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256" r:id="rId2"/>
  </p:sldIdLst>
  <p:sldSz cx="9906000" cy="6858000" type="A4"/>
  <p:notesSz cx="6669088" cy="9928225"/>
  <p:defaultTextStyle>
    <a:defPPr>
      <a:defRPr lang="zh-TW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7" cy="496411"/>
          </a:xfrm>
          <a:prstGeom prst="rect">
            <a:avLst/>
          </a:prstGeom>
        </p:spPr>
        <p:txBody>
          <a:bodyPr vert="horz" lIns="91015" tIns="45508" rIns="91015" bIns="4550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7608" y="2"/>
            <a:ext cx="2889937" cy="496411"/>
          </a:xfrm>
          <a:prstGeom prst="rect">
            <a:avLst/>
          </a:prstGeom>
        </p:spPr>
        <p:txBody>
          <a:bodyPr vert="horz" lIns="91015" tIns="45508" rIns="91015" bIns="45508" rtlCol="0"/>
          <a:lstStyle>
            <a:lvl1pPr algn="r">
              <a:defRPr sz="1200"/>
            </a:lvl1pPr>
          </a:lstStyle>
          <a:p>
            <a:fld id="{13B509B5-53B7-4502-8E07-8AE2D95B818E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5" tIns="45508" rIns="91015" bIns="4550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910" y="4715908"/>
            <a:ext cx="5335270" cy="4467702"/>
          </a:xfrm>
          <a:prstGeom prst="rect">
            <a:avLst/>
          </a:prstGeom>
        </p:spPr>
        <p:txBody>
          <a:bodyPr vert="horz" lIns="91015" tIns="45508" rIns="91015" bIns="45508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889937" cy="496411"/>
          </a:xfrm>
          <a:prstGeom prst="rect">
            <a:avLst/>
          </a:prstGeom>
        </p:spPr>
        <p:txBody>
          <a:bodyPr vert="horz" lIns="91015" tIns="45508" rIns="91015" bIns="4550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7608" y="9430092"/>
            <a:ext cx="2889937" cy="496411"/>
          </a:xfrm>
          <a:prstGeom prst="rect">
            <a:avLst/>
          </a:prstGeom>
        </p:spPr>
        <p:txBody>
          <a:bodyPr vert="horz" lIns="91015" tIns="45508" rIns="91015" bIns="45508" rtlCol="0" anchor="b"/>
          <a:lstStyle>
            <a:lvl1pPr algn="r">
              <a:defRPr sz="1200"/>
            </a:lvl1pPr>
          </a:lstStyle>
          <a:p>
            <a:fld id="{D172F642-32DE-4403-9A77-D4B461E9BC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00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2F642-32DE-4403-9A77-D4B461E9BCB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40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697" y="1300787"/>
            <a:ext cx="706060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697" y="3886202"/>
            <a:ext cx="706060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31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58" y="4289374"/>
            <a:ext cx="8421101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2605" y="698261"/>
            <a:ext cx="7980807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5108728"/>
            <a:ext cx="8421117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18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609601"/>
            <a:ext cx="8421117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204821"/>
            <a:ext cx="8421117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37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047" y="872589"/>
            <a:ext cx="7558486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98024" y="3610032"/>
            <a:ext cx="7111243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372798"/>
            <a:ext cx="8421117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99095" y="887859"/>
            <a:ext cx="592462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4308" y="3120015"/>
            <a:ext cx="59977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4251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2138723"/>
            <a:ext cx="8421117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662335"/>
            <a:ext cx="8421117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11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42443" y="609600"/>
            <a:ext cx="8421117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42442" y="2367093"/>
            <a:ext cx="268041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42442" y="2943357"/>
            <a:ext cx="268041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7567" y="2367093"/>
            <a:ext cx="267436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08597" y="2943357"/>
            <a:ext cx="268397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78305" y="2367093"/>
            <a:ext cx="268525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78305" y="2943357"/>
            <a:ext cx="2685254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904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42443" y="610772"/>
            <a:ext cx="8421117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42442" y="4204820"/>
            <a:ext cx="267833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42442" y="2367093"/>
            <a:ext cx="2678333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42442" y="4781082"/>
            <a:ext cx="2678333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9742" y="4204820"/>
            <a:ext cx="268273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08595" y="2367093"/>
            <a:ext cx="268397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08595" y="4781082"/>
            <a:ext cx="268397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78306" y="4204820"/>
            <a:ext cx="268180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78305" y="2367093"/>
            <a:ext cx="268525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78203" y="4781080"/>
            <a:ext cx="2685356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49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42443" y="2367095"/>
            <a:ext cx="8421117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207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609603"/>
            <a:ext cx="2074578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42443" y="609603"/>
            <a:ext cx="6222713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76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501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2" y="828565"/>
            <a:ext cx="8410799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2" y="3657459"/>
            <a:ext cx="8410799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21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4148647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014912" y="2367094"/>
            <a:ext cx="4148138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03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392" y="2371018"/>
            <a:ext cx="3959698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42442" y="3051014"/>
            <a:ext cx="4148647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7094" y="2371018"/>
            <a:ext cx="396646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014913" y="3051014"/>
            <a:ext cx="4148139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28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05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49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2" y="609600"/>
            <a:ext cx="3197747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125926" y="609602"/>
            <a:ext cx="5037632" cy="51815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2" y="2632852"/>
            <a:ext cx="3197748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0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609600"/>
            <a:ext cx="4473753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21293" y="609601"/>
            <a:ext cx="325633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58" y="2632854"/>
            <a:ext cx="4473738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52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38974" y="588327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99E438-7ABE-4118-8840-8088E66C818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443" y="5883277"/>
            <a:ext cx="5421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2636" y="5883277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3BC8E5-7FC9-42F3-B5C8-831886BE77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78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4000">
              <a:schemeClr val="bg2">
                <a:tint val="84000"/>
                <a:shade val="100000"/>
                <a:hueMod val="92000"/>
                <a:satMod val="180000"/>
                <a:alpha val="25000"/>
                <a:lumMod val="93000"/>
                <a:lumOff val="7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4488" y="188640"/>
            <a:ext cx="9345472" cy="5472608"/>
          </a:xfrm>
        </p:spPr>
        <p:txBody>
          <a:bodyPr>
            <a:no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騎鐵馬的伙伴們</a:t>
            </a:r>
            <a:r>
              <a:rPr lang="en-US" altLang="zh-TW" sz="5000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︰</a:t>
            </a:r>
          </a:p>
          <a:p>
            <a:r>
              <a:rPr lang="zh-TW" altLang="en-US" sz="5000" b="1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本</a:t>
            </a:r>
            <a:r>
              <a:rPr lang="zh-TW" altLang="en-US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學期</a:t>
            </a:r>
            <a:r>
              <a:rPr lang="zh-TW" altLang="en-US" sz="6000" u="sng" dirty="0" smtClean="0">
                <a:solidFill>
                  <a:srgbClr val="FF0000"/>
                </a:solidFill>
                <a:latin typeface="華康方圓體W7" pitchFamily="81" charset="-120"/>
                <a:ea typeface="華康方圓體W7" pitchFamily="81" charset="-120"/>
              </a:rPr>
              <a:t>自行車標碼</a:t>
            </a:r>
            <a:r>
              <a:rPr lang="zh-TW" altLang="en-US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活動</a:t>
            </a:r>
            <a:r>
              <a:rPr lang="zh-TW" altLang="en-US" sz="5000" b="1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又來了</a:t>
            </a:r>
            <a:r>
              <a:rPr lang="zh-TW" altLang="en-US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，</a:t>
            </a:r>
            <a:endParaRPr lang="zh-TW" altLang="en-US" sz="5000" b="1" dirty="0">
              <a:solidFill>
                <a:schemeClr val="tx1"/>
              </a:solidFill>
              <a:latin typeface="華康方圓體W7" pitchFamily="81" charset="-120"/>
              <a:ea typeface="華康方圓體W7" pitchFamily="81" charset="-120"/>
            </a:endParaRPr>
          </a:p>
          <a:p>
            <a:r>
              <a:rPr lang="zh-TW" altLang="en-US" sz="5000" b="1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歡迎您牽著鐵</a:t>
            </a:r>
            <a:r>
              <a:rPr lang="zh-TW" altLang="en-US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馬來烙碼。</a:t>
            </a:r>
            <a:endParaRPr lang="zh-TW" altLang="en-US" sz="5000" b="1" dirty="0">
              <a:solidFill>
                <a:schemeClr val="tx1"/>
              </a:solidFill>
              <a:latin typeface="華康方圓體W7" pitchFamily="81" charset="-120"/>
              <a:ea typeface="華康方圓體W7" pitchFamily="81" charset="-120"/>
            </a:endParaRPr>
          </a:p>
          <a:p>
            <a:r>
              <a:rPr lang="zh-TW" altLang="en-US" sz="5000" b="1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時間</a:t>
            </a:r>
            <a:r>
              <a:rPr lang="en-US" altLang="zh-TW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︰5</a:t>
            </a:r>
            <a:r>
              <a:rPr lang="zh-TW" altLang="en-US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月</a:t>
            </a:r>
            <a:r>
              <a:rPr lang="en-US" altLang="zh-TW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25</a:t>
            </a:r>
            <a:r>
              <a:rPr lang="zh-TW" altLang="en-US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日（一）</a:t>
            </a:r>
            <a:r>
              <a:rPr lang="en-US" altLang="zh-TW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1200-1300</a:t>
            </a:r>
            <a:endParaRPr lang="en-US" altLang="zh-TW" sz="5000" b="1" dirty="0">
              <a:solidFill>
                <a:schemeClr val="tx1"/>
              </a:solidFill>
              <a:latin typeface="華康方圓體W7" pitchFamily="81" charset="-120"/>
              <a:ea typeface="華康方圓體W7" pitchFamily="81" charset="-120"/>
            </a:endParaRPr>
          </a:p>
          <a:p>
            <a:r>
              <a:rPr lang="zh-TW" altLang="en-US" sz="5000" b="1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地點</a:t>
            </a:r>
            <a:r>
              <a:rPr lang="en-US" altLang="zh-TW" sz="5000" b="1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︰</a:t>
            </a:r>
            <a:r>
              <a:rPr lang="zh-TW" altLang="en-US" sz="5000" b="1" dirty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東側門腳踏車</a:t>
            </a:r>
            <a:r>
              <a:rPr lang="zh-TW" altLang="en-US" sz="5000" b="1" dirty="0" smtClean="0">
                <a:solidFill>
                  <a:schemeClr val="tx1"/>
                </a:solidFill>
                <a:latin typeface="華康方圓體W7" pitchFamily="81" charset="-120"/>
                <a:ea typeface="華康方圓體W7" pitchFamily="81" charset="-120"/>
              </a:rPr>
              <a:t>車棚</a:t>
            </a:r>
            <a:endParaRPr lang="zh-TW" altLang="en-US" sz="5000" b="1" dirty="0">
              <a:solidFill>
                <a:schemeClr val="tx1"/>
              </a:solidFill>
              <a:latin typeface="華康方圓體W7" pitchFamily="81" charset="-120"/>
              <a:ea typeface="華康方圓體W7" pitchFamily="81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20552" y="5661248"/>
            <a:ext cx="3942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</a:t>
            </a:r>
            <a:r>
              <a:rPr lang="zh-TW" altLang="en-US" sz="2800" b="1" dirty="0">
                <a:latin typeface="華康方圓體W7" pitchFamily="81" charset="-120"/>
                <a:ea typeface="華康方圓體W7" pitchFamily="81" charset="-120"/>
              </a:rPr>
              <a:t>高雄醫學大學學務處</a:t>
            </a:r>
            <a:endParaRPr lang="en-US" altLang="zh-TW" sz="2800" b="1" dirty="0">
              <a:latin typeface="華康方圓體W7" pitchFamily="81" charset="-120"/>
              <a:ea typeface="華康方圓體W7" pitchFamily="81" charset="-120"/>
            </a:endParaRPr>
          </a:p>
          <a:p>
            <a:r>
              <a:rPr lang="zh-TW" altLang="en-US" sz="2800" b="1" dirty="0">
                <a:latin typeface="華康方圓體W7" pitchFamily="81" charset="-120"/>
                <a:ea typeface="華康方圓體W7" pitchFamily="81" charset="-120"/>
              </a:rPr>
              <a:t>三民一分局十全派出所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017224" y="5876691"/>
            <a:ext cx="1591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華康方圓體W7" pitchFamily="81" charset="-120"/>
                <a:ea typeface="華康方圓體W7" pitchFamily="81" charset="-120"/>
              </a:rPr>
              <a:t>關心您</a:t>
            </a:r>
            <a:endParaRPr lang="zh-TW" altLang="en-US" sz="2800" b="1" dirty="0">
              <a:latin typeface="華康方圓體W7" pitchFamily="81" charset="-120"/>
              <a:ea typeface="華康方圓體W7" pitchFamily="81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320" y="4817771"/>
            <a:ext cx="2231329" cy="192040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52" y="115039"/>
            <a:ext cx="8208912" cy="64807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</p:spTree>
    <p:extLst>
      <p:ext uri="{BB962C8B-B14F-4D97-AF65-F5344CB8AC3E}">
        <p14:creationId xmlns:p14="http://schemas.microsoft.com/office/powerpoint/2010/main" val="27529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346</TotalTime>
  <Words>56</Words>
  <Application>Microsoft Office PowerPoint</Application>
  <PresentationFormat>A4 紙張 (210x297 公釐)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華康方圓體W7</vt:lpstr>
      <vt:lpstr>新細明體</vt:lpstr>
      <vt:lpstr>Arial</vt:lpstr>
      <vt:lpstr>Calibri</vt:lpstr>
      <vt:lpstr>Tw Cen MT</vt:lpstr>
      <vt:lpstr>小水滴</vt:lpstr>
      <vt:lpstr>PowerPoint 簡報</vt:lpstr>
    </vt:vector>
  </TitlesOfParts>
  <Company>KMU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kmu</cp:lastModifiedBy>
  <cp:revision>24</cp:revision>
  <cp:lastPrinted>2015-05-18T03:32:37Z</cp:lastPrinted>
  <dcterms:created xsi:type="dcterms:W3CDTF">2012-05-29T02:46:20Z</dcterms:created>
  <dcterms:modified xsi:type="dcterms:W3CDTF">2015-05-18T03:55:50Z</dcterms:modified>
</cp:coreProperties>
</file>