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82" r:id="rId1"/>
  </p:sldMasterIdLst>
  <p:notesMasterIdLst>
    <p:notesMasterId r:id="rId52"/>
  </p:notesMasterIdLst>
  <p:sldIdLst>
    <p:sldId id="256" r:id="rId2"/>
    <p:sldId id="257" r:id="rId3"/>
    <p:sldId id="259" r:id="rId4"/>
    <p:sldId id="260" r:id="rId5"/>
    <p:sldId id="262" r:id="rId6"/>
    <p:sldId id="263" r:id="rId7"/>
    <p:sldId id="264" r:id="rId8"/>
    <p:sldId id="312" r:id="rId9"/>
    <p:sldId id="313" r:id="rId10"/>
    <p:sldId id="275" r:id="rId11"/>
    <p:sldId id="278" r:id="rId12"/>
    <p:sldId id="314" r:id="rId13"/>
    <p:sldId id="315" r:id="rId14"/>
    <p:sldId id="316" r:id="rId15"/>
    <p:sldId id="317" r:id="rId16"/>
    <p:sldId id="318" r:id="rId17"/>
    <p:sldId id="319" r:id="rId18"/>
    <p:sldId id="320" r:id="rId19"/>
    <p:sldId id="321" r:id="rId20"/>
    <p:sldId id="322" r:id="rId21"/>
    <p:sldId id="323" r:id="rId22"/>
    <p:sldId id="324" r:id="rId23"/>
    <p:sldId id="325" r:id="rId24"/>
    <p:sldId id="326" r:id="rId25"/>
    <p:sldId id="327" r:id="rId26"/>
    <p:sldId id="329" r:id="rId27"/>
    <p:sldId id="330" r:id="rId28"/>
    <p:sldId id="331" r:id="rId29"/>
    <p:sldId id="332" r:id="rId30"/>
    <p:sldId id="333" r:id="rId31"/>
    <p:sldId id="334" r:id="rId32"/>
    <p:sldId id="335" r:id="rId33"/>
    <p:sldId id="336" r:id="rId34"/>
    <p:sldId id="337" r:id="rId35"/>
    <p:sldId id="338" r:id="rId36"/>
    <p:sldId id="328" r:id="rId37"/>
    <p:sldId id="339" r:id="rId38"/>
    <p:sldId id="340" r:id="rId39"/>
    <p:sldId id="341" r:id="rId40"/>
    <p:sldId id="342" r:id="rId41"/>
    <p:sldId id="343" r:id="rId42"/>
    <p:sldId id="344" r:id="rId43"/>
    <p:sldId id="345" r:id="rId44"/>
    <p:sldId id="346" r:id="rId45"/>
    <p:sldId id="347" r:id="rId46"/>
    <p:sldId id="348" r:id="rId47"/>
    <p:sldId id="349" r:id="rId48"/>
    <p:sldId id="351" r:id="rId49"/>
    <p:sldId id="352" r:id="rId50"/>
    <p:sldId id="353" r:id="rId51"/>
  </p:sldIdLst>
  <p:sldSz cx="9144000" cy="5143500" type="screen16x9"/>
  <p:notesSz cx="6858000" cy="9144000"/>
  <p:embeddedFontLst>
    <p:embeddedFont>
      <p:font typeface="Montserrat Medium" panose="020B0604020202020204" charset="0"/>
      <p:regular r:id="rId53"/>
      <p:bold r:id="rId54"/>
      <p:italic r:id="rId55"/>
      <p:boldItalic r:id="rId56"/>
    </p:embeddedFont>
    <p:embeddedFont>
      <p:font typeface="標楷體" panose="03000509000000000000" pitchFamily="65" charset="-120"/>
      <p:regular r:id="rId57"/>
    </p:embeddedFont>
    <p:embeddedFont>
      <p:font typeface="Montserrat" panose="020B0604020202020204" charset="0"/>
      <p:regular r:id="rId58"/>
      <p:bold r:id="rId59"/>
      <p:italic r:id="rId60"/>
      <p:boldItalic r:id="rId61"/>
    </p:embeddedFont>
    <p:embeddedFont>
      <p:font typeface="Merriweather" panose="020B0604020202020204" charset="0"/>
      <p:regular r:id="rId62"/>
      <p:bold r:id="rId63"/>
      <p:italic r:id="rId64"/>
      <p:boldItalic r:id="rId65"/>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C95DD46F-153B-4A89-A670-341C14D511A8}">
  <a:tblStyle styleId="{C95DD46F-153B-4A89-A670-341C14D511A8}"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17" autoAdjust="0"/>
    <p:restoredTop sz="94660"/>
  </p:normalViewPr>
  <p:slideViewPr>
    <p:cSldViewPr snapToGrid="0">
      <p:cViewPr>
        <p:scale>
          <a:sx n="99" d="100"/>
          <a:sy n="99" d="100"/>
        </p:scale>
        <p:origin x="84" y="-8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font" Target="fonts/font3.fntdata"/><Relationship Id="rId63" Type="http://schemas.openxmlformats.org/officeDocument/2006/relationships/font" Target="fonts/font11.fntdata"/><Relationship Id="rId68"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font" Target="fonts/font1.fntdata"/><Relationship Id="rId58" Type="http://schemas.openxmlformats.org/officeDocument/2006/relationships/font" Target="fonts/font6.fntdata"/><Relationship Id="rId66"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font" Target="fonts/font5.fntdata"/><Relationship Id="rId61" Type="http://schemas.openxmlformats.org/officeDocument/2006/relationships/font" Target="fonts/font9.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60" Type="http://schemas.openxmlformats.org/officeDocument/2006/relationships/font" Target="fonts/font8.fntdata"/><Relationship Id="rId65" Type="http://schemas.openxmlformats.org/officeDocument/2006/relationships/font" Target="fonts/font13.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font" Target="fonts/font4.fntdata"/><Relationship Id="rId64" Type="http://schemas.openxmlformats.org/officeDocument/2006/relationships/font" Target="fonts/font12.fntdata"/><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font" Target="fonts/font7.fntdata"/><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font" Target="fonts/font2.fntdata"/><Relationship Id="rId62" Type="http://schemas.openxmlformats.org/officeDocument/2006/relationships/font" Target="fonts/font10.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188637114"/>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3"/>
        <p:cNvGrpSpPr/>
        <p:nvPr/>
      </p:nvGrpSpPr>
      <p:grpSpPr>
        <a:xfrm>
          <a:off x="0" y="0"/>
          <a:ext cx="0" cy="0"/>
          <a:chOff x="0" y="0"/>
          <a:chExt cx="0" cy="0"/>
        </a:xfrm>
      </p:grpSpPr>
      <p:sp>
        <p:nvSpPr>
          <p:cNvPr id="1594" name="Google Shape;1594;gbfdce0adfe_0_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95" name="Google Shape;1595;gbfdce0adfe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43638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97"/>
        <p:cNvGrpSpPr/>
        <p:nvPr/>
      </p:nvGrpSpPr>
      <p:grpSpPr>
        <a:xfrm>
          <a:off x="0" y="0"/>
          <a:ext cx="0" cy="0"/>
          <a:chOff x="0" y="0"/>
          <a:chExt cx="0" cy="0"/>
        </a:xfrm>
      </p:grpSpPr>
      <p:sp>
        <p:nvSpPr>
          <p:cNvPr id="2798" name="Google Shape;2798;gc2a2003441_0_5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99" name="Google Shape;2799;gc2a2003441_0_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2519503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a:xfrm>
            <a:off x="381000" y="685800"/>
            <a:ext cx="6096000" cy="3429000"/>
          </a:xfrm>
        </p:spPr>
      </p:sp>
      <p:sp>
        <p:nvSpPr>
          <p:cNvPr id="3" name="備忘稿版面配置區 2"/>
          <p:cNvSpPr>
            <a:spLocks noGrp="1"/>
          </p:cNvSpPr>
          <p:nvPr>
            <p:ph type="body" idx="1"/>
          </p:nvPr>
        </p:nvSpPr>
        <p:spPr/>
        <p:txBody>
          <a:bodyPr/>
          <a:lstStyle/>
          <a:p>
            <a:endParaRPr lang="zh-TW" altLang="en-US" dirty="0"/>
          </a:p>
        </p:txBody>
      </p:sp>
    </p:spTree>
    <p:extLst>
      <p:ext uri="{BB962C8B-B14F-4D97-AF65-F5344CB8AC3E}">
        <p14:creationId xmlns:p14="http://schemas.microsoft.com/office/powerpoint/2010/main" val="3157642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a:xfrm>
            <a:off x="381000" y="685800"/>
            <a:ext cx="6096000" cy="3429000"/>
          </a:xfrm>
        </p:spPr>
      </p:sp>
      <p:sp>
        <p:nvSpPr>
          <p:cNvPr id="3" name="備忘稿版面配置區 2"/>
          <p:cNvSpPr>
            <a:spLocks noGrp="1"/>
          </p:cNvSpPr>
          <p:nvPr>
            <p:ph type="body" idx="1"/>
          </p:nvPr>
        </p:nvSpPr>
        <p:spPr/>
        <p:txBody>
          <a:bodyPr/>
          <a:lstStyle/>
          <a:p>
            <a:endParaRPr lang="zh-TW" altLang="en-US" dirty="0"/>
          </a:p>
        </p:txBody>
      </p:sp>
    </p:spTree>
    <p:extLst>
      <p:ext uri="{BB962C8B-B14F-4D97-AF65-F5344CB8AC3E}">
        <p14:creationId xmlns:p14="http://schemas.microsoft.com/office/powerpoint/2010/main" val="8588946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97"/>
        <p:cNvGrpSpPr/>
        <p:nvPr/>
      </p:nvGrpSpPr>
      <p:grpSpPr>
        <a:xfrm>
          <a:off x="0" y="0"/>
          <a:ext cx="0" cy="0"/>
          <a:chOff x="0" y="0"/>
          <a:chExt cx="0" cy="0"/>
        </a:xfrm>
      </p:grpSpPr>
      <p:sp>
        <p:nvSpPr>
          <p:cNvPr id="2798" name="Google Shape;2798;gc2a2003441_0_5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99" name="Google Shape;2799;gc2a2003441_0_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358143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9"/>
        <p:cNvGrpSpPr/>
        <p:nvPr/>
      </p:nvGrpSpPr>
      <p:grpSpPr>
        <a:xfrm>
          <a:off x="0" y="0"/>
          <a:ext cx="0" cy="0"/>
          <a:chOff x="0" y="0"/>
          <a:chExt cx="0" cy="0"/>
        </a:xfrm>
      </p:grpSpPr>
      <p:sp>
        <p:nvSpPr>
          <p:cNvPr id="1600" name="Google Shape;1600;gbef6282179_0_4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01" name="Google Shape;1601;gbef6282179_0_4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6421930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6"/>
        <p:cNvGrpSpPr/>
        <p:nvPr/>
      </p:nvGrpSpPr>
      <p:grpSpPr>
        <a:xfrm>
          <a:off x="0" y="0"/>
          <a:ext cx="0" cy="0"/>
          <a:chOff x="0" y="0"/>
          <a:chExt cx="0" cy="0"/>
        </a:xfrm>
      </p:grpSpPr>
      <p:sp>
        <p:nvSpPr>
          <p:cNvPr id="1627" name="Google Shape;1627;gc531fe6230_0_10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28" name="Google Shape;1628;gc531fe6230_0_10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4902000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2"/>
        <p:cNvGrpSpPr/>
        <p:nvPr/>
      </p:nvGrpSpPr>
      <p:grpSpPr>
        <a:xfrm>
          <a:off x="0" y="0"/>
          <a:ext cx="0" cy="0"/>
          <a:chOff x="0" y="0"/>
          <a:chExt cx="0" cy="0"/>
        </a:xfrm>
      </p:grpSpPr>
      <p:sp>
        <p:nvSpPr>
          <p:cNvPr id="1633" name="Google Shape;1633;gc4ce53d6de_0_1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34" name="Google Shape;1634;gc4ce53d6de_0_1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0985490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3"/>
        <p:cNvGrpSpPr/>
        <p:nvPr/>
      </p:nvGrpSpPr>
      <p:grpSpPr>
        <a:xfrm>
          <a:off x="0" y="0"/>
          <a:ext cx="0" cy="0"/>
          <a:chOff x="0" y="0"/>
          <a:chExt cx="0" cy="0"/>
        </a:xfrm>
      </p:grpSpPr>
      <p:sp>
        <p:nvSpPr>
          <p:cNvPr id="1774" name="Google Shape;1774;gc5f614a562_4_4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75" name="Google Shape;1775;gc5f614a562_4_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468323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9"/>
        <p:cNvGrpSpPr/>
        <p:nvPr/>
      </p:nvGrpSpPr>
      <p:grpSpPr>
        <a:xfrm>
          <a:off x="0" y="0"/>
          <a:ext cx="0" cy="0"/>
          <a:chOff x="0" y="0"/>
          <a:chExt cx="0" cy="0"/>
        </a:xfrm>
      </p:grpSpPr>
      <p:sp>
        <p:nvSpPr>
          <p:cNvPr id="1780" name="Google Shape;1780;gc531fe6230_0_1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81" name="Google Shape;1781;gc531fe6230_0_1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7632947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25"/>
        <p:cNvGrpSpPr/>
        <p:nvPr/>
      </p:nvGrpSpPr>
      <p:grpSpPr>
        <a:xfrm>
          <a:off x="0" y="0"/>
          <a:ext cx="0" cy="0"/>
          <a:chOff x="0" y="0"/>
          <a:chExt cx="0" cy="0"/>
        </a:xfrm>
      </p:grpSpPr>
      <p:sp>
        <p:nvSpPr>
          <p:cNvPr id="1926" name="Google Shape;1926;gbef6282179_0_50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27" name="Google Shape;1927;gbef6282179_0_5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0040005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97"/>
        <p:cNvGrpSpPr/>
        <p:nvPr/>
      </p:nvGrpSpPr>
      <p:grpSpPr>
        <a:xfrm>
          <a:off x="0" y="0"/>
          <a:ext cx="0" cy="0"/>
          <a:chOff x="0" y="0"/>
          <a:chExt cx="0" cy="0"/>
        </a:xfrm>
      </p:grpSpPr>
      <p:sp>
        <p:nvSpPr>
          <p:cNvPr id="2798" name="Google Shape;2798;gc2a2003441_0_5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99" name="Google Shape;2799;gc2a2003441_0_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5167278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81"/>
        <p:cNvGrpSpPr/>
        <p:nvPr/>
      </p:nvGrpSpPr>
      <p:grpSpPr>
        <a:xfrm>
          <a:off x="0" y="0"/>
          <a:ext cx="0" cy="0"/>
          <a:chOff x="0" y="0"/>
          <a:chExt cx="0" cy="0"/>
        </a:xfrm>
      </p:grpSpPr>
      <p:sp>
        <p:nvSpPr>
          <p:cNvPr id="2982" name="Google Shape;2982;gc6b5063021_7_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83" name="Google Shape;2983;gc6b5063021_7_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3995739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sp>
        <p:nvSpPr>
          <p:cNvPr id="9" name="Google Shape;9;p2"/>
          <p:cNvSpPr txBox="1">
            <a:spLocks noGrp="1"/>
          </p:cNvSpPr>
          <p:nvPr>
            <p:ph type="ctrTitle"/>
          </p:nvPr>
        </p:nvSpPr>
        <p:spPr>
          <a:xfrm>
            <a:off x="2122800" y="1248113"/>
            <a:ext cx="4941000" cy="2119800"/>
          </a:xfrm>
          <a:prstGeom prst="rect">
            <a:avLst/>
          </a:prstGeom>
        </p:spPr>
        <p:txBody>
          <a:bodyPr spcFirstLastPara="1" wrap="square" lIns="91425" tIns="91425" rIns="91425" bIns="91425" anchor="b" anchorCtr="0">
            <a:normAutofit/>
          </a:bodyPr>
          <a:lstStyle>
            <a:lvl1pPr lvl="0" algn="ctr">
              <a:spcBef>
                <a:spcPts val="0"/>
              </a:spcBef>
              <a:spcAft>
                <a:spcPts val="0"/>
              </a:spcAft>
              <a:buSzPts val="6500"/>
              <a:buFont typeface="Merriweather"/>
              <a:buNone/>
              <a:defRPr sz="6500" b="1">
                <a:latin typeface="Merriweather"/>
                <a:ea typeface="Merriweather"/>
                <a:cs typeface="Merriweather"/>
                <a:sym typeface="Merriweather"/>
              </a:defRPr>
            </a:lvl1pPr>
            <a:lvl2pPr lvl="1" algn="ctr">
              <a:spcBef>
                <a:spcPts val="0"/>
              </a:spcBef>
              <a:spcAft>
                <a:spcPts val="0"/>
              </a:spcAft>
              <a:buSzPts val="6000"/>
              <a:buNone/>
              <a:defRPr sz="6000"/>
            </a:lvl2pPr>
            <a:lvl3pPr lvl="2" algn="ctr">
              <a:spcBef>
                <a:spcPts val="0"/>
              </a:spcBef>
              <a:spcAft>
                <a:spcPts val="0"/>
              </a:spcAft>
              <a:buSzPts val="6000"/>
              <a:buNone/>
              <a:defRPr sz="6000"/>
            </a:lvl3pPr>
            <a:lvl4pPr lvl="3" algn="ctr">
              <a:spcBef>
                <a:spcPts val="0"/>
              </a:spcBef>
              <a:spcAft>
                <a:spcPts val="0"/>
              </a:spcAft>
              <a:buSzPts val="6000"/>
              <a:buNone/>
              <a:defRPr sz="6000"/>
            </a:lvl4pPr>
            <a:lvl5pPr lvl="4" algn="ctr">
              <a:spcBef>
                <a:spcPts val="0"/>
              </a:spcBef>
              <a:spcAft>
                <a:spcPts val="0"/>
              </a:spcAft>
              <a:buSzPts val="6000"/>
              <a:buNone/>
              <a:defRPr sz="6000"/>
            </a:lvl5pPr>
            <a:lvl6pPr lvl="5" algn="ctr">
              <a:spcBef>
                <a:spcPts val="0"/>
              </a:spcBef>
              <a:spcAft>
                <a:spcPts val="0"/>
              </a:spcAft>
              <a:buSzPts val="6000"/>
              <a:buNone/>
              <a:defRPr sz="6000"/>
            </a:lvl6pPr>
            <a:lvl7pPr lvl="6" algn="ctr">
              <a:spcBef>
                <a:spcPts val="0"/>
              </a:spcBef>
              <a:spcAft>
                <a:spcPts val="0"/>
              </a:spcAft>
              <a:buSzPts val="6000"/>
              <a:buNone/>
              <a:defRPr sz="6000"/>
            </a:lvl7pPr>
            <a:lvl8pPr lvl="7" algn="ctr">
              <a:spcBef>
                <a:spcPts val="0"/>
              </a:spcBef>
              <a:spcAft>
                <a:spcPts val="0"/>
              </a:spcAft>
              <a:buSzPts val="6000"/>
              <a:buNone/>
              <a:defRPr sz="6000"/>
            </a:lvl8pPr>
            <a:lvl9pPr lvl="8" algn="ctr">
              <a:spcBef>
                <a:spcPts val="0"/>
              </a:spcBef>
              <a:spcAft>
                <a:spcPts val="0"/>
              </a:spcAft>
              <a:buSzPts val="6000"/>
              <a:buNone/>
              <a:defRPr sz="6000"/>
            </a:lvl9pPr>
          </a:lstStyle>
          <a:p>
            <a:endParaRPr/>
          </a:p>
        </p:txBody>
      </p:sp>
      <p:sp>
        <p:nvSpPr>
          <p:cNvPr id="10" name="Google Shape;10;p2"/>
          <p:cNvSpPr txBox="1">
            <a:spLocks noGrp="1"/>
          </p:cNvSpPr>
          <p:nvPr>
            <p:ph type="subTitle" idx="1"/>
          </p:nvPr>
        </p:nvSpPr>
        <p:spPr>
          <a:xfrm>
            <a:off x="1778500" y="3392299"/>
            <a:ext cx="5586900" cy="4722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Clr>
                <a:schemeClr val="accent2"/>
              </a:buClr>
              <a:buSzPts val="1400"/>
              <a:buNone/>
              <a:defRPr sz="1400">
                <a:solidFill>
                  <a:schemeClr val="dk2"/>
                </a:solidFill>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1" name="Google Shape;11;p2"/>
          <p:cNvSpPr/>
          <p:nvPr/>
        </p:nvSpPr>
        <p:spPr>
          <a:xfrm rot="10709178">
            <a:off x="-364581" y="3090739"/>
            <a:ext cx="2644710" cy="2773556"/>
          </a:xfrm>
          <a:custGeom>
            <a:avLst/>
            <a:gdLst/>
            <a:ahLst/>
            <a:cxnLst/>
            <a:rect l="l" t="t" r="r" b="b"/>
            <a:pathLst>
              <a:path w="104663" h="109762" extrusionOk="0">
                <a:moveTo>
                  <a:pt x="61492" y="0"/>
                </a:moveTo>
                <a:cubicBezTo>
                  <a:pt x="50465" y="0"/>
                  <a:pt x="40621" y="9146"/>
                  <a:pt x="32052" y="15324"/>
                </a:cubicBezTo>
                <a:cubicBezTo>
                  <a:pt x="19882" y="24104"/>
                  <a:pt x="10169" y="35842"/>
                  <a:pt x="3800" y="49422"/>
                </a:cubicBezTo>
                <a:cubicBezTo>
                  <a:pt x="1639" y="54040"/>
                  <a:pt x="1" y="59795"/>
                  <a:pt x="2913" y="63981"/>
                </a:cubicBezTo>
                <a:cubicBezTo>
                  <a:pt x="5239" y="67321"/>
                  <a:pt x="9616" y="68315"/>
                  <a:pt x="13780" y="68315"/>
                </a:cubicBezTo>
                <a:cubicBezTo>
                  <a:pt x="14380" y="68315"/>
                  <a:pt x="14976" y="68295"/>
                  <a:pt x="15560" y="68257"/>
                </a:cubicBezTo>
                <a:cubicBezTo>
                  <a:pt x="18177" y="68104"/>
                  <a:pt x="20852" y="67736"/>
                  <a:pt x="23463" y="67736"/>
                </a:cubicBezTo>
                <a:cubicBezTo>
                  <a:pt x="25504" y="67736"/>
                  <a:pt x="27507" y="67961"/>
                  <a:pt x="29413" y="68690"/>
                </a:cubicBezTo>
                <a:cubicBezTo>
                  <a:pt x="35510" y="71055"/>
                  <a:pt x="38626" y="77789"/>
                  <a:pt x="40287" y="84112"/>
                </a:cubicBezTo>
                <a:cubicBezTo>
                  <a:pt x="41925" y="90413"/>
                  <a:pt x="42857" y="97260"/>
                  <a:pt x="46883" y="102401"/>
                </a:cubicBezTo>
                <a:cubicBezTo>
                  <a:pt x="50905" y="107554"/>
                  <a:pt x="57119" y="109761"/>
                  <a:pt x="63668" y="109761"/>
                </a:cubicBezTo>
                <a:cubicBezTo>
                  <a:pt x="69898" y="109761"/>
                  <a:pt x="76430" y="107763"/>
                  <a:pt x="81664" y="104403"/>
                </a:cubicBezTo>
                <a:cubicBezTo>
                  <a:pt x="95882" y="95236"/>
                  <a:pt x="104139" y="78198"/>
                  <a:pt x="104412" y="61274"/>
                </a:cubicBezTo>
                <a:cubicBezTo>
                  <a:pt x="104662" y="44327"/>
                  <a:pt x="97588" y="27767"/>
                  <a:pt x="86623" y="14846"/>
                </a:cubicBezTo>
                <a:cubicBezTo>
                  <a:pt x="81164" y="8431"/>
                  <a:pt x="74431" y="2608"/>
                  <a:pt x="66242" y="584"/>
                </a:cubicBezTo>
                <a:cubicBezTo>
                  <a:pt x="64635" y="183"/>
                  <a:pt x="63051" y="0"/>
                  <a:pt x="6149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2" name="Google Shape;12;p2"/>
          <p:cNvGrpSpPr/>
          <p:nvPr/>
        </p:nvGrpSpPr>
        <p:grpSpPr>
          <a:xfrm rot="-534122">
            <a:off x="6519576" y="-793444"/>
            <a:ext cx="3131662" cy="3441170"/>
            <a:chOff x="2231273" y="642786"/>
            <a:chExt cx="3674076" cy="4037192"/>
          </a:xfrm>
        </p:grpSpPr>
        <p:sp>
          <p:nvSpPr>
            <p:cNvPr id="13" name="Google Shape;13;p2"/>
            <p:cNvSpPr/>
            <p:nvPr/>
          </p:nvSpPr>
          <p:spPr>
            <a:xfrm>
              <a:off x="2940324" y="1571228"/>
              <a:ext cx="2965025" cy="3108750"/>
            </a:xfrm>
            <a:custGeom>
              <a:avLst/>
              <a:gdLst/>
              <a:ahLst/>
              <a:cxnLst/>
              <a:rect l="l" t="t" r="r" b="b"/>
              <a:pathLst>
                <a:path w="118601" h="124350" extrusionOk="0">
                  <a:moveTo>
                    <a:pt x="69677" y="1"/>
                  </a:moveTo>
                  <a:cubicBezTo>
                    <a:pt x="57181" y="1"/>
                    <a:pt x="46020" y="10360"/>
                    <a:pt x="36320" y="17351"/>
                  </a:cubicBezTo>
                  <a:cubicBezTo>
                    <a:pt x="22532" y="27309"/>
                    <a:pt x="11517" y="40596"/>
                    <a:pt x="4306" y="55995"/>
                  </a:cubicBezTo>
                  <a:cubicBezTo>
                    <a:pt x="1876" y="61252"/>
                    <a:pt x="1" y="67750"/>
                    <a:pt x="3302" y="72504"/>
                  </a:cubicBezTo>
                  <a:cubicBezTo>
                    <a:pt x="5955" y="76264"/>
                    <a:pt x="10905" y="77405"/>
                    <a:pt x="15618" y="77405"/>
                  </a:cubicBezTo>
                  <a:cubicBezTo>
                    <a:pt x="16301" y="77405"/>
                    <a:pt x="16980" y="77381"/>
                    <a:pt x="17645" y="77338"/>
                  </a:cubicBezTo>
                  <a:cubicBezTo>
                    <a:pt x="20601" y="77161"/>
                    <a:pt x="23615" y="76743"/>
                    <a:pt x="26561" y="76743"/>
                  </a:cubicBezTo>
                  <a:cubicBezTo>
                    <a:pt x="28881" y="76743"/>
                    <a:pt x="31160" y="77002"/>
                    <a:pt x="33335" y="77840"/>
                  </a:cubicBezTo>
                  <a:cubicBezTo>
                    <a:pt x="40230" y="80508"/>
                    <a:pt x="43769" y="88141"/>
                    <a:pt x="45644" y="95300"/>
                  </a:cubicBezTo>
                  <a:cubicBezTo>
                    <a:pt x="47520" y="102458"/>
                    <a:pt x="48550" y="110197"/>
                    <a:pt x="53120" y="116008"/>
                  </a:cubicBezTo>
                  <a:cubicBezTo>
                    <a:pt x="57684" y="121846"/>
                    <a:pt x="64728" y="124350"/>
                    <a:pt x="72147" y="124350"/>
                  </a:cubicBezTo>
                  <a:cubicBezTo>
                    <a:pt x="79196" y="124350"/>
                    <a:pt x="86583" y="122089"/>
                    <a:pt x="92503" y="118280"/>
                  </a:cubicBezTo>
                  <a:cubicBezTo>
                    <a:pt x="108643" y="107899"/>
                    <a:pt x="117967" y="88590"/>
                    <a:pt x="118284" y="69414"/>
                  </a:cubicBezTo>
                  <a:cubicBezTo>
                    <a:pt x="118601" y="50210"/>
                    <a:pt x="110571" y="31456"/>
                    <a:pt x="98156" y="16823"/>
                  </a:cubicBezTo>
                  <a:cubicBezTo>
                    <a:pt x="91975" y="9533"/>
                    <a:pt x="84315" y="2955"/>
                    <a:pt x="75044" y="657"/>
                  </a:cubicBezTo>
                  <a:cubicBezTo>
                    <a:pt x="73229" y="207"/>
                    <a:pt x="71440" y="1"/>
                    <a:pt x="69677"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2"/>
            <p:cNvSpPr/>
            <p:nvPr/>
          </p:nvSpPr>
          <p:spPr>
            <a:xfrm>
              <a:off x="3083980" y="642786"/>
              <a:ext cx="2578422" cy="2502915"/>
            </a:xfrm>
            <a:custGeom>
              <a:avLst/>
              <a:gdLst/>
              <a:ahLst/>
              <a:cxnLst/>
              <a:rect l="l" t="t" r="r" b="b"/>
              <a:pathLst>
                <a:path w="79667" h="77334" extrusionOk="0">
                  <a:moveTo>
                    <a:pt x="33717" y="1"/>
                  </a:moveTo>
                  <a:cubicBezTo>
                    <a:pt x="32185" y="1"/>
                    <a:pt x="30661" y="202"/>
                    <a:pt x="29162" y="646"/>
                  </a:cubicBezTo>
                  <a:cubicBezTo>
                    <a:pt x="28792" y="752"/>
                    <a:pt x="28449" y="990"/>
                    <a:pt x="28264" y="1333"/>
                  </a:cubicBezTo>
                  <a:cubicBezTo>
                    <a:pt x="27912" y="1323"/>
                    <a:pt x="27559" y="1317"/>
                    <a:pt x="27207" y="1317"/>
                  </a:cubicBezTo>
                  <a:cubicBezTo>
                    <a:pt x="21281" y="1317"/>
                    <a:pt x="15437" y="2796"/>
                    <a:pt x="10276" y="6087"/>
                  </a:cubicBezTo>
                  <a:cubicBezTo>
                    <a:pt x="4412" y="9812"/>
                    <a:pt x="1" y="17129"/>
                    <a:pt x="3408" y="23970"/>
                  </a:cubicBezTo>
                  <a:cubicBezTo>
                    <a:pt x="7661" y="32449"/>
                    <a:pt x="18279" y="32819"/>
                    <a:pt x="26309" y="34615"/>
                  </a:cubicBezTo>
                  <a:cubicBezTo>
                    <a:pt x="36743" y="36966"/>
                    <a:pt x="45592" y="43781"/>
                    <a:pt x="50558" y="53263"/>
                  </a:cubicBezTo>
                  <a:cubicBezTo>
                    <a:pt x="52882" y="57727"/>
                    <a:pt x="53648" y="62165"/>
                    <a:pt x="54467" y="67025"/>
                  </a:cubicBezTo>
                  <a:cubicBezTo>
                    <a:pt x="55101" y="70723"/>
                    <a:pt x="56290" y="74527"/>
                    <a:pt x="59908" y="76323"/>
                  </a:cubicBezTo>
                  <a:cubicBezTo>
                    <a:pt x="61339" y="77021"/>
                    <a:pt x="62787" y="77333"/>
                    <a:pt x="64203" y="77333"/>
                  </a:cubicBezTo>
                  <a:cubicBezTo>
                    <a:pt x="69272" y="77333"/>
                    <a:pt x="73933" y="73329"/>
                    <a:pt x="75915" y="68663"/>
                  </a:cubicBezTo>
                  <a:cubicBezTo>
                    <a:pt x="79666" y="59867"/>
                    <a:pt x="77923" y="48245"/>
                    <a:pt x="75229" y="39422"/>
                  </a:cubicBezTo>
                  <a:cubicBezTo>
                    <a:pt x="71980" y="28724"/>
                    <a:pt x="65799" y="19163"/>
                    <a:pt x="57399" y="11793"/>
                  </a:cubicBezTo>
                  <a:cubicBezTo>
                    <a:pt x="51315" y="6450"/>
                    <a:pt x="42389" y="1"/>
                    <a:pt x="33717"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2"/>
            <p:cNvSpPr/>
            <p:nvPr/>
          </p:nvSpPr>
          <p:spPr>
            <a:xfrm>
              <a:off x="2231273" y="934219"/>
              <a:ext cx="2977327" cy="1608443"/>
            </a:xfrm>
            <a:custGeom>
              <a:avLst/>
              <a:gdLst/>
              <a:ahLst/>
              <a:cxnLst/>
              <a:rect l="l" t="t" r="r" b="b"/>
              <a:pathLst>
                <a:path w="111793" h="60394" extrusionOk="0">
                  <a:moveTo>
                    <a:pt x="8698" y="0"/>
                  </a:moveTo>
                  <a:cubicBezTo>
                    <a:pt x="4448" y="0"/>
                    <a:pt x="1" y="4800"/>
                    <a:pt x="575" y="10353"/>
                  </a:cubicBezTo>
                  <a:cubicBezTo>
                    <a:pt x="971" y="13972"/>
                    <a:pt x="3137" y="17722"/>
                    <a:pt x="6254" y="19413"/>
                  </a:cubicBezTo>
                  <a:cubicBezTo>
                    <a:pt x="7568" y="20126"/>
                    <a:pt x="9180" y="20254"/>
                    <a:pt x="10807" y="20254"/>
                  </a:cubicBezTo>
                  <a:cubicBezTo>
                    <a:pt x="11718" y="20254"/>
                    <a:pt x="12633" y="20214"/>
                    <a:pt x="13504" y="20214"/>
                  </a:cubicBezTo>
                  <a:cubicBezTo>
                    <a:pt x="15113" y="20214"/>
                    <a:pt x="16569" y="20350"/>
                    <a:pt x="17560" y="21130"/>
                  </a:cubicBezTo>
                  <a:cubicBezTo>
                    <a:pt x="20888" y="23798"/>
                    <a:pt x="14020" y="32884"/>
                    <a:pt x="21522" y="37137"/>
                  </a:cubicBezTo>
                  <a:cubicBezTo>
                    <a:pt x="22579" y="37730"/>
                    <a:pt x="23568" y="37941"/>
                    <a:pt x="24512" y="37941"/>
                  </a:cubicBezTo>
                  <a:cubicBezTo>
                    <a:pt x="26858" y="37941"/>
                    <a:pt x="28923" y="36634"/>
                    <a:pt x="31063" y="36634"/>
                  </a:cubicBezTo>
                  <a:cubicBezTo>
                    <a:pt x="31437" y="36634"/>
                    <a:pt x="31813" y="36673"/>
                    <a:pt x="32193" y="36767"/>
                  </a:cubicBezTo>
                  <a:cubicBezTo>
                    <a:pt x="39695" y="38590"/>
                    <a:pt x="34993" y="43106"/>
                    <a:pt x="36868" y="48284"/>
                  </a:cubicBezTo>
                  <a:cubicBezTo>
                    <a:pt x="38347" y="52451"/>
                    <a:pt x="41622" y="54331"/>
                    <a:pt x="45210" y="54331"/>
                  </a:cubicBezTo>
                  <a:cubicBezTo>
                    <a:pt x="47262" y="54331"/>
                    <a:pt x="49417" y="53716"/>
                    <a:pt x="51396" y="52563"/>
                  </a:cubicBezTo>
                  <a:cubicBezTo>
                    <a:pt x="55381" y="50242"/>
                    <a:pt x="57622" y="46755"/>
                    <a:pt x="59930" y="46755"/>
                  </a:cubicBezTo>
                  <a:cubicBezTo>
                    <a:pt x="61248" y="46755"/>
                    <a:pt x="62587" y="47892"/>
                    <a:pt x="64286" y="51031"/>
                  </a:cubicBezTo>
                  <a:cubicBezTo>
                    <a:pt x="66056" y="54280"/>
                    <a:pt x="67694" y="57925"/>
                    <a:pt x="71947" y="59642"/>
                  </a:cubicBezTo>
                  <a:cubicBezTo>
                    <a:pt x="73154" y="60141"/>
                    <a:pt x="74434" y="60393"/>
                    <a:pt x="75714" y="60393"/>
                  </a:cubicBezTo>
                  <a:cubicBezTo>
                    <a:pt x="76871" y="60393"/>
                    <a:pt x="78028" y="60188"/>
                    <a:pt x="79131" y="59774"/>
                  </a:cubicBezTo>
                  <a:cubicBezTo>
                    <a:pt x="83410" y="58110"/>
                    <a:pt x="83226" y="53091"/>
                    <a:pt x="86263" y="51295"/>
                  </a:cubicBezTo>
                  <a:cubicBezTo>
                    <a:pt x="87089" y="50807"/>
                    <a:pt x="87903" y="50603"/>
                    <a:pt x="88716" y="50603"/>
                  </a:cubicBezTo>
                  <a:cubicBezTo>
                    <a:pt x="92980" y="50603"/>
                    <a:pt x="97213" y="56233"/>
                    <a:pt x="102836" y="56233"/>
                  </a:cubicBezTo>
                  <a:cubicBezTo>
                    <a:pt x="104275" y="56233"/>
                    <a:pt x="105804" y="55865"/>
                    <a:pt x="107447" y="54940"/>
                  </a:cubicBezTo>
                  <a:cubicBezTo>
                    <a:pt x="111792" y="52508"/>
                    <a:pt x="110353" y="47395"/>
                    <a:pt x="105262" y="47395"/>
                  </a:cubicBezTo>
                  <a:cubicBezTo>
                    <a:pt x="104658" y="47395"/>
                    <a:pt x="104003" y="47466"/>
                    <a:pt x="103300" y="47623"/>
                  </a:cubicBezTo>
                  <a:cubicBezTo>
                    <a:pt x="103062" y="47676"/>
                    <a:pt x="102823" y="47701"/>
                    <a:pt x="102581" y="47701"/>
                  </a:cubicBezTo>
                  <a:cubicBezTo>
                    <a:pt x="97946" y="47701"/>
                    <a:pt x="92740" y="38516"/>
                    <a:pt x="87692" y="38516"/>
                  </a:cubicBezTo>
                  <a:cubicBezTo>
                    <a:pt x="87436" y="38516"/>
                    <a:pt x="87179" y="38540"/>
                    <a:pt x="86924" y="38590"/>
                  </a:cubicBezTo>
                  <a:cubicBezTo>
                    <a:pt x="81086" y="39752"/>
                    <a:pt x="81667" y="46699"/>
                    <a:pt x="78075" y="48231"/>
                  </a:cubicBezTo>
                  <a:cubicBezTo>
                    <a:pt x="77543" y="48459"/>
                    <a:pt x="77028" y="48564"/>
                    <a:pt x="76527" y="48564"/>
                  </a:cubicBezTo>
                  <a:cubicBezTo>
                    <a:pt x="71231" y="48564"/>
                    <a:pt x="67466" y="36883"/>
                    <a:pt x="61143" y="36160"/>
                  </a:cubicBezTo>
                  <a:cubicBezTo>
                    <a:pt x="60981" y="36141"/>
                    <a:pt x="60814" y="36131"/>
                    <a:pt x="60644" y="36131"/>
                  </a:cubicBezTo>
                  <a:cubicBezTo>
                    <a:pt x="56178" y="36131"/>
                    <a:pt x="49201" y="42428"/>
                    <a:pt x="47310" y="42428"/>
                  </a:cubicBezTo>
                  <a:cubicBezTo>
                    <a:pt x="47270" y="42428"/>
                    <a:pt x="47232" y="42426"/>
                    <a:pt x="47196" y="42420"/>
                  </a:cubicBezTo>
                  <a:cubicBezTo>
                    <a:pt x="43525" y="41759"/>
                    <a:pt x="47910" y="32145"/>
                    <a:pt x="43049" y="28209"/>
                  </a:cubicBezTo>
                  <a:cubicBezTo>
                    <a:pt x="41560" y="27001"/>
                    <a:pt x="39828" y="26643"/>
                    <a:pt x="38073" y="26643"/>
                  </a:cubicBezTo>
                  <a:cubicBezTo>
                    <a:pt x="35513" y="26643"/>
                    <a:pt x="32902" y="27405"/>
                    <a:pt x="30918" y="27405"/>
                  </a:cubicBezTo>
                  <a:cubicBezTo>
                    <a:pt x="29295" y="27405"/>
                    <a:pt x="28091" y="26895"/>
                    <a:pt x="27676" y="25039"/>
                  </a:cubicBezTo>
                  <a:cubicBezTo>
                    <a:pt x="26725" y="20786"/>
                    <a:pt x="32246" y="16455"/>
                    <a:pt x="27888" y="11806"/>
                  </a:cubicBezTo>
                  <a:cubicBezTo>
                    <a:pt x="26918" y="10783"/>
                    <a:pt x="24323" y="9360"/>
                    <a:pt x="21315" y="9360"/>
                  </a:cubicBezTo>
                  <a:cubicBezTo>
                    <a:pt x="19816" y="9360"/>
                    <a:pt x="18216" y="9713"/>
                    <a:pt x="16661" y="10643"/>
                  </a:cubicBezTo>
                  <a:cubicBezTo>
                    <a:pt x="15545" y="11179"/>
                    <a:pt x="14670" y="11412"/>
                    <a:pt x="13987" y="11412"/>
                  </a:cubicBezTo>
                  <a:cubicBezTo>
                    <a:pt x="9614" y="11412"/>
                    <a:pt x="13131" y="1856"/>
                    <a:pt x="11669" y="897"/>
                  </a:cubicBezTo>
                  <a:cubicBezTo>
                    <a:pt x="10739" y="280"/>
                    <a:pt x="9725" y="0"/>
                    <a:pt x="869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 name="Google Shape;16;p2"/>
          <p:cNvGrpSpPr/>
          <p:nvPr/>
        </p:nvGrpSpPr>
        <p:grpSpPr>
          <a:xfrm rot="-8789021">
            <a:off x="-554352" y="3657626"/>
            <a:ext cx="2190240" cy="1937759"/>
            <a:chOff x="1749700" y="889800"/>
            <a:chExt cx="4276500" cy="3783525"/>
          </a:xfrm>
        </p:grpSpPr>
        <p:sp>
          <p:nvSpPr>
            <p:cNvPr id="17" name="Google Shape;17;p2"/>
            <p:cNvSpPr/>
            <p:nvPr/>
          </p:nvSpPr>
          <p:spPr>
            <a:xfrm>
              <a:off x="2226200" y="889800"/>
              <a:ext cx="183125" cy="226500"/>
            </a:xfrm>
            <a:custGeom>
              <a:avLst/>
              <a:gdLst/>
              <a:ahLst/>
              <a:cxnLst/>
              <a:rect l="l" t="t" r="r" b="b"/>
              <a:pathLst>
                <a:path w="7325" h="9060" extrusionOk="0">
                  <a:moveTo>
                    <a:pt x="3299" y="1"/>
                  </a:moveTo>
                  <a:cubicBezTo>
                    <a:pt x="2841" y="1"/>
                    <a:pt x="2390" y="173"/>
                    <a:pt x="2047" y="502"/>
                  </a:cubicBezTo>
                  <a:cubicBezTo>
                    <a:pt x="1753" y="835"/>
                    <a:pt x="1510" y="1203"/>
                    <a:pt x="1317" y="1604"/>
                  </a:cubicBezTo>
                  <a:lnTo>
                    <a:pt x="1317" y="1604"/>
                  </a:lnTo>
                  <a:cubicBezTo>
                    <a:pt x="1359" y="1507"/>
                    <a:pt x="1373" y="1467"/>
                    <a:pt x="1366" y="1467"/>
                  </a:cubicBezTo>
                  <a:cubicBezTo>
                    <a:pt x="1336" y="1467"/>
                    <a:pt x="865" y="2344"/>
                    <a:pt x="796" y="2481"/>
                  </a:cubicBezTo>
                  <a:cubicBezTo>
                    <a:pt x="0" y="3937"/>
                    <a:pt x="137" y="5234"/>
                    <a:pt x="728" y="6689"/>
                  </a:cubicBezTo>
                  <a:cubicBezTo>
                    <a:pt x="1345" y="8277"/>
                    <a:pt x="2705" y="9059"/>
                    <a:pt x="4024" y="9059"/>
                  </a:cubicBezTo>
                  <a:cubicBezTo>
                    <a:pt x="5577" y="9059"/>
                    <a:pt x="7074" y="7976"/>
                    <a:pt x="7234" y="5848"/>
                  </a:cubicBezTo>
                  <a:cubicBezTo>
                    <a:pt x="7325" y="4255"/>
                    <a:pt x="7097" y="2982"/>
                    <a:pt x="5960" y="1776"/>
                  </a:cubicBezTo>
                  <a:cubicBezTo>
                    <a:pt x="5664" y="1503"/>
                    <a:pt x="5346" y="1230"/>
                    <a:pt x="5027" y="980"/>
                  </a:cubicBezTo>
                  <a:cubicBezTo>
                    <a:pt x="4777" y="684"/>
                    <a:pt x="4504" y="434"/>
                    <a:pt x="4186" y="229"/>
                  </a:cubicBezTo>
                  <a:cubicBezTo>
                    <a:pt x="3906" y="76"/>
                    <a:pt x="3601" y="1"/>
                    <a:pt x="329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18;p2"/>
            <p:cNvSpPr/>
            <p:nvPr/>
          </p:nvSpPr>
          <p:spPr>
            <a:xfrm>
              <a:off x="2327350" y="1533200"/>
              <a:ext cx="283725" cy="185850"/>
            </a:xfrm>
            <a:custGeom>
              <a:avLst/>
              <a:gdLst/>
              <a:ahLst/>
              <a:cxnLst/>
              <a:rect l="l" t="t" r="r" b="b"/>
              <a:pathLst>
                <a:path w="11349" h="7434" extrusionOk="0">
                  <a:moveTo>
                    <a:pt x="6546" y="1"/>
                  </a:moveTo>
                  <a:cubicBezTo>
                    <a:pt x="6377" y="1"/>
                    <a:pt x="6205" y="13"/>
                    <a:pt x="6031" y="39"/>
                  </a:cubicBezTo>
                  <a:cubicBezTo>
                    <a:pt x="4030" y="334"/>
                    <a:pt x="2392" y="2040"/>
                    <a:pt x="1163" y="3542"/>
                  </a:cubicBezTo>
                  <a:cubicBezTo>
                    <a:pt x="1" y="4928"/>
                    <a:pt x="618" y="7434"/>
                    <a:pt x="2647" y="7434"/>
                  </a:cubicBezTo>
                  <a:cubicBezTo>
                    <a:pt x="2683" y="7434"/>
                    <a:pt x="2719" y="7433"/>
                    <a:pt x="2756" y="7432"/>
                  </a:cubicBezTo>
                  <a:cubicBezTo>
                    <a:pt x="5008" y="7318"/>
                    <a:pt x="7419" y="7022"/>
                    <a:pt x="9080" y="5361"/>
                  </a:cubicBezTo>
                  <a:cubicBezTo>
                    <a:pt x="11348" y="3114"/>
                    <a:pt x="9247" y="1"/>
                    <a:pt x="654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19;p2"/>
            <p:cNvSpPr/>
            <p:nvPr/>
          </p:nvSpPr>
          <p:spPr>
            <a:xfrm>
              <a:off x="2677400" y="1195275"/>
              <a:ext cx="265350" cy="220825"/>
            </a:xfrm>
            <a:custGeom>
              <a:avLst/>
              <a:gdLst/>
              <a:ahLst/>
              <a:cxnLst/>
              <a:rect l="l" t="t" r="r" b="b"/>
              <a:pathLst>
                <a:path w="10614" h="8833" extrusionOk="0">
                  <a:moveTo>
                    <a:pt x="5747" y="0"/>
                  </a:moveTo>
                  <a:cubicBezTo>
                    <a:pt x="5142" y="0"/>
                    <a:pt x="4503" y="134"/>
                    <a:pt x="3858" y="430"/>
                  </a:cubicBezTo>
                  <a:cubicBezTo>
                    <a:pt x="2493" y="1067"/>
                    <a:pt x="1765" y="2045"/>
                    <a:pt x="1219" y="3387"/>
                  </a:cubicBezTo>
                  <a:cubicBezTo>
                    <a:pt x="0" y="6257"/>
                    <a:pt x="1858" y="8832"/>
                    <a:pt x="4511" y="8832"/>
                  </a:cubicBezTo>
                  <a:cubicBezTo>
                    <a:pt x="5076" y="8832"/>
                    <a:pt x="5677" y="8716"/>
                    <a:pt x="6292" y="8460"/>
                  </a:cubicBezTo>
                  <a:cubicBezTo>
                    <a:pt x="7634" y="7891"/>
                    <a:pt x="8612" y="7164"/>
                    <a:pt x="9249" y="5821"/>
                  </a:cubicBezTo>
                  <a:cubicBezTo>
                    <a:pt x="10614" y="2849"/>
                    <a:pt x="8538" y="0"/>
                    <a:pt x="574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2"/>
            <p:cNvSpPr/>
            <p:nvPr/>
          </p:nvSpPr>
          <p:spPr>
            <a:xfrm>
              <a:off x="1795700" y="1310500"/>
              <a:ext cx="278100" cy="217600"/>
            </a:xfrm>
            <a:custGeom>
              <a:avLst/>
              <a:gdLst/>
              <a:ahLst/>
              <a:cxnLst/>
              <a:rect l="l" t="t" r="r" b="b"/>
              <a:pathLst>
                <a:path w="11124" h="8704" extrusionOk="0">
                  <a:moveTo>
                    <a:pt x="5323" y="1"/>
                  </a:moveTo>
                  <a:cubicBezTo>
                    <a:pt x="4021" y="1"/>
                    <a:pt x="2717" y="518"/>
                    <a:pt x="1524" y="1554"/>
                  </a:cubicBezTo>
                  <a:cubicBezTo>
                    <a:pt x="410" y="2509"/>
                    <a:pt x="0" y="4807"/>
                    <a:pt x="910" y="6058"/>
                  </a:cubicBezTo>
                  <a:cubicBezTo>
                    <a:pt x="2137" y="7723"/>
                    <a:pt x="3746" y="8703"/>
                    <a:pt x="5530" y="8703"/>
                  </a:cubicBezTo>
                  <a:cubicBezTo>
                    <a:pt x="6426" y="8703"/>
                    <a:pt x="7367" y="8456"/>
                    <a:pt x="8326" y="7923"/>
                  </a:cubicBezTo>
                  <a:cubicBezTo>
                    <a:pt x="10510" y="6717"/>
                    <a:pt x="11124" y="3351"/>
                    <a:pt x="9190" y="1622"/>
                  </a:cubicBezTo>
                  <a:cubicBezTo>
                    <a:pt x="7983" y="541"/>
                    <a:pt x="6654" y="1"/>
                    <a:pt x="532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2"/>
            <p:cNvSpPr/>
            <p:nvPr/>
          </p:nvSpPr>
          <p:spPr>
            <a:xfrm>
              <a:off x="2706175" y="2238800"/>
              <a:ext cx="236600" cy="344700"/>
            </a:xfrm>
            <a:custGeom>
              <a:avLst/>
              <a:gdLst/>
              <a:ahLst/>
              <a:cxnLst/>
              <a:rect l="l" t="t" r="r" b="b"/>
              <a:pathLst>
                <a:path w="9464" h="13788" extrusionOk="0">
                  <a:moveTo>
                    <a:pt x="4399" y="1"/>
                  </a:moveTo>
                  <a:cubicBezTo>
                    <a:pt x="3113" y="1"/>
                    <a:pt x="1775" y="902"/>
                    <a:pt x="1524" y="2433"/>
                  </a:cubicBezTo>
                  <a:cubicBezTo>
                    <a:pt x="0" y="5253"/>
                    <a:pt x="0" y="9371"/>
                    <a:pt x="1661" y="11964"/>
                  </a:cubicBezTo>
                  <a:cubicBezTo>
                    <a:pt x="2447" y="13225"/>
                    <a:pt x="3581" y="13787"/>
                    <a:pt x="4714" y="13787"/>
                  </a:cubicBezTo>
                  <a:cubicBezTo>
                    <a:pt x="6238" y="13787"/>
                    <a:pt x="7761" y="12772"/>
                    <a:pt x="8439" y="11077"/>
                  </a:cubicBezTo>
                  <a:cubicBezTo>
                    <a:pt x="9463" y="8529"/>
                    <a:pt x="8758" y="4207"/>
                    <a:pt x="6824" y="1932"/>
                  </a:cubicBezTo>
                  <a:cubicBezTo>
                    <a:pt x="6457" y="596"/>
                    <a:pt x="5445" y="1"/>
                    <a:pt x="439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2"/>
            <p:cNvSpPr/>
            <p:nvPr/>
          </p:nvSpPr>
          <p:spPr>
            <a:xfrm>
              <a:off x="2003275" y="2384950"/>
              <a:ext cx="313925" cy="216875"/>
            </a:xfrm>
            <a:custGeom>
              <a:avLst/>
              <a:gdLst/>
              <a:ahLst/>
              <a:cxnLst/>
              <a:rect l="l" t="t" r="r" b="b"/>
              <a:pathLst>
                <a:path w="12557" h="8675" extrusionOk="0">
                  <a:moveTo>
                    <a:pt x="8629" y="0"/>
                  </a:moveTo>
                  <a:cubicBezTo>
                    <a:pt x="8514" y="0"/>
                    <a:pt x="8398" y="7"/>
                    <a:pt x="8280" y="22"/>
                  </a:cubicBezTo>
                  <a:cubicBezTo>
                    <a:pt x="5937" y="295"/>
                    <a:pt x="3776" y="749"/>
                    <a:pt x="2002" y="2456"/>
                  </a:cubicBezTo>
                  <a:cubicBezTo>
                    <a:pt x="0" y="4389"/>
                    <a:pt x="1115" y="7574"/>
                    <a:pt x="3594" y="8370"/>
                  </a:cubicBezTo>
                  <a:cubicBezTo>
                    <a:pt x="4282" y="8583"/>
                    <a:pt x="4978" y="8675"/>
                    <a:pt x="5672" y="8675"/>
                  </a:cubicBezTo>
                  <a:cubicBezTo>
                    <a:pt x="6908" y="8675"/>
                    <a:pt x="8139" y="8383"/>
                    <a:pt x="9304" y="7960"/>
                  </a:cubicBezTo>
                  <a:cubicBezTo>
                    <a:pt x="11215" y="7301"/>
                    <a:pt x="12557" y="5640"/>
                    <a:pt x="12261" y="3547"/>
                  </a:cubicBezTo>
                  <a:cubicBezTo>
                    <a:pt x="12025" y="1855"/>
                    <a:pt x="10498" y="0"/>
                    <a:pt x="862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2"/>
            <p:cNvSpPr/>
            <p:nvPr/>
          </p:nvSpPr>
          <p:spPr>
            <a:xfrm>
              <a:off x="1749700" y="1859925"/>
              <a:ext cx="205825" cy="179750"/>
            </a:xfrm>
            <a:custGeom>
              <a:avLst/>
              <a:gdLst/>
              <a:ahLst/>
              <a:cxnLst/>
              <a:rect l="l" t="t" r="r" b="b"/>
              <a:pathLst>
                <a:path w="8233" h="7190" extrusionOk="0">
                  <a:moveTo>
                    <a:pt x="4008" y="0"/>
                  </a:moveTo>
                  <a:cubicBezTo>
                    <a:pt x="1924" y="0"/>
                    <a:pt x="0" y="1624"/>
                    <a:pt x="339" y="4030"/>
                  </a:cubicBezTo>
                  <a:cubicBezTo>
                    <a:pt x="611" y="5922"/>
                    <a:pt x="2314" y="7190"/>
                    <a:pt x="4046" y="7190"/>
                  </a:cubicBezTo>
                  <a:cubicBezTo>
                    <a:pt x="4917" y="7190"/>
                    <a:pt x="5796" y="6869"/>
                    <a:pt x="6504" y="6146"/>
                  </a:cubicBezTo>
                  <a:lnTo>
                    <a:pt x="6799" y="5827"/>
                  </a:lnTo>
                  <a:cubicBezTo>
                    <a:pt x="8232" y="4371"/>
                    <a:pt x="8096" y="1528"/>
                    <a:pt x="6094" y="573"/>
                  </a:cubicBezTo>
                  <a:lnTo>
                    <a:pt x="5730" y="391"/>
                  </a:lnTo>
                  <a:cubicBezTo>
                    <a:pt x="5173" y="125"/>
                    <a:pt x="4585" y="0"/>
                    <a:pt x="400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4;p2"/>
            <p:cNvSpPr/>
            <p:nvPr/>
          </p:nvSpPr>
          <p:spPr>
            <a:xfrm>
              <a:off x="2389975" y="2023950"/>
              <a:ext cx="197925" cy="153525"/>
            </a:xfrm>
            <a:custGeom>
              <a:avLst/>
              <a:gdLst/>
              <a:ahLst/>
              <a:cxnLst/>
              <a:rect l="l" t="t" r="r" b="b"/>
              <a:pathLst>
                <a:path w="7917" h="6141" extrusionOk="0">
                  <a:moveTo>
                    <a:pt x="3454" y="1"/>
                  </a:moveTo>
                  <a:cubicBezTo>
                    <a:pt x="3076" y="1"/>
                    <a:pt x="2699" y="30"/>
                    <a:pt x="2321" y="85"/>
                  </a:cubicBezTo>
                  <a:cubicBezTo>
                    <a:pt x="728" y="313"/>
                    <a:pt x="0" y="2474"/>
                    <a:pt x="774" y="3725"/>
                  </a:cubicBezTo>
                  <a:cubicBezTo>
                    <a:pt x="1138" y="4339"/>
                    <a:pt x="1616" y="4862"/>
                    <a:pt x="2184" y="5294"/>
                  </a:cubicBezTo>
                  <a:cubicBezTo>
                    <a:pt x="2853" y="5842"/>
                    <a:pt x="3672" y="6141"/>
                    <a:pt x="4466" y="6141"/>
                  </a:cubicBezTo>
                  <a:cubicBezTo>
                    <a:pt x="5454" y="6141"/>
                    <a:pt x="6404" y="5679"/>
                    <a:pt x="6984" y="4657"/>
                  </a:cubicBezTo>
                  <a:cubicBezTo>
                    <a:pt x="7917" y="3020"/>
                    <a:pt x="7052" y="586"/>
                    <a:pt x="5119" y="199"/>
                  </a:cubicBezTo>
                  <a:cubicBezTo>
                    <a:pt x="4564" y="64"/>
                    <a:pt x="4009" y="1"/>
                    <a:pt x="345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2"/>
            <p:cNvSpPr/>
            <p:nvPr/>
          </p:nvSpPr>
          <p:spPr>
            <a:xfrm>
              <a:off x="3245425" y="1472775"/>
              <a:ext cx="196275" cy="197875"/>
            </a:xfrm>
            <a:custGeom>
              <a:avLst/>
              <a:gdLst/>
              <a:ahLst/>
              <a:cxnLst/>
              <a:rect l="l" t="t" r="r" b="b"/>
              <a:pathLst>
                <a:path w="7851" h="7915" extrusionOk="0">
                  <a:moveTo>
                    <a:pt x="4513" y="0"/>
                  </a:moveTo>
                  <a:cubicBezTo>
                    <a:pt x="3580" y="0"/>
                    <a:pt x="2631" y="393"/>
                    <a:pt x="2042" y="1273"/>
                  </a:cubicBezTo>
                  <a:cubicBezTo>
                    <a:pt x="1382" y="2205"/>
                    <a:pt x="1314" y="3115"/>
                    <a:pt x="905" y="4116"/>
                  </a:cubicBezTo>
                  <a:cubicBezTo>
                    <a:pt x="0" y="6112"/>
                    <a:pt x="1639" y="7915"/>
                    <a:pt x="3287" y="7915"/>
                  </a:cubicBezTo>
                  <a:cubicBezTo>
                    <a:pt x="4044" y="7915"/>
                    <a:pt x="4802" y="7535"/>
                    <a:pt x="5318" y="6618"/>
                  </a:cubicBezTo>
                  <a:cubicBezTo>
                    <a:pt x="5977" y="5458"/>
                    <a:pt x="6705" y="4662"/>
                    <a:pt x="7160" y="3343"/>
                  </a:cubicBezTo>
                  <a:cubicBezTo>
                    <a:pt x="7850" y="1302"/>
                    <a:pt x="6209" y="0"/>
                    <a:pt x="451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2"/>
            <p:cNvSpPr/>
            <p:nvPr/>
          </p:nvSpPr>
          <p:spPr>
            <a:xfrm>
              <a:off x="3247675" y="933050"/>
              <a:ext cx="233625" cy="177075"/>
            </a:xfrm>
            <a:custGeom>
              <a:avLst/>
              <a:gdLst/>
              <a:ahLst/>
              <a:cxnLst/>
              <a:rect l="l" t="t" r="r" b="b"/>
              <a:pathLst>
                <a:path w="9345" h="7083" extrusionOk="0">
                  <a:moveTo>
                    <a:pt x="4773" y="0"/>
                  </a:moveTo>
                  <a:cubicBezTo>
                    <a:pt x="1" y="0"/>
                    <a:pt x="650" y="7082"/>
                    <a:pt x="4517" y="7082"/>
                  </a:cubicBezTo>
                  <a:cubicBezTo>
                    <a:pt x="4872" y="7082"/>
                    <a:pt x="5253" y="7023"/>
                    <a:pt x="5660" y="6893"/>
                  </a:cubicBezTo>
                  <a:cubicBezTo>
                    <a:pt x="9345" y="5710"/>
                    <a:pt x="8890" y="0"/>
                    <a:pt x="477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2"/>
            <p:cNvSpPr/>
            <p:nvPr/>
          </p:nvSpPr>
          <p:spPr>
            <a:xfrm>
              <a:off x="2950925" y="1955475"/>
              <a:ext cx="288750" cy="274600"/>
            </a:xfrm>
            <a:custGeom>
              <a:avLst/>
              <a:gdLst/>
              <a:ahLst/>
              <a:cxnLst/>
              <a:rect l="l" t="t" r="r" b="b"/>
              <a:pathLst>
                <a:path w="11550" h="10984" extrusionOk="0">
                  <a:moveTo>
                    <a:pt x="2898" y="0"/>
                  </a:moveTo>
                  <a:cubicBezTo>
                    <a:pt x="1277" y="0"/>
                    <a:pt x="0" y="2136"/>
                    <a:pt x="788" y="3711"/>
                  </a:cubicBezTo>
                  <a:cubicBezTo>
                    <a:pt x="1402" y="4917"/>
                    <a:pt x="1834" y="6168"/>
                    <a:pt x="2403" y="7374"/>
                  </a:cubicBezTo>
                  <a:cubicBezTo>
                    <a:pt x="3131" y="8852"/>
                    <a:pt x="4245" y="9785"/>
                    <a:pt x="5633" y="10604"/>
                  </a:cubicBezTo>
                  <a:cubicBezTo>
                    <a:pt x="6092" y="10865"/>
                    <a:pt x="6611" y="10984"/>
                    <a:pt x="7138" y="10984"/>
                  </a:cubicBezTo>
                  <a:cubicBezTo>
                    <a:pt x="9272" y="10984"/>
                    <a:pt x="11549" y="9040"/>
                    <a:pt x="10637" y="6759"/>
                  </a:cubicBezTo>
                  <a:cubicBezTo>
                    <a:pt x="9932" y="5008"/>
                    <a:pt x="9250" y="3689"/>
                    <a:pt x="7612" y="2619"/>
                  </a:cubicBezTo>
                  <a:cubicBezTo>
                    <a:pt x="6452" y="1846"/>
                    <a:pt x="5246" y="1209"/>
                    <a:pt x="4109" y="413"/>
                  </a:cubicBezTo>
                  <a:cubicBezTo>
                    <a:pt x="3701" y="125"/>
                    <a:pt x="3289" y="0"/>
                    <a:pt x="289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2"/>
            <p:cNvSpPr/>
            <p:nvPr/>
          </p:nvSpPr>
          <p:spPr>
            <a:xfrm>
              <a:off x="3434650" y="2244700"/>
              <a:ext cx="193450" cy="190850"/>
            </a:xfrm>
            <a:custGeom>
              <a:avLst/>
              <a:gdLst/>
              <a:ahLst/>
              <a:cxnLst/>
              <a:rect l="l" t="t" r="r" b="b"/>
              <a:pathLst>
                <a:path w="7738" h="7634" extrusionOk="0">
                  <a:moveTo>
                    <a:pt x="4717" y="0"/>
                  </a:moveTo>
                  <a:cubicBezTo>
                    <a:pt x="4251" y="0"/>
                    <a:pt x="3785" y="100"/>
                    <a:pt x="3367" y="309"/>
                  </a:cubicBezTo>
                  <a:cubicBezTo>
                    <a:pt x="2617" y="695"/>
                    <a:pt x="1934" y="1241"/>
                    <a:pt x="1366" y="1901"/>
                  </a:cubicBezTo>
                  <a:cubicBezTo>
                    <a:pt x="1" y="3402"/>
                    <a:pt x="46" y="5677"/>
                    <a:pt x="1729" y="6951"/>
                  </a:cubicBezTo>
                  <a:cubicBezTo>
                    <a:pt x="2324" y="7401"/>
                    <a:pt x="3089" y="7634"/>
                    <a:pt x="3850" y="7634"/>
                  </a:cubicBezTo>
                  <a:cubicBezTo>
                    <a:pt x="5012" y="7634"/>
                    <a:pt x="6166" y="7091"/>
                    <a:pt x="6688" y="5950"/>
                  </a:cubicBezTo>
                  <a:cubicBezTo>
                    <a:pt x="7189" y="4972"/>
                    <a:pt x="7507" y="3880"/>
                    <a:pt x="7598" y="2765"/>
                  </a:cubicBezTo>
                  <a:cubicBezTo>
                    <a:pt x="7737" y="1044"/>
                    <a:pt x="6228" y="0"/>
                    <a:pt x="471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9;p2"/>
            <p:cNvSpPr/>
            <p:nvPr/>
          </p:nvSpPr>
          <p:spPr>
            <a:xfrm>
              <a:off x="3624350" y="1588700"/>
              <a:ext cx="234575" cy="157375"/>
            </a:xfrm>
            <a:custGeom>
              <a:avLst/>
              <a:gdLst/>
              <a:ahLst/>
              <a:cxnLst/>
              <a:rect l="l" t="t" r="r" b="b"/>
              <a:pathLst>
                <a:path w="9383" h="6295" extrusionOk="0">
                  <a:moveTo>
                    <a:pt x="5571" y="1"/>
                  </a:moveTo>
                  <a:cubicBezTo>
                    <a:pt x="3880" y="1"/>
                    <a:pt x="3007" y="894"/>
                    <a:pt x="1853" y="2004"/>
                  </a:cubicBezTo>
                  <a:cubicBezTo>
                    <a:pt x="1" y="3771"/>
                    <a:pt x="1695" y="6295"/>
                    <a:pt x="3840" y="6295"/>
                  </a:cubicBezTo>
                  <a:cubicBezTo>
                    <a:pt x="3987" y="6295"/>
                    <a:pt x="4136" y="6283"/>
                    <a:pt x="4287" y="6258"/>
                  </a:cubicBezTo>
                  <a:cubicBezTo>
                    <a:pt x="6084" y="5985"/>
                    <a:pt x="7017" y="5689"/>
                    <a:pt x="8108" y="4142"/>
                  </a:cubicBezTo>
                  <a:cubicBezTo>
                    <a:pt x="9382" y="2368"/>
                    <a:pt x="7608" y="71"/>
                    <a:pt x="5697" y="2"/>
                  </a:cubicBezTo>
                  <a:cubicBezTo>
                    <a:pt x="5655" y="1"/>
                    <a:pt x="5612" y="1"/>
                    <a:pt x="557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30;p2"/>
            <p:cNvSpPr/>
            <p:nvPr/>
          </p:nvSpPr>
          <p:spPr>
            <a:xfrm>
              <a:off x="3196375" y="2966875"/>
              <a:ext cx="193950" cy="304450"/>
            </a:xfrm>
            <a:custGeom>
              <a:avLst/>
              <a:gdLst/>
              <a:ahLst/>
              <a:cxnLst/>
              <a:rect l="l" t="t" r="r" b="b"/>
              <a:pathLst>
                <a:path w="7758" h="12178" extrusionOk="0">
                  <a:moveTo>
                    <a:pt x="3248" y="0"/>
                  </a:moveTo>
                  <a:cubicBezTo>
                    <a:pt x="1824" y="0"/>
                    <a:pt x="296" y="1239"/>
                    <a:pt x="569" y="3109"/>
                  </a:cubicBezTo>
                  <a:cubicBezTo>
                    <a:pt x="683" y="3973"/>
                    <a:pt x="114" y="5247"/>
                    <a:pt x="69" y="6134"/>
                  </a:cubicBezTo>
                  <a:cubicBezTo>
                    <a:pt x="0" y="7272"/>
                    <a:pt x="182" y="8432"/>
                    <a:pt x="615" y="9501"/>
                  </a:cubicBezTo>
                  <a:cubicBezTo>
                    <a:pt x="1193" y="11008"/>
                    <a:pt x="2407" y="12177"/>
                    <a:pt x="4054" y="12177"/>
                  </a:cubicBezTo>
                  <a:cubicBezTo>
                    <a:pt x="4223" y="12177"/>
                    <a:pt x="4396" y="12165"/>
                    <a:pt x="4573" y="12140"/>
                  </a:cubicBezTo>
                  <a:cubicBezTo>
                    <a:pt x="6370" y="11889"/>
                    <a:pt x="7712" y="10388"/>
                    <a:pt x="7735" y="8568"/>
                  </a:cubicBezTo>
                  <a:cubicBezTo>
                    <a:pt x="7757" y="7272"/>
                    <a:pt x="7507" y="5975"/>
                    <a:pt x="6961" y="4792"/>
                  </a:cubicBezTo>
                  <a:cubicBezTo>
                    <a:pt x="6506" y="3769"/>
                    <a:pt x="5642" y="2927"/>
                    <a:pt x="5392" y="1835"/>
                  </a:cubicBezTo>
                  <a:cubicBezTo>
                    <a:pt x="5100" y="552"/>
                    <a:pt x="4197" y="0"/>
                    <a:pt x="324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2"/>
            <p:cNvSpPr/>
            <p:nvPr/>
          </p:nvSpPr>
          <p:spPr>
            <a:xfrm>
              <a:off x="2532150" y="3339825"/>
              <a:ext cx="221250" cy="225125"/>
            </a:xfrm>
            <a:custGeom>
              <a:avLst/>
              <a:gdLst/>
              <a:ahLst/>
              <a:cxnLst/>
              <a:rect l="l" t="t" r="r" b="b"/>
              <a:pathLst>
                <a:path w="8850" h="9005" extrusionOk="0">
                  <a:moveTo>
                    <a:pt x="4832" y="1"/>
                  </a:moveTo>
                  <a:cubicBezTo>
                    <a:pt x="3906" y="1"/>
                    <a:pt x="2946" y="324"/>
                    <a:pt x="2161" y="952"/>
                  </a:cubicBezTo>
                  <a:cubicBezTo>
                    <a:pt x="0" y="2704"/>
                    <a:pt x="23" y="4888"/>
                    <a:pt x="979" y="7253"/>
                  </a:cubicBezTo>
                  <a:cubicBezTo>
                    <a:pt x="1449" y="8423"/>
                    <a:pt x="2772" y="9004"/>
                    <a:pt x="4032" y="9004"/>
                  </a:cubicBezTo>
                  <a:cubicBezTo>
                    <a:pt x="4660" y="9004"/>
                    <a:pt x="5272" y="8860"/>
                    <a:pt x="5755" y="8573"/>
                  </a:cubicBezTo>
                  <a:cubicBezTo>
                    <a:pt x="8053" y="7208"/>
                    <a:pt x="8849" y="5161"/>
                    <a:pt x="8189" y="2590"/>
                  </a:cubicBezTo>
                  <a:cubicBezTo>
                    <a:pt x="7727" y="837"/>
                    <a:pt x="6321" y="1"/>
                    <a:pt x="483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2;p2"/>
            <p:cNvSpPr/>
            <p:nvPr/>
          </p:nvSpPr>
          <p:spPr>
            <a:xfrm>
              <a:off x="1958625" y="3174175"/>
              <a:ext cx="242000" cy="191000"/>
            </a:xfrm>
            <a:custGeom>
              <a:avLst/>
              <a:gdLst/>
              <a:ahLst/>
              <a:cxnLst/>
              <a:rect l="l" t="t" r="r" b="b"/>
              <a:pathLst>
                <a:path w="9680" h="7640" extrusionOk="0">
                  <a:moveTo>
                    <a:pt x="4775" y="1"/>
                  </a:moveTo>
                  <a:cubicBezTo>
                    <a:pt x="4719" y="1"/>
                    <a:pt x="4663" y="1"/>
                    <a:pt x="4607" y="3"/>
                  </a:cubicBezTo>
                  <a:cubicBezTo>
                    <a:pt x="4588" y="3"/>
                    <a:pt x="4569" y="3"/>
                    <a:pt x="4550" y="3"/>
                  </a:cubicBezTo>
                  <a:cubicBezTo>
                    <a:pt x="1226" y="3"/>
                    <a:pt x="0" y="3975"/>
                    <a:pt x="1991" y="6282"/>
                  </a:cubicBezTo>
                  <a:cubicBezTo>
                    <a:pt x="2754" y="7148"/>
                    <a:pt x="3834" y="7640"/>
                    <a:pt x="4978" y="7640"/>
                  </a:cubicBezTo>
                  <a:cubicBezTo>
                    <a:pt x="5096" y="7640"/>
                    <a:pt x="5215" y="7634"/>
                    <a:pt x="5335" y="7624"/>
                  </a:cubicBezTo>
                  <a:cubicBezTo>
                    <a:pt x="7678" y="7419"/>
                    <a:pt x="9680" y="5440"/>
                    <a:pt x="8974" y="2915"/>
                  </a:cubicBezTo>
                  <a:cubicBezTo>
                    <a:pt x="8838" y="2369"/>
                    <a:pt x="8565" y="1846"/>
                    <a:pt x="8178" y="1414"/>
                  </a:cubicBezTo>
                  <a:cubicBezTo>
                    <a:pt x="7285" y="498"/>
                    <a:pt x="6057" y="1"/>
                    <a:pt x="477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2"/>
            <p:cNvSpPr/>
            <p:nvPr/>
          </p:nvSpPr>
          <p:spPr>
            <a:xfrm>
              <a:off x="2539550" y="2853075"/>
              <a:ext cx="256500" cy="211525"/>
            </a:xfrm>
            <a:custGeom>
              <a:avLst/>
              <a:gdLst/>
              <a:ahLst/>
              <a:cxnLst/>
              <a:rect l="l" t="t" r="r" b="b"/>
              <a:pathLst>
                <a:path w="10260" h="8461" extrusionOk="0">
                  <a:moveTo>
                    <a:pt x="4757" y="0"/>
                  </a:moveTo>
                  <a:cubicBezTo>
                    <a:pt x="4293" y="0"/>
                    <a:pt x="3827" y="51"/>
                    <a:pt x="3367" y="154"/>
                  </a:cubicBezTo>
                  <a:cubicBezTo>
                    <a:pt x="1069" y="609"/>
                    <a:pt x="0" y="3498"/>
                    <a:pt x="1137" y="5432"/>
                  </a:cubicBezTo>
                  <a:cubicBezTo>
                    <a:pt x="2002" y="6933"/>
                    <a:pt x="3207" y="7661"/>
                    <a:pt x="4800" y="8275"/>
                  </a:cubicBezTo>
                  <a:cubicBezTo>
                    <a:pt x="5137" y="8403"/>
                    <a:pt x="5486" y="8461"/>
                    <a:pt x="5835" y="8461"/>
                  </a:cubicBezTo>
                  <a:cubicBezTo>
                    <a:pt x="7420" y="8461"/>
                    <a:pt x="9014" y="7262"/>
                    <a:pt x="9554" y="5864"/>
                  </a:cubicBezTo>
                  <a:cubicBezTo>
                    <a:pt x="10259" y="4044"/>
                    <a:pt x="9668" y="1769"/>
                    <a:pt x="7848" y="814"/>
                  </a:cubicBezTo>
                  <a:cubicBezTo>
                    <a:pt x="6895" y="274"/>
                    <a:pt x="5831" y="0"/>
                    <a:pt x="475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2"/>
            <p:cNvSpPr/>
            <p:nvPr/>
          </p:nvSpPr>
          <p:spPr>
            <a:xfrm>
              <a:off x="3151475" y="2647950"/>
              <a:ext cx="320175" cy="314225"/>
            </a:xfrm>
            <a:custGeom>
              <a:avLst/>
              <a:gdLst/>
              <a:ahLst/>
              <a:cxnLst/>
              <a:rect l="l" t="t" r="r" b="b"/>
              <a:pathLst>
                <a:path w="12807" h="12569" extrusionOk="0">
                  <a:moveTo>
                    <a:pt x="6778" y="1"/>
                  </a:moveTo>
                  <a:cubicBezTo>
                    <a:pt x="5404" y="1"/>
                    <a:pt x="4128" y="608"/>
                    <a:pt x="3412" y="1808"/>
                  </a:cubicBezTo>
                  <a:cubicBezTo>
                    <a:pt x="1683" y="2923"/>
                    <a:pt x="227" y="4788"/>
                    <a:pt x="136" y="6812"/>
                  </a:cubicBezTo>
                  <a:cubicBezTo>
                    <a:pt x="1" y="10193"/>
                    <a:pt x="3214" y="12568"/>
                    <a:pt x="6370" y="12568"/>
                  </a:cubicBezTo>
                  <a:cubicBezTo>
                    <a:pt x="6400" y="12568"/>
                    <a:pt x="6430" y="12568"/>
                    <a:pt x="6460" y="12568"/>
                  </a:cubicBezTo>
                  <a:cubicBezTo>
                    <a:pt x="9758" y="12545"/>
                    <a:pt x="12602" y="9861"/>
                    <a:pt x="12715" y="6539"/>
                  </a:cubicBezTo>
                  <a:cubicBezTo>
                    <a:pt x="12806" y="3560"/>
                    <a:pt x="10531" y="489"/>
                    <a:pt x="7506" y="56"/>
                  </a:cubicBezTo>
                  <a:cubicBezTo>
                    <a:pt x="7262" y="19"/>
                    <a:pt x="7019" y="1"/>
                    <a:pt x="677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2"/>
            <p:cNvSpPr/>
            <p:nvPr/>
          </p:nvSpPr>
          <p:spPr>
            <a:xfrm>
              <a:off x="3489825" y="1861150"/>
              <a:ext cx="179150" cy="139350"/>
            </a:xfrm>
            <a:custGeom>
              <a:avLst/>
              <a:gdLst/>
              <a:ahLst/>
              <a:cxnLst/>
              <a:rect l="l" t="t" r="r" b="b"/>
              <a:pathLst>
                <a:path w="7166" h="5574" extrusionOk="0">
                  <a:moveTo>
                    <a:pt x="3594" y="0"/>
                  </a:moveTo>
                  <a:cubicBezTo>
                    <a:pt x="0" y="0"/>
                    <a:pt x="0" y="5574"/>
                    <a:pt x="3594" y="5574"/>
                  </a:cubicBezTo>
                  <a:cubicBezTo>
                    <a:pt x="7166" y="5574"/>
                    <a:pt x="7166" y="0"/>
                    <a:pt x="359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36;p2"/>
            <p:cNvSpPr/>
            <p:nvPr/>
          </p:nvSpPr>
          <p:spPr>
            <a:xfrm>
              <a:off x="3652450" y="2995700"/>
              <a:ext cx="192300" cy="155750"/>
            </a:xfrm>
            <a:custGeom>
              <a:avLst/>
              <a:gdLst/>
              <a:ahLst/>
              <a:cxnLst/>
              <a:rect l="l" t="t" r="r" b="b"/>
              <a:pathLst>
                <a:path w="7692" h="6230" extrusionOk="0">
                  <a:moveTo>
                    <a:pt x="3570" y="0"/>
                  </a:moveTo>
                  <a:cubicBezTo>
                    <a:pt x="3443" y="0"/>
                    <a:pt x="3314" y="8"/>
                    <a:pt x="3186" y="22"/>
                  </a:cubicBezTo>
                  <a:cubicBezTo>
                    <a:pt x="1616" y="113"/>
                    <a:pt x="1" y="1660"/>
                    <a:pt x="615" y="3366"/>
                  </a:cubicBezTo>
                  <a:cubicBezTo>
                    <a:pt x="1161" y="4890"/>
                    <a:pt x="1889" y="5687"/>
                    <a:pt x="3504" y="6119"/>
                  </a:cubicBezTo>
                  <a:cubicBezTo>
                    <a:pt x="3793" y="6194"/>
                    <a:pt x="4067" y="6229"/>
                    <a:pt x="4325" y="6229"/>
                  </a:cubicBezTo>
                  <a:cubicBezTo>
                    <a:pt x="6704" y="6229"/>
                    <a:pt x="7691" y="3230"/>
                    <a:pt x="6234" y="1342"/>
                  </a:cubicBezTo>
                  <a:cubicBezTo>
                    <a:pt x="5605" y="490"/>
                    <a:pt x="4616" y="0"/>
                    <a:pt x="357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2"/>
            <p:cNvSpPr/>
            <p:nvPr/>
          </p:nvSpPr>
          <p:spPr>
            <a:xfrm>
              <a:off x="2518350" y="3867100"/>
              <a:ext cx="206050" cy="166900"/>
            </a:xfrm>
            <a:custGeom>
              <a:avLst/>
              <a:gdLst/>
              <a:ahLst/>
              <a:cxnLst/>
              <a:rect l="l" t="t" r="r" b="b"/>
              <a:pathLst>
                <a:path w="8242" h="6676" extrusionOk="0">
                  <a:moveTo>
                    <a:pt x="4399" y="1"/>
                  </a:moveTo>
                  <a:cubicBezTo>
                    <a:pt x="3869" y="1"/>
                    <a:pt x="3336" y="133"/>
                    <a:pt x="2850" y="425"/>
                  </a:cubicBezTo>
                  <a:lnTo>
                    <a:pt x="2395" y="721"/>
                  </a:lnTo>
                  <a:cubicBezTo>
                    <a:pt x="0" y="2171"/>
                    <a:pt x="576" y="6675"/>
                    <a:pt x="3630" y="6675"/>
                  </a:cubicBezTo>
                  <a:cubicBezTo>
                    <a:pt x="3738" y="6675"/>
                    <a:pt x="3850" y="6670"/>
                    <a:pt x="3964" y="6658"/>
                  </a:cubicBezTo>
                  <a:lnTo>
                    <a:pt x="4488" y="6590"/>
                  </a:lnTo>
                  <a:cubicBezTo>
                    <a:pt x="6558" y="6362"/>
                    <a:pt x="8241" y="4656"/>
                    <a:pt x="7672" y="2450"/>
                  </a:cubicBezTo>
                  <a:cubicBezTo>
                    <a:pt x="7289" y="999"/>
                    <a:pt x="5855" y="1"/>
                    <a:pt x="439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2"/>
            <p:cNvSpPr/>
            <p:nvPr/>
          </p:nvSpPr>
          <p:spPr>
            <a:xfrm>
              <a:off x="2267150" y="3707100"/>
              <a:ext cx="242850" cy="211025"/>
            </a:xfrm>
            <a:custGeom>
              <a:avLst/>
              <a:gdLst/>
              <a:ahLst/>
              <a:cxnLst/>
              <a:rect l="l" t="t" r="r" b="b"/>
              <a:pathLst>
                <a:path w="9714" h="8441" extrusionOk="0">
                  <a:moveTo>
                    <a:pt x="4845" y="1"/>
                  </a:moveTo>
                  <a:cubicBezTo>
                    <a:pt x="2320" y="1"/>
                    <a:pt x="0" y="2639"/>
                    <a:pt x="842" y="5210"/>
                  </a:cubicBezTo>
                  <a:lnTo>
                    <a:pt x="955" y="5506"/>
                  </a:lnTo>
                  <a:cubicBezTo>
                    <a:pt x="1524" y="7462"/>
                    <a:pt x="3190" y="8440"/>
                    <a:pt x="4857" y="8440"/>
                  </a:cubicBezTo>
                  <a:cubicBezTo>
                    <a:pt x="6523" y="8440"/>
                    <a:pt x="8189" y="7462"/>
                    <a:pt x="8758" y="5506"/>
                  </a:cubicBezTo>
                  <a:lnTo>
                    <a:pt x="8872" y="5210"/>
                  </a:lnTo>
                  <a:cubicBezTo>
                    <a:pt x="9713" y="2639"/>
                    <a:pt x="7393" y="1"/>
                    <a:pt x="484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2"/>
            <p:cNvSpPr/>
            <p:nvPr/>
          </p:nvSpPr>
          <p:spPr>
            <a:xfrm>
              <a:off x="3253800" y="3352875"/>
              <a:ext cx="176325" cy="238050"/>
            </a:xfrm>
            <a:custGeom>
              <a:avLst/>
              <a:gdLst/>
              <a:ahLst/>
              <a:cxnLst/>
              <a:rect l="l" t="t" r="r" b="b"/>
              <a:pathLst>
                <a:path w="7053" h="9522" extrusionOk="0">
                  <a:moveTo>
                    <a:pt x="3063" y="0"/>
                  </a:moveTo>
                  <a:cubicBezTo>
                    <a:pt x="1572" y="0"/>
                    <a:pt x="60" y="958"/>
                    <a:pt x="274" y="2682"/>
                  </a:cubicBezTo>
                  <a:cubicBezTo>
                    <a:pt x="410" y="3592"/>
                    <a:pt x="1" y="4275"/>
                    <a:pt x="1" y="5185"/>
                  </a:cubicBezTo>
                  <a:cubicBezTo>
                    <a:pt x="1" y="6185"/>
                    <a:pt x="410" y="7141"/>
                    <a:pt x="888" y="7982"/>
                  </a:cubicBezTo>
                  <a:cubicBezTo>
                    <a:pt x="1480" y="9012"/>
                    <a:pt x="2587" y="9521"/>
                    <a:pt x="3683" y="9521"/>
                  </a:cubicBezTo>
                  <a:cubicBezTo>
                    <a:pt x="5032" y="9521"/>
                    <a:pt x="6362" y="8750"/>
                    <a:pt x="6689" y="7232"/>
                  </a:cubicBezTo>
                  <a:cubicBezTo>
                    <a:pt x="7053" y="5457"/>
                    <a:pt x="6757" y="4229"/>
                    <a:pt x="5938" y="2887"/>
                  </a:cubicBezTo>
                  <a:cubicBezTo>
                    <a:pt x="5824" y="2591"/>
                    <a:pt x="5756" y="2296"/>
                    <a:pt x="5711" y="1977"/>
                  </a:cubicBezTo>
                  <a:cubicBezTo>
                    <a:pt x="5456" y="625"/>
                    <a:pt x="4267" y="0"/>
                    <a:pt x="306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40;p2"/>
            <p:cNvSpPr/>
            <p:nvPr/>
          </p:nvSpPr>
          <p:spPr>
            <a:xfrm>
              <a:off x="3582775" y="2711750"/>
              <a:ext cx="129700" cy="113975"/>
            </a:xfrm>
            <a:custGeom>
              <a:avLst/>
              <a:gdLst/>
              <a:ahLst/>
              <a:cxnLst/>
              <a:rect l="l" t="t" r="r" b="b"/>
              <a:pathLst>
                <a:path w="5188" h="4559" extrusionOk="0">
                  <a:moveTo>
                    <a:pt x="2595" y="1"/>
                  </a:moveTo>
                  <a:cubicBezTo>
                    <a:pt x="1679" y="1"/>
                    <a:pt x="763" y="518"/>
                    <a:pt x="513" y="1553"/>
                  </a:cubicBezTo>
                  <a:lnTo>
                    <a:pt x="422" y="1872"/>
                  </a:lnTo>
                  <a:cubicBezTo>
                    <a:pt x="1" y="3660"/>
                    <a:pt x="1308" y="4559"/>
                    <a:pt x="2606" y="4559"/>
                  </a:cubicBezTo>
                  <a:cubicBezTo>
                    <a:pt x="3901" y="4559"/>
                    <a:pt x="5187" y="3666"/>
                    <a:pt x="4744" y="1872"/>
                  </a:cubicBezTo>
                  <a:lnTo>
                    <a:pt x="4676" y="1553"/>
                  </a:lnTo>
                  <a:cubicBezTo>
                    <a:pt x="4426" y="518"/>
                    <a:pt x="3510" y="1"/>
                    <a:pt x="259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41;p2"/>
            <p:cNvSpPr/>
            <p:nvPr/>
          </p:nvSpPr>
          <p:spPr>
            <a:xfrm>
              <a:off x="3683175" y="3719650"/>
              <a:ext cx="191950" cy="166825"/>
            </a:xfrm>
            <a:custGeom>
              <a:avLst/>
              <a:gdLst/>
              <a:ahLst/>
              <a:cxnLst/>
              <a:rect l="l" t="t" r="r" b="b"/>
              <a:pathLst>
                <a:path w="7678" h="6673" extrusionOk="0">
                  <a:moveTo>
                    <a:pt x="4056" y="1"/>
                  </a:moveTo>
                  <a:cubicBezTo>
                    <a:pt x="3160" y="1"/>
                    <a:pt x="2263" y="307"/>
                    <a:pt x="1638" y="932"/>
                  </a:cubicBezTo>
                  <a:cubicBezTo>
                    <a:pt x="0" y="2592"/>
                    <a:pt x="569" y="6164"/>
                    <a:pt x="3162" y="6551"/>
                  </a:cubicBezTo>
                  <a:lnTo>
                    <a:pt x="3572" y="6619"/>
                  </a:lnTo>
                  <a:cubicBezTo>
                    <a:pt x="3799" y="6655"/>
                    <a:pt x="4021" y="6673"/>
                    <a:pt x="4235" y="6673"/>
                  </a:cubicBezTo>
                  <a:cubicBezTo>
                    <a:pt x="6291" y="6673"/>
                    <a:pt x="7677" y="5049"/>
                    <a:pt x="7348" y="2865"/>
                  </a:cubicBezTo>
                  <a:cubicBezTo>
                    <a:pt x="7325" y="2729"/>
                    <a:pt x="7302" y="2592"/>
                    <a:pt x="7280" y="2456"/>
                  </a:cubicBezTo>
                  <a:cubicBezTo>
                    <a:pt x="7024" y="839"/>
                    <a:pt x="5540" y="1"/>
                    <a:pt x="405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42;p2"/>
            <p:cNvSpPr/>
            <p:nvPr/>
          </p:nvSpPr>
          <p:spPr>
            <a:xfrm>
              <a:off x="3697825" y="4246275"/>
              <a:ext cx="218100" cy="175300"/>
            </a:xfrm>
            <a:custGeom>
              <a:avLst/>
              <a:gdLst/>
              <a:ahLst/>
              <a:cxnLst/>
              <a:rect l="l" t="t" r="r" b="b"/>
              <a:pathLst>
                <a:path w="8724" h="7012" extrusionOk="0">
                  <a:moveTo>
                    <a:pt x="5929" y="1"/>
                  </a:moveTo>
                  <a:cubicBezTo>
                    <a:pt x="5713" y="1"/>
                    <a:pt x="5489" y="36"/>
                    <a:pt x="5260" y="112"/>
                  </a:cubicBezTo>
                  <a:cubicBezTo>
                    <a:pt x="3918" y="567"/>
                    <a:pt x="2826" y="1022"/>
                    <a:pt x="1803" y="2068"/>
                  </a:cubicBezTo>
                  <a:cubicBezTo>
                    <a:pt x="1" y="3889"/>
                    <a:pt x="1638" y="7012"/>
                    <a:pt x="3812" y="7012"/>
                  </a:cubicBezTo>
                  <a:cubicBezTo>
                    <a:pt x="4272" y="7012"/>
                    <a:pt x="4757" y="6872"/>
                    <a:pt x="5238" y="6550"/>
                  </a:cubicBezTo>
                  <a:cubicBezTo>
                    <a:pt x="6352" y="5799"/>
                    <a:pt x="7285" y="4753"/>
                    <a:pt x="7899" y="3524"/>
                  </a:cubicBezTo>
                  <a:cubicBezTo>
                    <a:pt x="8724" y="2056"/>
                    <a:pt x="7574" y="1"/>
                    <a:pt x="592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43;p2"/>
            <p:cNvSpPr/>
            <p:nvPr/>
          </p:nvSpPr>
          <p:spPr>
            <a:xfrm>
              <a:off x="2856525" y="4282625"/>
              <a:ext cx="175475" cy="138900"/>
            </a:xfrm>
            <a:custGeom>
              <a:avLst/>
              <a:gdLst/>
              <a:ahLst/>
              <a:cxnLst/>
              <a:rect l="l" t="t" r="r" b="b"/>
              <a:pathLst>
                <a:path w="7019" h="5556" extrusionOk="0">
                  <a:moveTo>
                    <a:pt x="3735" y="1"/>
                  </a:moveTo>
                  <a:cubicBezTo>
                    <a:pt x="3211" y="1"/>
                    <a:pt x="2661" y="190"/>
                    <a:pt x="2152" y="637"/>
                  </a:cubicBezTo>
                  <a:cubicBezTo>
                    <a:pt x="1447" y="1274"/>
                    <a:pt x="1197" y="1888"/>
                    <a:pt x="765" y="2684"/>
                  </a:cubicBezTo>
                  <a:cubicBezTo>
                    <a:pt x="1" y="4082"/>
                    <a:pt x="1129" y="5556"/>
                    <a:pt x="2475" y="5556"/>
                  </a:cubicBezTo>
                  <a:cubicBezTo>
                    <a:pt x="2773" y="5556"/>
                    <a:pt x="3080" y="5484"/>
                    <a:pt x="3381" y="5323"/>
                  </a:cubicBezTo>
                  <a:cubicBezTo>
                    <a:pt x="4200" y="4891"/>
                    <a:pt x="4814" y="4641"/>
                    <a:pt x="5451" y="3936"/>
                  </a:cubicBezTo>
                  <a:cubicBezTo>
                    <a:pt x="7018" y="2227"/>
                    <a:pt x="5531" y="1"/>
                    <a:pt x="373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2"/>
            <p:cNvSpPr/>
            <p:nvPr/>
          </p:nvSpPr>
          <p:spPr>
            <a:xfrm>
              <a:off x="3037700" y="3743500"/>
              <a:ext cx="209300" cy="162100"/>
            </a:xfrm>
            <a:custGeom>
              <a:avLst/>
              <a:gdLst/>
              <a:ahLst/>
              <a:cxnLst/>
              <a:rect l="l" t="t" r="r" b="b"/>
              <a:pathLst>
                <a:path w="8372" h="6484" extrusionOk="0">
                  <a:moveTo>
                    <a:pt x="4186" y="1"/>
                  </a:moveTo>
                  <a:cubicBezTo>
                    <a:pt x="1" y="1"/>
                    <a:pt x="1" y="6484"/>
                    <a:pt x="4186" y="6484"/>
                  </a:cubicBezTo>
                  <a:cubicBezTo>
                    <a:pt x="8372" y="6484"/>
                    <a:pt x="8372" y="1"/>
                    <a:pt x="418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45;p2"/>
            <p:cNvSpPr/>
            <p:nvPr/>
          </p:nvSpPr>
          <p:spPr>
            <a:xfrm>
              <a:off x="3500625" y="4075050"/>
              <a:ext cx="174600" cy="134800"/>
            </a:xfrm>
            <a:custGeom>
              <a:avLst/>
              <a:gdLst/>
              <a:ahLst/>
              <a:cxnLst/>
              <a:rect l="l" t="t" r="r" b="b"/>
              <a:pathLst>
                <a:path w="6984" h="5392" extrusionOk="0">
                  <a:moveTo>
                    <a:pt x="3503" y="0"/>
                  </a:moveTo>
                  <a:cubicBezTo>
                    <a:pt x="0" y="0"/>
                    <a:pt x="0" y="5392"/>
                    <a:pt x="3503" y="5392"/>
                  </a:cubicBezTo>
                  <a:cubicBezTo>
                    <a:pt x="6984" y="5392"/>
                    <a:pt x="6984" y="0"/>
                    <a:pt x="350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46;p2"/>
            <p:cNvSpPr/>
            <p:nvPr/>
          </p:nvSpPr>
          <p:spPr>
            <a:xfrm>
              <a:off x="2911450" y="3001375"/>
              <a:ext cx="178600" cy="138775"/>
            </a:xfrm>
            <a:custGeom>
              <a:avLst/>
              <a:gdLst/>
              <a:ahLst/>
              <a:cxnLst/>
              <a:rect l="l" t="t" r="r" b="b"/>
              <a:pathLst>
                <a:path w="7144" h="5551" extrusionOk="0">
                  <a:moveTo>
                    <a:pt x="3572" y="0"/>
                  </a:moveTo>
                  <a:cubicBezTo>
                    <a:pt x="1" y="0"/>
                    <a:pt x="1" y="5551"/>
                    <a:pt x="3572" y="5551"/>
                  </a:cubicBezTo>
                  <a:cubicBezTo>
                    <a:pt x="7144" y="5551"/>
                    <a:pt x="7144" y="0"/>
                    <a:pt x="357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47;p2"/>
            <p:cNvSpPr/>
            <p:nvPr/>
          </p:nvSpPr>
          <p:spPr>
            <a:xfrm>
              <a:off x="3544425" y="3350275"/>
              <a:ext cx="166075" cy="121125"/>
            </a:xfrm>
            <a:custGeom>
              <a:avLst/>
              <a:gdLst/>
              <a:ahLst/>
              <a:cxnLst/>
              <a:rect l="l" t="t" r="r" b="b"/>
              <a:pathLst>
                <a:path w="6643" h="4845" extrusionOk="0">
                  <a:moveTo>
                    <a:pt x="3126" y="0"/>
                  </a:moveTo>
                  <a:cubicBezTo>
                    <a:pt x="17" y="0"/>
                    <a:pt x="0" y="4845"/>
                    <a:pt x="3123" y="4845"/>
                  </a:cubicBezTo>
                  <a:cubicBezTo>
                    <a:pt x="3314" y="4845"/>
                    <a:pt x="3516" y="4826"/>
                    <a:pt x="3731" y="4788"/>
                  </a:cubicBezTo>
                  <a:lnTo>
                    <a:pt x="4367" y="4674"/>
                  </a:lnTo>
                  <a:cubicBezTo>
                    <a:pt x="6642" y="4265"/>
                    <a:pt x="6642" y="580"/>
                    <a:pt x="4367" y="170"/>
                  </a:cubicBezTo>
                  <a:lnTo>
                    <a:pt x="3731" y="57"/>
                  </a:lnTo>
                  <a:cubicBezTo>
                    <a:pt x="3517" y="18"/>
                    <a:pt x="3316" y="0"/>
                    <a:pt x="312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48;p2"/>
            <p:cNvSpPr/>
            <p:nvPr/>
          </p:nvSpPr>
          <p:spPr>
            <a:xfrm>
              <a:off x="4353075" y="3522925"/>
              <a:ext cx="187700" cy="347900"/>
            </a:xfrm>
            <a:custGeom>
              <a:avLst/>
              <a:gdLst/>
              <a:ahLst/>
              <a:cxnLst/>
              <a:rect l="l" t="t" r="r" b="b"/>
              <a:pathLst>
                <a:path w="7508" h="13916" extrusionOk="0">
                  <a:moveTo>
                    <a:pt x="4508" y="0"/>
                  </a:moveTo>
                  <a:cubicBezTo>
                    <a:pt x="3298" y="0"/>
                    <a:pt x="2002" y="742"/>
                    <a:pt x="1570" y="1977"/>
                  </a:cubicBezTo>
                  <a:cubicBezTo>
                    <a:pt x="501" y="5139"/>
                    <a:pt x="1" y="8937"/>
                    <a:pt x="1206" y="12145"/>
                  </a:cubicBezTo>
                  <a:cubicBezTo>
                    <a:pt x="1614" y="13235"/>
                    <a:pt x="2657" y="13915"/>
                    <a:pt x="3686" y="13915"/>
                  </a:cubicBezTo>
                  <a:cubicBezTo>
                    <a:pt x="4439" y="13915"/>
                    <a:pt x="5184" y="13550"/>
                    <a:pt x="5665" y="12713"/>
                  </a:cubicBezTo>
                  <a:cubicBezTo>
                    <a:pt x="7485" y="9483"/>
                    <a:pt x="7508" y="5548"/>
                    <a:pt x="6871" y="1977"/>
                  </a:cubicBezTo>
                  <a:cubicBezTo>
                    <a:pt x="6612" y="599"/>
                    <a:pt x="5595" y="0"/>
                    <a:pt x="450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49;p2"/>
            <p:cNvSpPr/>
            <p:nvPr/>
          </p:nvSpPr>
          <p:spPr>
            <a:xfrm>
              <a:off x="3884475" y="3526250"/>
              <a:ext cx="200775" cy="135950"/>
            </a:xfrm>
            <a:custGeom>
              <a:avLst/>
              <a:gdLst/>
              <a:ahLst/>
              <a:cxnLst/>
              <a:rect l="l" t="t" r="r" b="b"/>
              <a:pathLst>
                <a:path w="8031" h="5438" extrusionOk="0">
                  <a:moveTo>
                    <a:pt x="3385" y="1"/>
                  </a:moveTo>
                  <a:cubicBezTo>
                    <a:pt x="3083" y="1"/>
                    <a:pt x="2780" y="31"/>
                    <a:pt x="2480" y="92"/>
                  </a:cubicBezTo>
                  <a:cubicBezTo>
                    <a:pt x="1" y="479"/>
                    <a:pt x="319" y="3572"/>
                    <a:pt x="1866" y="4733"/>
                  </a:cubicBezTo>
                  <a:cubicBezTo>
                    <a:pt x="2640" y="5324"/>
                    <a:pt x="3527" y="5438"/>
                    <a:pt x="4482" y="5438"/>
                  </a:cubicBezTo>
                  <a:cubicBezTo>
                    <a:pt x="6984" y="5438"/>
                    <a:pt x="8031" y="1866"/>
                    <a:pt x="5733" y="638"/>
                  </a:cubicBezTo>
                  <a:cubicBezTo>
                    <a:pt x="5018" y="222"/>
                    <a:pt x="4206" y="1"/>
                    <a:pt x="338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50;p2"/>
            <p:cNvSpPr/>
            <p:nvPr/>
          </p:nvSpPr>
          <p:spPr>
            <a:xfrm>
              <a:off x="4163150" y="4152950"/>
              <a:ext cx="244225" cy="149975"/>
            </a:xfrm>
            <a:custGeom>
              <a:avLst/>
              <a:gdLst/>
              <a:ahLst/>
              <a:cxnLst/>
              <a:rect l="l" t="t" r="r" b="b"/>
              <a:pathLst>
                <a:path w="9769" h="5999" extrusionOk="0">
                  <a:moveTo>
                    <a:pt x="3737" y="0"/>
                  </a:moveTo>
                  <a:cubicBezTo>
                    <a:pt x="3354" y="0"/>
                    <a:pt x="2960" y="54"/>
                    <a:pt x="2548" y="183"/>
                  </a:cubicBezTo>
                  <a:cubicBezTo>
                    <a:pt x="728" y="751"/>
                    <a:pt x="0" y="3026"/>
                    <a:pt x="1388" y="4459"/>
                  </a:cubicBezTo>
                  <a:cubicBezTo>
                    <a:pt x="2502" y="5597"/>
                    <a:pt x="3731" y="5733"/>
                    <a:pt x="5232" y="5961"/>
                  </a:cubicBezTo>
                  <a:cubicBezTo>
                    <a:pt x="5409" y="5986"/>
                    <a:pt x="5580" y="5999"/>
                    <a:pt x="5746" y="5999"/>
                  </a:cubicBezTo>
                  <a:cubicBezTo>
                    <a:pt x="8786" y="5999"/>
                    <a:pt x="9769" y="1828"/>
                    <a:pt x="6597" y="706"/>
                  </a:cubicBezTo>
                  <a:cubicBezTo>
                    <a:pt x="5618" y="347"/>
                    <a:pt x="4710" y="0"/>
                    <a:pt x="373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51;p2"/>
            <p:cNvSpPr/>
            <p:nvPr/>
          </p:nvSpPr>
          <p:spPr>
            <a:xfrm>
              <a:off x="4896125" y="3932625"/>
              <a:ext cx="246525" cy="186950"/>
            </a:xfrm>
            <a:custGeom>
              <a:avLst/>
              <a:gdLst/>
              <a:ahLst/>
              <a:cxnLst/>
              <a:rect l="l" t="t" r="r" b="b"/>
              <a:pathLst>
                <a:path w="9861" h="7478" extrusionOk="0">
                  <a:moveTo>
                    <a:pt x="6107" y="1"/>
                  </a:moveTo>
                  <a:cubicBezTo>
                    <a:pt x="6029" y="1"/>
                    <a:pt x="5951" y="4"/>
                    <a:pt x="5872" y="11"/>
                  </a:cubicBezTo>
                  <a:cubicBezTo>
                    <a:pt x="4689" y="79"/>
                    <a:pt x="3665" y="215"/>
                    <a:pt x="2778" y="1102"/>
                  </a:cubicBezTo>
                  <a:cubicBezTo>
                    <a:pt x="2164" y="1717"/>
                    <a:pt x="1936" y="2445"/>
                    <a:pt x="1595" y="3195"/>
                  </a:cubicBezTo>
                  <a:cubicBezTo>
                    <a:pt x="1" y="4790"/>
                    <a:pt x="1099" y="7477"/>
                    <a:pt x="3079" y="7477"/>
                  </a:cubicBezTo>
                  <a:cubicBezTo>
                    <a:pt x="3472" y="7477"/>
                    <a:pt x="3899" y="7371"/>
                    <a:pt x="4348" y="7131"/>
                  </a:cubicBezTo>
                  <a:lnTo>
                    <a:pt x="4348" y="7131"/>
                  </a:lnTo>
                  <a:cubicBezTo>
                    <a:pt x="4283" y="7171"/>
                    <a:pt x="4476" y="7185"/>
                    <a:pt x="4761" y="7185"/>
                  </a:cubicBezTo>
                  <a:cubicBezTo>
                    <a:pt x="5280" y="7185"/>
                    <a:pt x="6103" y="7137"/>
                    <a:pt x="6236" y="7108"/>
                  </a:cubicBezTo>
                  <a:cubicBezTo>
                    <a:pt x="7441" y="6789"/>
                    <a:pt x="8124" y="5948"/>
                    <a:pt x="8715" y="4924"/>
                  </a:cubicBezTo>
                  <a:cubicBezTo>
                    <a:pt x="9860" y="2964"/>
                    <a:pt x="8468" y="1"/>
                    <a:pt x="610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52;p2"/>
            <p:cNvSpPr/>
            <p:nvPr/>
          </p:nvSpPr>
          <p:spPr>
            <a:xfrm>
              <a:off x="4843300" y="3335850"/>
              <a:ext cx="214425" cy="225575"/>
            </a:xfrm>
            <a:custGeom>
              <a:avLst/>
              <a:gdLst/>
              <a:ahLst/>
              <a:cxnLst/>
              <a:rect l="l" t="t" r="r" b="b"/>
              <a:pathLst>
                <a:path w="8577" h="9023" extrusionOk="0">
                  <a:moveTo>
                    <a:pt x="4479" y="0"/>
                  </a:moveTo>
                  <a:cubicBezTo>
                    <a:pt x="4181" y="0"/>
                    <a:pt x="3883" y="43"/>
                    <a:pt x="3594" y="133"/>
                  </a:cubicBezTo>
                  <a:lnTo>
                    <a:pt x="3253" y="247"/>
                  </a:lnTo>
                  <a:cubicBezTo>
                    <a:pt x="1911" y="656"/>
                    <a:pt x="614" y="1703"/>
                    <a:pt x="341" y="3159"/>
                  </a:cubicBezTo>
                  <a:cubicBezTo>
                    <a:pt x="0" y="4592"/>
                    <a:pt x="182" y="6116"/>
                    <a:pt x="819" y="7435"/>
                  </a:cubicBezTo>
                  <a:cubicBezTo>
                    <a:pt x="1339" y="8563"/>
                    <a:pt x="2439" y="9023"/>
                    <a:pt x="3559" y="9023"/>
                  </a:cubicBezTo>
                  <a:cubicBezTo>
                    <a:pt x="4155" y="9023"/>
                    <a:pt x="4756" y="8893"/>
                    <a:pt x="5278" y="8663"/>
                  </a:cubicBezTo>
                  <a:cubicBezTo>
                    <a:pt x="6438" y="8163"/>
                    <a:pt x="7211" y="7276"/>
                    <a:pt x="7871" y="6229"/>
                  </a:cubicBezTo>
                  <a:cubicBezTo>
                    <a:pt x="8576" y="4978"/>
                    <a:pt x="8576" y="3432"/>
                    <a:pt x="7871" y="2180"/>
                  </a:cubicBezTo>
                  <a:lnTo>
                    <a:pt x="7666" y="1862"/>
                  </a:lnTo>
                  <a:cubicBezTo>
                    <a:pt x="7039" y="774"/>
                    <a:pt x="5755" y="0"/>
                    <a:pt x="447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2"/>
            <p:cNvSpPr/>
            <p:nvPr/>
          </p:nvSpPr>
          <p:spPr>
            <a:xfrm>
              <a:off x="4666925" y="3855150"/>
              <a:ext cx="191050" cy="163825"/>
            </a:xfrm>
            <a:custGeom>
              <a:avLst/>
              <a:gdLst/>
              <a:ahLst/>
              <a:cxnLst/>
              <a:rect l="l" t="t" r="r" b="b"/>
              <a:pathLst>
                <a:path w="7642" h="6553" extrusionOk="0">
                  <a:moveTo>
                    <a:pt x="3839" y="1"/>
                  </a:moveTo>
                  <a:cubicBezTo>
                    <a:pt x="1082" y="1"/>
                    <a:pt x="0" y="3857"/>
                    <a:pt x="1801" y="5657"/>
                  </a:cubicBezTo>
                  <a:cubicBezTo>
                    <a:pt x="2414" y="6271"/>
                    <a:pt x="3255" y="6553"/>
                    <a:pt x="4101" y="6553"/>
                  </a:cubicBezTo>
                  <a:cubicBezTo>
                    <a:pt x="5861" y="6553"/>
                    <a:pt x="7642" y="5334"/>
                    <a:pt x="7442" y="3337"/>
                  </a:cubicBezTo>
                  <a:lnTo>
                    <a:pt x="7419" y="2996"/>
                  </a:lnTo>
                  <a:cubicBezTo>
                    <a:pt x="7237" y="1290"/>
                    <a:pt x="6191" y="243"/>
                    <a:pt x="4485" y="61"/>
                  </a:cubicBezTo>
                  <a:lnTo>
                    <a:pt x="4144" y="16"/>
                  </a:lnTo>
                  <a:cubicBezTo>
                    <a:pt x="4040" y="6"/>
                    <a:pt x="3938" y="1"/>
                    <a:pt x="383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54;p2"/>
            <p:cNvSpPr/>
            <p:nvPr/>
          </p:nvSpPr>
          <p:spPr>
            <a:xfrm>
              <a:off x="5385250" y="3407400"/>
              <a:ext cx="250825" cy="194525"/>
            </a:xfrm>
            <a:custGeom>
              <a:avLst/>
              <a:gdLst/>
              <a:ahLst/>
              <a:cxnLst/>
              <a:rect l="l" t="t" r="r" b="b"/>
              <a:pathLst>
                <a:path w="10033" h="7781" extrusionOk="0">
                  <a:moveTo>
                    <a:pt x="5005" y="1"/>
                  </a:moveTo>
                  <a:cubicBezTo>
                    <a:pt x="1" y="1"/>
                    <a:pt x="1" y="7780"/>
                    <a:pt x="5005" y="7780"/>
                  </a:cubicBezTo>
                  <a:cubicBezTo>
                    <a:pt x="10032" y="7780"/>
                    <a:pt x="10032" y="1"/>
                    <a:pt x="500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2"/>
            <p:cNvSpPr/>
            <p:nvPr/>
          </p:nvSpPr>
          <p:spPr>
            <a:xfrm>
              <a:off x="5173125" y="3149225"/>
              <a:ext cx="186550" cy="328425"/>
            </a:xfrm>
            <a:custGeom>
              <a:avLst/>
              <a:gdLst/>
              <a:ahLst/>
              <a:cxnLst/>
              <a:rect l="l" t="t" r="r" b="b"/>
              <a:pathLst>
                <a:path w="7462" h="13137" extrusionOk="0">
                  <a:moveTo>
                    <a:pt x="3292" y="0"/>
                  </a:moveTo>
                  <a:cubicBezTo>
                    <a:pt x="2290" y="0"/>
                    <a:pt x="1320" y="655"/>
                    <a:pt x="1343" y="1980"/>
                  </a:cubicBezTo>
                  <a:cubicBezTo>
                    <a:pt x="1388" y="3663"/>
                    <a:pt x="1388" y="4891"/>
                    <a:pt x="751" y="6438"/>
                  </a:cubicBezTo>
                  <a:cubicBezTo>
                    <a:pt x="1" y="8121"/>
                    <a:pt x="137" y="10078"/>
                    <a:pt x="1138" y="11624"/>
                  </a:cubicBezTo>
                  <a:cubicBezTo>
                    <a:pt x="1716" y="12591"/>
                    <a:pt x="2825" y="13136"/>
                    <a:pt x="3906" y="13136"/>
                  </a:cubicBezTo>
                  <a:cubicBezTo>
                    <a:pt x="4910" y="13136"/>
                    <a:pt x="5889" y="12665"/>
                    <a:pt x="6393" y="11624"/>
                  </a:cubicBezTo>
                  <a:cubicBezTo>
                    <a:pt x="7234" y="9918"/>
                    <a:pt x="7462" y="8190"/>
                    <a:pt x="6598" y="6438"/>
                  </a:cubicBezTo>
                  <a:cubicBezTo>
                    <a:pt x="6347" y="5892"/>
                    <a:pt x="5915" y="5414"/>
                    <a:pt x="5733" y="4846"/>
                  </a:cubicBezTo>
                  <a:cubicBezTo>
                    <a:pt x="5437" y="3959"/>
                    <a:pt x="5506" y="2889"/>
                    <a:pt x="5437" y="1980"/>
                  </a:cubicBezTo>
                  <a:cubicBezTo>
                    <a:pt x="5346" y="666"/>
                    <a:pt x="4302" y="0"/>
                    <a:pt x="329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56;p2"/>
            <p:cNvSpPr/>
            <p:nvPr/>
          </p:nvSpPr>
          <p:spPr>
            <a:xfrm>
              <a:off x="5200825" y="3921075"/>
              <a:ext cx="353350" cy="199425"/>
            </a:xfrm>
            <a:custGeom>
              <a:avLst/>
              <a:gdLst/>
              <a:ahLst/>
              <a:cxnLst/>
              <a:rect l="l" t="t" r="r" b="b"/>
              <a:pathLst>
                <a:path w="14134" h="7977" extrusionOk="0">
                  <a:moveTo>
                    <a:pt x="7050" y="0"/>
                  </a:moveTo>
                  <a:cubicBezTo>
                    <a:pt x="6033" y="0"/>
                    <a:pt x="5004" y="189"/>
                    <a:pt x="3988" y="518"/>
                  </a:cubicBezTo>
                  <a:cubicBezTo>
                    <a:pt x="3880" y="506"/>
                    <a:pt x="3774" y="501"/>
                    <a:pt x="3670" y="501"/>
                  </a:cubicBezTo>
                  <a:cubicBezTo>
                    <a:pt x="953" y="501"/>
                    <a:pt x="0" y="4398"/>
                    <a:pt x="2805" y="5341"/>
                  </a:cubicBezTo>
                  <a:cubicBezTo>
                    <a:pt x="4303" y="6922"/>
                    <a:pt x="6348" y="7976"/>
                    <a:pt x="8523" y="7976"/>
                  </a:cubicBezTo>
                  <a:cubicBezTo>
                    <a:pt x="8694" y="7976"/>
                    <a:pt x="8866" y="7970"/>
                    <a:pt x="9038" y="7956"/>
                  </a:cubicBezTo>
                  <a:cubicBezTo>
                    <a:pt x="12632" y="7683"/>
                    <a:pt x="14134" y="3066"/>
                    <a:pt x="10858" y="1041"/>
                  </a:cubicBezTo>
                  <a:cubicBezTo>
                    <a:pt x="9643" y="312"/>
                    <a:pt x="8356" y="0"/>
                    <a:pt x="705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57;p2"/>
            <p:cNvSpPr/>
            <p:nvPr/>
          </p:nvSpPr>
          <p:spPr>
            <a:xfrm>
              <a:off x="5754325" y="3980375"/>
              <a:ext cx="271875" cy="188325"/>
            </a:xfrm>
            <a:custGeom>
              <a:avLst/>
              <a:gdLst/>
              <a:ahLst/>
              <a:cxnLst/>
              <a:rect l="l" t="t" r="r" b="b"/>
              <a:pathLst>
                <a:path w="10875" h="7533" extrusionOk="0">
                  <a:moveTo>
                    <a:pt x="5448" y="1"/>
                  </a:moveTo>
                  <a:cubicBezTo>
                    <a:pt x="4353" y="1"/>
                    <a:pt x="3268" y="334"/>
                    <a:pt x="2457" y="1058"/>
                  </a:cubicBezTo>
                  <a:cubicBezTo>
                    <a:pt x="410" y="1649"/>
                    <a:pt x="1" y="4834"/>
                    <a:pt x="1980" y="5744"/>
                  </a:cubicBezTo>
                  <a:cubicBezTo>
                    <a:pt x="2860" y="6900"/>
                    <a:pt x="4341" y="7532"/>
                    <a:pt x="5800" y="7532"/>
                  </a:cubicBezTo>
                  <a:cubicBezTo>
                    <a:pt x="6264" y="7532"/>
                    <a:pt x="6727" y="7468"/>
                    <a:pt x="7166" y="7336"/>
                  </a:cubicBezTo>
                  <a:cubicBezTo>
                    <a:pt x="10146" y="6449"/>
                    <a:pt x="10874" y="2263"/>
                    <a:pt x="8031" y="648"/>
                  </a:cubicBezTo>
                  <a:cubicBezTo>
                    <a:pt x="7260" y="227"/>
                    <a:pt x="6350" y="1"/>
                    <a:pt x="544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58;p2"/>
            <p:cNvSpPr/>
            <p:nvPr/>
          </p:nvSpPr>
          <p:spPr>
            <a:xfrm>
              <a:off x="5580875" y="4411875"/>
              <a:ext cx="216700" cy="236975"/>
            </a:xfrm>
            <a:custGeom>
              <a:avLst/>
              <a:gdLst/>
              <a:ahLst/>
              <a:cxnLst/>
              <a:rect l="l" t="t" r="r" b="b"/>
              <a:pathLst>
                <a:path w="8668" h="9479" extrusionOk="0">
                  <a:moveTo>
                    <a:pt x="4482" y="0"/>
                  </a:moveTo>
                  <a:cubicBezTo>
                    <a:pt x="2851" y="0"/>
                    <a:pt x="1240" y="1214"/>
                    <a:pt x="615" y="2837"/>
                  </a:cubicBezTo>
                  <a:cubicBezTo>
                    <a:pt x="1" y="4452"/>
                    <a:pt x="456" y="6022"/>
                    <a:pt x="1184" y="7501"/>
                  </a:cubicBezTo>
                  <a:cubicBezTo>
                    <a:pt x="1814" y="8762"/>
                    <a:pt x="3276" y="9478"/>
                    <a:pt x="4670" y="9478"/>
                  </a:cubicBezTo>
                  <a:cubicBezTo>
                    <a:pt x="4986" y="9478"/>
                    <a:pt x="5298" y="9442"/>
                    <a:pt x="5597" y="9366"/>
                  </a:cubicBezTo>
                  <a:cubicBezTo>
                    <a:pt x="7371" y="8888"/>
                    <a:pt x="8372" y="7319"/>
                    <a:pt x="8508" y="5567"/>
                  </a:cubicBezTo>
                  <a:cubicBezTo>
                    <a:pt x="8668" y="3816"/>
                    <a:pt x="8099" y="2428"/>
                    <a:pt x="6939" y="1131"/>
                  </a:cubicBezTo>
                  <a:cubicBezTo>
                    <a:pt x="6208" y="338"/>
                    <a:pt x="5342" y="0"/>
                    <a:pt x="448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59;p2"/>
            <p:cNvSpPr/>
            <p:nvPr/>
          </p:nvSpPr>
          <p:spPr>
            <a:xfrm>
              <a:off x="5731675" y="3595750"/>
              <a:ext cx="242750" cy="181425"/>
            </a:xfrm>
            <a:custGeom>
              <a:avLst/>
              <a:gdLst/>
              <a:ahLst/>
              <a:cxnLst/>
              <a:rect l="l" t="t" r="r" b="b"/>
              <a:pathLst>
                <a:path w="9710" h="7257" extrusionOk="0">
                  <a:moveTo>
                    <a:pt x="5615" y="0"/>
                  </a:moveTo>
                  <a:cubicBezTo>
                    <a:pt x="5329" y="0"/>
                    <a:pt x="5025" y="35"/>
                    <a:pt x="4706" y="110"/>
                  </a:cubicBezTo>
                  <a:cubicBezTo>
                    <a:pt x="3068" y="474"/>
                    <a:pt x="2249" y="1407"/>
                    <a:pt x="1293" y="2726"/>
                  </a:cubicBezTo>
                  <a:cubicBezTo>
                    <a:pt x="0" y="4532"/>
                    <a:pt x="1723" y="7256"/>
                    <a:pt x="3806" y="7256"/>
                  </a:cubicBezTo>
                  <a:cubicBezTo>
                    <a:pt x="3848" y="7256"/>
                    <a:pt x="3890" y="7255"/>
                    <a:pt x="3932" y="7253"/>
                  </a:cubicBezTo>
                  <a:cubicBezTo>
                    <a:pt x="5570" y="7184"/>
                    <a:pt x="6707" y="6889"/>
                    <a:pt x="7913" y="5729"/>
                  </a:cubicBezTo>
                  <a:lnTo>
                    <a:pt x="7845" y="5638"/>
                  </a:lnTo>
                  <a:cubicBezTo>
                    <a:pt x="9710" y="3669"/>
                    <a:pt x="8554" y="0"/>
                    <a:pt x="561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60;p2"/>
            <p:cNvSpPr/>
            <p:nvPr/>
          </p:nvSpPr>
          <p:spPr>
            <a:xfrm>
              <a:off x="5104900" y="3659900"/>
              <a:ext cx="147875" cy="114325"/>
            </a:xfrm>
            <a:custGeom>
              <a:avLst/>
              <a:gdLst/>
              <a:ahLst/>
              <a:cxnLst/>
              <a:rect l="l" t="t" r="r" b="b"/>
              <a:pathLst>
                <a:path w="5915" h="4573" extrusionOk="0">
                  <a:moveTo>
                    <a:pt x="2957" y="1"/>
                  </a:moveTo>
                  <a:cubicBezTo>
                    <a:pt x="0" y="1"/>
                    <a:pt x="0" y="4573"/>
                    <a:pt x="2957" y="4573"/>
                  </a:cubicBezTo>
                  <a:cubicBezTo>
                    <a:pt x="5892" y="4573"/>
                    <a:pt x="5914" y="1"/>
                    <a:pt x="295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61;p2"/>
            <p:cNvSpPr/>
            <p:nvPr/>
          </p:nvSpPr>
          <p:spPr>
            <a:xfrm>
              <a:off x="5576900" y="3102725"/>
              <a:ext cx="223525" cy="187425"/>
            </a:xfrm>
            <a:custGeom>
              <a:avLst/>
              <a:gdLst/>
              <a:ahLst/>
              <a:cxnLst/>
              <a:rect l="l" t="t" r="r" b="b"/>
              <a:pathLst>
                <a:path w="8941" h="7497" extrusionOk="0">
                  <a:moveTo>
                    <a:pt x="5085" y="1"/>
                  </a:moveTo>
                  <a:cubicBezTo>
                    <a:pt x="4214" y="1"/>
                    <a:pt x="3344" y="325"/>
                    <a:pt x="2662" y="973"/>
                  </a:cubicBezTo>
                  <a:cubicBezTo>
                    <a:pt x="1092" y="2452"/>
                    <a:pt x="1" y="6342"/>
                    <a:pt x="2798" y="7252"/>
                  </a:cubicBezTo>
                  <a:cubicBezTo>
                    <a:pt x="3263" y="7417"/>
                    <a:pt x="3740" y="7496"/>
                    <a:pt x="4211" y="7496"/>
                  </a:cubicBezTo>
                  <a:cubicBezTo>
                    <a:pt x="5493" y="7496"/>
                    <a:pt x="6725" y="6906"/>
                    <a:pt x="7507" y="5841"/>
                  </a:cubicBezTo>
                  <a:cubicBezTo>
                    <a:pt x="8622" y="4363"/>
                    <a:pt x="8940" y="2406"/>
                    <a:pt x="7507" y="973"/>
                  </a:cubicBezTo>
                  <a:cubicBezTo>
                    <a:pt x="6825" y="325"/>
                    <a:pt x="5955" y="1"/>
                    <a:pt x="508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62;p2"/>
            <p:cNvSpPr/>
            <p:nvPr/>
          </p:nvSpPr>
          <p:spPr>
            <a:xfrm>
              <a:off x="4744225" y="4350900"/>
              <a:ext cx="212850" cy="272900"/>
            </a:xfrm>
            <a:custGeom>
              <a:avLst/>
              <a:gdLst/>
              <a:ahLst/>
              <a:cxnLst/>
              <a:rect l="l" t="t" r="r" b="b"/>
              <a:pathLst>
                <a:path w="8514" h="10916" extrusionOk="0">
                  <a:moveTo>
                    <a:pt x="2737" y="0"/>
                  </a:moveTo>
                  <a:cubicBezTo>
                    <a:pt x="1353" y="0"/>
                    <a:pt x="0" y="1479"/>
                    <a:pt x="779" y="3161"/>
                  </a:cubicBezTo>
                  <a:cubicBezTo>
                    <a:pt x="1325" y="4366"/>
                    <a:pt x="1916" y="5572"/>
                    <a:pt x="2439" y="6800"/>
                  </a:cubicBezTo>
                  <a:cubicBezTo>
                    <a:pt x="2985" y="8097"/>
                    <a:pt x="3304" y="9257"/>
                    <a:pt x="4350" y="10235"/>
                  </a:cubicBezTo>
                  <a:cubicBezTo>
                    <a:pt x="4857" y="10710"/>
                    <a:pt x="5416" y="10915"/>
                    <a:pt x="5950" y="10915"/>
                  </a:cubicBezTo>
                  <a:cubicBezTo>
                    <a:pt x="7312" y="10915"/>
                    <a:pt x="8514" y="9584"/>
                    <a:pt x="8285" y="7983"/>
                  </a:cubicBezTo>
                  <a:cubicBezTo>
                    <a:pt x="8081" y="6618"/>
                    <a:pt x="7216" y="5618"/>
                    <a:pt x="6511" y="4480"/>
                  </a:cubicBezTo>
                  <a:cubicBezTo>
                    <a:pt x="5806" y="3320"/>
                    <a:pt x="5146" y="2205"/>
                    <a:pt x="4464" y="1068"/>
                  </a:cubicBezTo>
                  <a:cubicBezTo>
                    <a:pt x="4019" y="314"/>
                    <a:pt x="3374" y="0"/>
                    <a:pt x="273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63;p2"/>
            <p:cNvSpPr/>
            <p:nvPr/>
          </p:nvSpPr>
          <p:spPr>
            <a:xfrm>
              <a:off x="3826475" y="4462325"/>
              <a:ext cx="271850" cy="211000"/>
            </a:xfrm>
            <a:custGeom>
              <a:avLst/>
              <a:gdLst/>
              <a:ahLst/>
              <a:cxnLst/>
              <a:rect l="l" t="t" r="r" b="b"/>
              <a:pathLst>
                <a:path w="10874" h="8440" extrusionOk="0">
                  <a:moveTo>
                    <a:pt x="5437" y="0"/>
                  </a:moveTo>
                  <a:cubicBezTo>
                    <a:pt x="1" y="0"/>
                    <a:pt x="1" y="8440"/>
                    <a:pt x="5437" y="8440"/>
                  </a:cubicBezTo>
                  <a:cubicBezTo>
                    <a:pt x="10874" y="8440"/>
                    <a:pt x="10874" y="0"/>
                    <a:pt x="543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64;p2"/>
            <p:cNvSpPr/>
            <p:nvPr/>
          </p:nvSpPr>
          <p:spPr>
            <a:xfrm>
              <a:off x="2341075" y="4212675"/>
              <a:ext cx="229775" cy="177450"/>
            </a:xfrm>
            <a:custGeom>
              <a:avLst/>
              <a:gdLst/>
              <a:ahLst/>
              <a:cxnLst/>
              <a:rect l="l" t="t" r="r" b="b"/>
              <a:pathLst>
                <a:path w="9191" h="7098" extrusionOk="0">
                  <a:moveTo>
                    <a:pt x="4595" y="0"/>
                  </a:moveTo>
                  <a:cubicBezTo>
                    <a:pt x="0" y="0"/>
                    <a:pt x="0" y="7098"/>
                    <a:pt x="4595" y="7098"/>
                  </a:cubicBezTo>
                  <a:cubicBezTo>
                    <a:pt x="9190" y="7098"/>
                    <a:pt x="9167" y="0"/>
                    <a:pt x="459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65;p2"/>
            <p:cNvSpPr/>
            <p:nvPr/>
          </p:nvSpPr>
          <p:spPr>
            <a:xfrm>
              <a:off x="3104825" y="4105200"/>
              <a:ext cx="183700" cy="142750"/>
            </a:xfrm>
            <a:custGeom>
              <a:avLst/>
              <a:gdLst/>
              <a:ahLst/>
              <a:cxnLst/>
              <a:rect l="l" t="t" r="r" b="b"/>
              <a:pathLst>
                <a:path w="7348" h="5710" extrusionOk="0">
                  <a:moveTo>
                    <a:pt x="3685" y="0"/>
                  </a:moveTo>
                  <a:cubicBezTo>
                    <a:pt x="0" y="0"/>
                    <a:pt x="0" y="5710"/>
                    <a:pt x="3685" y="5710"/>
                  </a:cubicBezTo>
                  <a:cubicBezTo>
                    <a:pt x="7348" y="5710"/>
                    <a:pt x="7348" y="0"/>
                    <a:pt x="368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6" name="Google Shape;66;p2"/>
          <p:cNvSpPr/>
          <p:nvPr/>
        </p:nvSpPr>
        <p:spPr>
          <a:xfrm rot="4500152">
            <a:off x="-828293" y="-1354986"/>
            <a:ext cx="3292769" cy="3815334"/>
          </a:xfrm>
          <a:custGeom>
            <a:avLst/>
            <a:gdLst/>
            <a:ahLst/>
            <a:cxnLst/>
            <a:rect l="l" t="t" r="r" b="b"/>
            <a:pathLst>
              <a:path w="132415" h="153493" extrusionOk="0">
                <a:moveTo>
                  <a:pt x="65330" y="1"/>
                </a:moveTo>
                <a:cubicBezTo>
                  <a:pt x="60091" y="1"/>
                  <a:pt x="54855" y="737"/>
                  <a:pt x="49841" y="2215"/>
                </a:cubicBezTo>
                <a:cubicBezTo>
                  <a:pt x="32507" y="7333"/>
                  <a:pt x="20815" y="24531"/>
                  <a:pt x="2753" y="27237"/>
                </a:cubicBezTo>
                <a:cubicBezTo>
                  <a:pt x="2685" y="27195"/>
                  <a:pt x="2609" y="27174"/>
                  <a:pt x="2536" y="27174"/>
                </a:cubicBezTo>
                <a:cubicBezTo>
                  <a:pt x="2416" y="27174"/>
                  <a:pt x="2301" y="27229"/>
                  <a:pt x="2230" y="27328"/>
                </a:cubicBezTo>
                <a:cubicBezTo>
                  <a:pt x="1661" y="27465"/>
                  <a:pt x="1320" y="27988"/>
                  <a:pt x="1411" y="28534"/>
                </a:cubicBezTo>
                <a:cubicBezTo>
                  <a:pt x="183" y="30923"/>
                  <a:pt x="274" y="34153"/>
                  <a:pt x="137" y="36700"/>
                </a:cubicBezTo>
                <a:cubicBezTo>
                  <a:pt x="1" y="40386"/>
                  <a:pt x="206" y="44093"/>
                  <a:pt x="774" y="47733"/>
                </a:cubicBezTo>
                <a:cubicBezTo>
                  <a:pt x="774" y="47847"/>
                  <a:pt x="820" y="47938"/>
                  <a:pt x="865" y="48051"/>
                </a:cubicBezTo>
                <a:cubicBezTo>
                  <a:pt x="865" y="48727"/>
                  <a:pt x="1499" y="49293"/>
                  <a:pt x="2133" y="49293"/>
                </a:cubicBezTo>
                <a:cubicBezTo>
                  <a:pt x="2460" y="49293"/>
                  <a:pt x="2786" y="49143"/>
                  <a:pt x="3026" y="48779"/>
                </a:cubicBezTo>
                <a:cubicBezTo>
                  <a:pt x="14302" y="31159"/>
                  <a:pt x="34018" y="21045"/>
                  <a:pt x="53956" y="21045"/>
                </a:cubicBezTo>
                <a:cubicBezTo>
                  <a:pt x="64829" y="21045"/>
                  <a:pt x="75768" y="24053"/>
                  <a:pt x="85440" y="30490"/>
                </a:cubicBezTo>
                <a:cubicBezTo>
                  <a:pt x="99134" y="39589"/>
                  <a:pt x="106323" y="53738"/>
                  <a:pt x="105481" y="70162"/>
                </a:cubicBezTo>
                <a:cubicBezTo>
                  <a:pt x="104594" y="87018"/>
                  <a:pt x="97451" y="102941"/>
                  <a:pt x="97519" y="119888"/>
                </a:cubicBezTo>
                <a:cubicBezTo>
                  <a:pt x="97565" y="133013"/>
                  <a:pt x="103115" y="148823"/>
                  <a:pt x="116673" y="153463"/>
                </a:cubicBezTo>
                <a:cubicBezTo>
                  <a:pt x="116745" y="153483"/>
                  <a:pt x="116817" y="153492"/>
                  <a:pt x="116888" y="153492"/>
                </a:cubicBezTo>
                <a:cubicBezTo>
                  <a:pt x="117313" y="153492"/>
                  <a:pt x="117703" y="153161"/>
                  <a:pt x="117742" y="152713"/>
                </a:cubicBezTo>
                <a:lnTo>
                  <a:pt x="125817" y="149346"/>
                </a:lnTo>
                <a:cubicBezTo>
                  <a:pt x="127319" y="148709"/>
                  <a:pt x="129389" y="148231"/>
                  <a:pt x="130844" y="147231"/>
                </a:cubicBezTo>
                <a:cubicBezTo>
                  <a:pt x="131208" y="147208"/>
                  <a:pt x="131504" y="146958"/>
                  <a:pt x="131618" y="146616"/>
                </a:cubicBezTo>
                <a:cubicBezTo>
                  <a:pt x="131868" y="146366"/>
                  <a:pt x="132096" y="146070"/>
                  <a:pt x="132255" y="145775"/>
                </a:cubicBezTo>
                <a:cubicBezTo>
                  <a:pt x="132414" y="145547"/>
                  <a:pt x="132323" y="145229"/>
                  <a:pt x="132050" y="145138"/>
                </a:cubicBezTo>
                <a:cubicBezTo>
                  <a:pt x="131686" y="145016"/>
                  <a:pt x="131302" y="144966"/>
                  <a:pt x="130911" y="144966"/>
                </a:cubicBezTo>
                <a:cubicBezTo>
                  <a:pt x="130716" y="144966"/>
                  <a:pt x="130518" y="144979"/>
                  <a:pt x="130321" y="145001"/>
                </a:cubicBezTo>
                <a:cubicBezTo>
                  <a:pt x="116855" y="133923"/>
                  <a:pt x="108256" y="118864"/>
                  <a:pt x="109758" y="100871"/>
                </a:cubicBezTo>
                <a:cubicBezTo>
                  <a:pt x="111282" y="82309"/>
                  <a:pt x="121086" y="64976"/>
                  <a:pt x="118311" y="46004"/>
                </a:cubicBezTo>
                <a:cubicBezTo>
                  <a:pt x="116150" y="31241"/>
                  <a:pt x="107710" y="17479"/>
                  <a:pt x="95404" y="9039"/>
                </a:cubicBezTo>
                <a:cubicBezTo>
                  <a:pt x="86609" y="3034"/>
                  <a:pt x="75967" y="1"/>
                  <a:pt x="6533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67;p2"/>
          <p:cNvSpPr/>
          <p:nvPr/>
        </p:nvSpPr>
        <p:spPr>
          <a:xfrm rot="-5399654">
            <a:off x="5860147" y="3603496"/>
            <a:ext cx="3292830" cy="3815452"/>
          </a:xfrm>
          <a:custGeom>
            <a:avLst/>
            <a:gdLst/>
            <a:ahLst/>
            <a:cxnLst/>
            <a:rect l="l" t="t" r="r" b="b"/>
            <a:pathLst>
              <a:path w="132415" h="153493" extrusionOk="0">
                <a:moveTo>
                  <a:pt x="65330" y="1"/>
                </a:moveTo>
                <a:cubicBezTo>
                  <a:pt x="60091" y="1"/>
                  <a:pt x="54855" y="737"/>
                  <a:pt x="49841" y="2215"/>
                </a:cubicBezTo>
                <a:cubicBezTo>
                  <a:pt x="32507" y="7333"/>
                  <a:pt x="20815" y="24531"/>
                  <a:pt x="2753" y="27237"/>
                </a:cubicBezTo>
                <a:cubicBezTo>
                  <a:pt x="2685" y="27195"/>
                  <a:pt x="2609" y="27174"/>
                  <a:pt x="2536" y="27174"/>
                </a:cubicBezTo>
                <a:cubicBezTo>
                  <a:pt x="2416" y="27174"/>
                  <a:pt x="2301" y="27229"/>
                  <a:pt x="2230" y="27328"/>
                </a:cubicBezTo>
                <a:cubicBezTo>
                  <a:pt x="1661" y="27465"/>
                  <a:pt x="1320" y="27988"/>
                  <a:pt x="1411" y="28534"/>
                </a:cubicBezTo>
                <a:cubicBezTo>
                  <a:pt x="183" y="30923"/>
                  <a:pt x="274" y="34153"/>
                  <a:pt x="137" y="36700"/>
                </a:cubicBezTo>
                <a:cubicBezTo>
                  <a:pt x="1" y="40386"/>
                  <a:pt x="206" y="44093"/>
                  <a:pt x="774" y="47733"/>
                </a:cubicBezTo>
                <a:cubicBezTo>
                  <a:pt x="774" y="47847"/>
                  <a:pt x="820" y="47938"/>
                  <a:pt x="865" y="48051"/>
                </a:cubicBezTo>
                <a:cubicBezTo>
                  <a:pt x="865" y="48727"/>
                  <a:pt x="1499" y="49293"/>
                  <a:pt x="2133" y="49293"/>
                </a:cubicBezTo>
                <a:cubicBezTo>
                  <a:pt x="2460" y="49293"/>
                  <a:pt x="2786" y="49143"/>
                  <a:pt x="3026" y="48779"/>
                </a:cubicBezTo>
                <a:cubicBezTo>
                  <a:pt x="14302" y="31159"/>
                  <a:pt x="34018" y="21045"/>
                  <a:pt x="53956" y="21045"/>
                </a:cubicBezTo>
                <a:cubicBezTo>
                  <a:pt x="64829" y="21045"/>
                  <a:pt x="75768" y="24053"/>
                  <a:pt x="85440" y="30490"/>
                </a:cubicBezTo>
                <a:cubicBezTo>
                  <a:pt x="99134" y="39589"/>
                  <a:pt x="106323" y="53738"/>
                  <a:pt x="105481" y="70162"/>
                </a:cubicBezTo>
                <a:cubicBezTo>
                  <a:pt x="104594" y="87018"/>
                  <a:pt x="97451" y="102941"/>
                  <a:pt x="97519" y="119888"/>
                </a:cubicBezTo>
                <a:cubicBezTo>
                  <a:pt x="97565" y="133013"/>
                  <a:pt x="103115" y="148823"/>
                  <a:pt x="116673" y="153463"/>
                </a:cubicBezTo>
                <a:cubicBezTo>
                  <a:pt x="116745" y="153483"/>
                  <a:pt x="116817" y="153492"/>
                  <a:pt x="116888" y="153492"/>
                </a:cubicBezTo>
                <a:cubicBezTo>
                  <a:pt x="117313" y="153492"/>
                  <a:pt x="117703" y="153161"/>
                  <a:pt x="117742" y="152713"/>
                </a:cubicBezTo>
                <a:lnTo>
                  <a:pt x="125817" y="149346"/>
                </a:lnTo>
                <a:cubicBezTo>
                  <a:pt x="127319" y="148709"/>
                  <a:pt x="129389" y="148231"/>
                  <a:pt x="130844" y="147231"/>
                </a:cubicBezTo>
                <a:cubicBezTo>
                  <a:pt x="131208" y="147208"/>
                  <a:pt x="131504" y="146958"/>
                  <a:pt x="131618" y="146616"/>
                </a:cubicBezTo>
                <a:cubicBezTo>
                  <a:pt x="131868" y="146366"/>
                  <a:pt x="132096" y="146070"/>
                  <a:pt x="132255" y="145775"/>
                </a:cubicBezTo>
                <a:cubicBezTo>
                  <a:pt x="132414" y="145547"/>
                  <a:pt x="132323" y="145229"/>
                  <a:pt x="132050" y="145138"/>
                </a:cubicBezTo>
                <a:cubicBezTo>
                  <a:pt x="131686" y="145016"/>
                  <a:pt x="131302" y="144966"/>
                  <a:pt x="130911" y="144966"/>
                </a:cubicBezTo>
                <a:cubicBezTo>
                  <a:pt x="130716" y="144966"/>
                  <a:pt x="130518" y="144979"/>
                  <a:pt x="130321" y="145001"/>
                </a:cubicBezTo>
                <a:cubicBezTo>
                  <a:pt x="116855" y="133923"/>
                  <a:pt x="108256" y="118864"/>
                  <a:pt x="109758" y="100871"/>
                </a:cubicBezTo>
                <a:cubicBezTo>
                  <a:pt x="111282" y="82309"/>
                  <a:pt x="121086" y="64976"/>
                  <a:pt x="118311" y="46004"/>
                </a:cubicBezTo>
                <a:cubicBezTo>
                  <a:pt x="116150" y="31241"/>
                  <a:pt x="107710" y="17479"/>
                  <a:pt x="95404" y="9039"/>
                </a:cubicBezTo>
                <a:cubicBezTo>
                  <a:pt x="86609" y="3034"/>
                  <a:pt x="75967" y="1"/>
                  <a:pt x="6533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8" name="Google Shape;68;p2"/>
          <p:cNvGrpSpPr/>
          <p:nvPr/>
        </p:nvGrpSpPr>
        <p:grpSpPr>
          <a:xfrm flipH="1">
            <a:off x="7534641" y="4793331"/>
            <a:ext cx="530121" cy="442999"/>
            <a:chOff x="3923575" y="2588450"/>
            <a:chExt cx="701125" cy="585900"/>
          </a:xfrm>
        </p:grpSpPr>
        <p:sp>
          <p:nvSpPr>
            <p:cNvPr id="69" name="Google Shape;69;p2"/>
            <p:cNvSpPr/>
            <p:nvPr/>
          </p:nvSpPr>
          <p:spPr>
            <a:xfrm>
              <a:off x="3923575" y="2588450"/>
              <a:ext cx="97675" cy="585900"/>
            </a:xfrm>
            <a:custGeom>
              <a:avLst/>
              <a:gdLst/>
              <a:ahLst/>
              <a:cxnLst/>
              <a:rect l="l" t="t" r="r" b="b"/>
              <a:pathLst>
                <a:path w="3907" h="23436" extrusionOk="0">
                  <a:moveTo>
                    <a:pt x="2160" y="1"/>
                  </a:moveTo>
                  <a:cubicBezTo>
                    <a:pt x="1404" y="1"/>
                    <a:pt x="651" y="496"/>
                    <a:pt x="651" y="1486"/>
                  </a:cubicBezTo>
                  <a:lnTo>
                    <a:pt x="678" y="5256"/>
                  </a:lnTo>
                  <a:cubicBezTo>
                    <a:pt x="461" y="11006"/>
                    <a:pt x="0" y="16946"/>
                    <a:pt x="760" y="22561"/>
                  </a:cubicBezTo>
                  <a:cubicBezTo>
                    <a:pt x="850" y="23149"/>
                    <a:pt x="1375" y="23435"/>
                    <a:pt x="1909" y="23435"/>
                  </a:cubicBezTo>
                  <a:cubicBezTo>
                    <a:pt x="2015" y="23435"/>
                    <a:pt x="2121" y="23424"/>
                    <a:pt x="2224" y="23402"/>
                  </a:cubicBezTo>
                  <a:cubicBezTo>
                    <a:pt x="2267" y="23405"/>
                    <a:pt x="2310" y="23406"/>
                    <a:pt x="2353" y="23406"/>
                  </a:cubicBezTo>
                  <a:cubicBezTo>
                    <a:pt x="3127" y="23406"/>
                    <a:pt x="3906" y="22939"/>
                    <a:pt x="3906" y="21937"/>
                  </a:cubicBezTo>
                  <a:lnTo>
                    <a:pt x="3798" y="2652"/>
                  </a:lnTo>
                  <a:cubicBezTo>
                    <a:pt x="3798" y="2462"/>
                    <a:pt x="3770" y="2245"/>
                    <a:pt x="3689" y="2082"/>
                  </a:cubicBezTo>
                  <a:lnTo>
                    <a:pt x="3689" y="1486"/>
                  </a:lnTo>
                  <a:cubicBezTo>
                    <a:pt x="3676" y="496"/>
                    <a:pt x="2916" y="1"/>
                    <a:pt x="216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70;p2"/>
            <p:cNvSpPr/>
            <p:nvPr/>
          </p:nvSpPr>
          <p:spPr>
            <a:xfrm>
              <a:off x="4074100" y="2588450"/>
              <a:ext cx="97675" cy="585900"/>
            </a:xfrm>
            <a:custGeom>
              <a:avLst/>
              <a:gdLst/>
              <a:ahLst/>
              <a:cxnLst/>
              <a:rect l="l" t="t" r="r" b="b"/>
              <a:pathLst>
                <a:path w="3907" h="23436" extrusionOk="0">
                  <a:moveTo>
                    <a:pt x="2160" y="1"/>
                  </a:moveTo>
                  <a:cubicBezTo>
                    <a:pt x="1404" y="1"/>
                    <a:pt x="652" y="496"/>
                    <a:pt x="652" y="1486"/>
                  </a:cubicBezTo>
                  <a:lnTo>
                    <a:pt x="679" y="5256"/>
                  </a:lnTo>
                  <a:cubicBezTo>
                    <a:pt x="462" y="11006"/>
                    <a:pt x="1" y="16946"/>
                    <a:pt x="760" y="22561"/>
                  </a:cubicBezTo>
                  <a:cubicBezTo>
                    <a:pt x="851" y="23149"/>
                    <a:pt x="1375" y="23435"/>
                    <a:pt x="1909" y="23435"/>
                  </a:cubicBezTo>
                  <a:cubicBezTo>
                    <a:pt x="2015" y="23435"/>
                    <a:pt x="2122" y="23424"/>
                    <a:pt x="2225" y="23402"/>
                  </a:cubicBezTo>
                  <a:cubicBezTo>
                    <a:pt x="2268" y="23405"/>
                    <a:pt x="2310" y="23406"/>
                    <a:pt x="2353" y="23406"/>
                  </a:cubicBezTo>
                  <a:cubicBezTo>
                    <a:pt x="3127" y="23406"/>
                    <a:pt x="3907" y="22939"/>
                    <a:pt x="3907" y="21937"/>
                  </a:cubicBezTo>
                  <a:lnTo>
                    <a:pt x="3798" y="2652"/>
                  </a:lnTo>
                  <a:cubicBezTo>
                    <a:pt x="3798" y="2462"/>
                    <a:pt x="3771" y="2245"/>
                    <a:pt x="3690" y="2082"/>
                  </a:cubicBezTo>
                  <a:lnTo>
                    <a:pt x="3690" y="1486"/>
                  </a:lnTo>
                  <a:cubicBezTo>
                    <a:pt x="3676" y="496"/>
                    <a:pt x="2917" y="1"/>
                    <a:pt x="216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71;p2"/>
            <p:cNvSpPr/>
            <p:nvPr/>
          </p:nvSpPr>
          <p:spPr>
            <a:xfrm>
              <a:off x="4225325" y="2588450"/>
              <a:ext cx="97600" cy="585900"/>
            </a:xfrm>
            <a:custGeom>
              <a:avLst/>
              <a:gdLst/>
              <a:ahLst/>
              <a:cxnLst/>
              <a:rect l="l" t="t" r="r" b="b"/>
              <a:pathLst>
                <a:path w="3904" h="23436" extrusionOk="0">
                  <a:moveTo>
                    <a:pt x="2147" y="1"/>
                  </a:moveTo>
                  <a:cubicBezTo>
                    <a:pt x="1384" y="1"/>
                    <a:pt x="624" y="496"/>
                    <a:pt x="624" y="1486"/>
                  </a:cubicBezTo>
                  <a:lnTo>
                    <a:pt x="678" y="5256"/>
                  </a:lnTo>
                  <a:cubicBezTo>
                    <a:pt x="461" y="11006"/>
                    <a:pt x="0" y="16946"/>
                    <a:pt x="760" y="22561"/>
                  </a:cubicBezTo>
                  <a:cubicBezTo>
                    <a:pt x="828" y="23149"/>
                    <a:pt x="1368" y="23435"/>
                    <a:pt x="1907" y="23435"/>
                  </a:cubicBezTo>
                  <a:cubicBezTo>
                    <a:pt x="2014" y="23435"/>
                    <a:pt x="2121" y="23424"/>
                    <a:pt x="2225" y="23402"/>
                  </a:cubicBezTo>
                  <a:cubicBezTo>
                    <a:pt x="2297" y="23413"/>
                    <a:pt x="2369" y="23418"/>
                    <a:pt x="2440" y="23418"/>
                  </a:cubicBezTo>
                  <a:cubicBezTo>
                    <a:pt x="3222" y="23418"/>
                    <a:pt x="3904" y="22758"/>
                    <a:pt x="3879" y="21937"/>
                  </a:cubicBezTo>
                  <a:lnTo>
                    <a:pt x="3798" y="2652"/>
                  </a:lnTo>
                  <a:cubicBezTo>
                    <a:pt x="3771" y="2462"/>
                    <a:pt x="3743" y="2245"/>
                    <a:pt x="3689" y="2082"/>
                  </a:cubicBezTo>
                  <a:lnTo>
                    <a:pt x="3689" y="1486"/>
                  </a:lnTo>
                  <a:cubicBezTo>
                    <a:pt x="3676" y="496"/>
                    <a:pt x="2909" y="1"/>
                    <a:pt x="214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72;p2"/>
            <p:cNvSpPr/>
            <p:nvPr/>
          </p:nvSpPr>
          <p:spPr>
            <a:xfrm>
              <a:off x="4375850" y="2588450"/>
              <a:ext cx="97675" cy="585900"/>
            </a:xfrm>
            <a:custGeom>
              <a:avLst/>
              <a:gdLst/>
              <a:ahLst/>
              <a:cxnLst/>
              <a:rect l="l" t="t" r="r" b="b"/>
              <a:pathLst>
                <a:path w="3907" h="23436" extrusionOk="0">
                  <a:moveTo>
                    <a:pt x="2147" y="1"/>
                  </a:moveTo>
                  <a:cubicBezTo>
                    <a:pt x="1384" y="1"/>
                    <a:pt x="625" y="496"/>
                    <a:pt x="625" y="1486"/>
                  </a:cubicBezTo>
                  <a:cubicBezTo>
                    <a:pt x="625" y="2733"/>
                    <a:pt x="652" y="4008"/>
                    <a:pt x="679" y="5256"/>
                  </a:cubicBezTo>
                  <a:cubicBezTo>
                    <a:pt x="462" y="11006"/>
                    <a:pt x="1" y="16946"/>
                    <a:pt x="760" y="22561"/>
                  </a:cubicBezTo>
                  <a:cubicBezTo>
                    <a:pt x="851" y="23149"/>
                    <a:pt x="1376" y="23435"/>
                    <a:pt x="1909" y="23435"/>
                  </a:cubicBezTo>
                  <a:cubicBezTo>
                    <a:pt x="2015" y="23435"/>
                    <a:pt x="2122" y="23424"/>
                    <a:pt x="2225" y="23402"/>
                  </a:cubicBezTo>
                  <a:cubicBezTo>
                    <a:pt x="2300" y="23413"/>
                    <a:pt x="2373" y="23418"/>
                    <a:pt x="2446" y="23418"/>
                  </a:cubicBezTo>
                  <a:cubicBezTo>
                    <a:pt x="3246" y="23418"/>
                    <a:pt x="3907" y="22758"/>
                    <a:pt x="3907" y="21937"/>
                  </a:cubicBezTo>
                  <a:cubicBezTo>
                    <a:pt x="3852" y="15509"/>
                    <a:pt x="3825" y="9080"/>
                    <a:pt x="3798" y="2652"/>
                  </a:cubicBezTo>
                  <a:cubicBezTo>
                    <a:pt x="3798" y="2462"/>
                    <a:pt x="3744" y="2245"/>
                    <a:pt x="3690" y="2082"/>
                  </a:cubicBezTo>
                  <a:lnTo>
                    <a:pt x="3690" y="1486"/>
                  </a:lnTo>
                  <a:cubicBezTo>
                    <a:pt x="3676" y="496"/>
                    <a:pt x="2910" y="1"/>
                    <a:pt x="214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73;p2"/>
            <p:cNvSpPr/>
            <p:nvPr/>
          </p:nvSpPr>
          <p:spPr>
            <a:xfrm>
              <a:off x="4526400" y="2588450"/>
              <a:ext cx="98300" cy="585900"/>
            </a:xfrm>
            <a:custGeom>
              <a:avLst/>
              <a:gdLst/>
              <a:ahLst/>
              <a:cxnLst/>
              <a:rect l="l" t="t" r="r" b="b"/>
              <a:pathLst>
                <a:path w="3932" h="23436" extrusionOk="0">
                  <a:moveTo>
                    <a:pt x="2170" y="1"/>
                  </a:moveTo>
                  <a:cubicBezTo>
                    <a:pt x="1411" y="1"/>
                    <a:pt x="651" y="496"/>
                    <a:pt x="651" y="1486"/>
                  </a:cubicBezTo>
                  <a:lnTo>
                    <a:pt x="678" y="5256"/>
                  </a:lnTo>
                  <a:cubicBezTo>
                    <a:pt x="461" y="11006"/>
                    <a:pt x="0" y="16946"/>
                    <a:pt x="760" y="22561"/>
                  </a:cubicBezTo>
                  <a:cubicBezTo>
                    <a:pt x="850" y="23149"/>
                    <a:pt x="1375" y="23435"/>
                    <a:pt x="1909" y="23435"/>
                  </a:cubicBezTo>
                  <a:cubicBezTo>
                    <a:pt x="2015" y="23435"/>
                    <a:pt x="2121" y="23424"/>
                    <a:pt x="2225" y="23402"/>
                  </a:cubicBezTo>
                  <a:cubicBezTo>
                    <a:pt x="2299" y="23413"/>
                    <a:pt x="2373" y="23418"/>
                    <a:pt x="2446" y="23418"/>
                  </a:cubicBezTo>
                  <a:cubicBezTo>
                    <a:pt x="3249" y="23418"/>
                    <a:pt x="3931" y="22758"/>
                    <a:pt x="3906" y="21937"/>
                  </a:cubicBezTo>
                  <a:cubicBezTo>
                    <a:pt x="3879" y="15509"/>
                    <a:pt x="3852" y="9080"/>
                    <a:pt x="3798" y="2652"/>
                  </a:cubicBezTo>
                  <a:cubicBezTo>
                    <a:pt x="3798" y="2462"/>
                    <a:pt x="3771" y="2245"/>
                    <a:pt x="3689" y="2082"/>
                  </a:cubicBezTo>
                  <a:lnTo>
                    <a:pt x="3689" y="1486"/>
                  </a:lnTo>
                  <a:cubicBezTo>
                    <a:pt x="3689" y="496"/>
                    <a:pt x="2930" y="1"/>
                    <a:pt x="217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4" name="Google Shape;74;p2"/>
          <p:cNvSpPr/>
          <p:nvPr/>
        </p:nvSpPr>
        <p:spPr>
          <a:xfrm rot="4341006">
            <a:off x="-47725" y="-637160"/>
            <a:ext cx="1868480" cy="2377071"/>
          </a:xfrm>
          <a:custGeom>
            <a:avLst/>
            <a:gdLst/>
            <a:ahLst/>
            <a:cxnLst/>
            <a:rect l="l" t="t" r="r" b="b"/>
            <a:pathLst>
              <a:path w="68462" h="87097" extrusionOk="0">
                <a:moveTo>
                  <a:pt x="38749" y="20088"/>
                </a:moveTo>
                <a:lnTo>
                  <a:pt x="38749" y="20088"/>
                </a:lnTo>
                <a:cubicBezTo>
                  <a:pt x="38711" y="20104"/>
                  <a:pt x="38665" y="20121"/>
                  <a:pt x="38598" y="20138"/>
                </a:cubicBezTo>
                <a:lnTo>
                  <a:pt x="38082" y="20300"/>
                </a:lnTo>
                <a:cubicBezTo>
                  <a:pt x="38137" y="20273"/>
                  <a:pt x="38191" y="20246"/>
                  <a:pt x="38245" y="20219"/>
                </a:cubicBezTo>
                <a:lnTo>
                  <a:pt x="38749" y="20088"/>
                </a:lnTo>
                <a:close/>
                <a:moveTo>
                  <a:pt x="10986" y="19595"/>
                </a:moveTo>
                <a:cubicBezTo>
                  <a:pt x="10199" y="20273"/>
                  <a:pt x="9928" y="20517"/>
                  <a:pt x="8517" y="21792"/>
                </a:cubicBezTo>
                <a:cubicBezTo>
                  <a:pt x="9304" y="21006"/>
                  <a:pt x="10118" y="20273"/>
                  <a:pt x="10986" y="19595"/>
                </a:cubicBezTo>
                <a:close/>
                <a:moveTo>
                  <a:pt x="8409" y="22172"/>
                </a:moveTo>
                <a:lnTo>
                  <a:pt x="8273" y="22308"/>
                </a:lnTo>
                <a:lnTo>
                  <a:pt x="7679" y="22848"/>
                </a:lnTo>
                <a:lnTo>
                  <a:pt x="7679" y="22848"/>
                </a:lnTo>
                <a:cubicBezTo>
                  <a:pt x="7859" y="22670"/>
                  <a:pt x="8039" y="22515"/>
                  <a:pt x="8219" y="22335"/>
                </a:cubicBezTo>
                <a:lnTo>
                  <a:pt x="8409" y="22172"/>
                </a:lnTo>
                <a:close/>
                <a:moveTo>
                  <a:pt x="8626" y="21819"/>
                </a:moveTo>
                <a:cubicBezTo>
                  <a:pt x="8138" y="22253"/>
                  <a:pt x="7649" y="22687"/>
                  <a:pt x="6754" y="23582"/>
                </a:cubicBezTo>
                <a:cubicBezTo>
                  <a:pt x="7487" y="22823"/>
                  <a:pt x="7921" y="22389"/>
                  <a:pt x="8192" y="22145"/>
                </a:cubicBezTo>
                <a:cubicBezTo>
                  <a:pt x="8327" y="22036"/>
                  <a:pt x="8463" y="21928"/>
                  <a:pt x="8626" y="21819"/>
                </a:cubicBezTo>
                <a:close/>
                <a:moveTo>
                  <a:pt x="7677" y="22796"/>
                </a:moveTo>
                <a:lnTo>
                  <a:pt x="7677" y="22796"/>
                </a:lnTo>
                <a:lnTo>
                  <a:pt x="7677" y="22796"/>
                </a:lnTo>
                <a:cubicBezTo>
                  <a:pt x="7323" y="23149"/>
                  <a:pt x="6971" y="23502"/>
                  <a:pt x="6641" y="23855"/>
                </a:cubicBezTo>
                <a:lnTo>
                  <a:pt x="6641" y="23855"/>
                </a:lnTo>
                <a:cubicBezTo>
                  <a:pt x="6960" y="23485"/>
                  <a:pt x="7305" y="23140"/>
                  <a:pt x="7677" y="22796"/>
                </a:cubicBezTo>
                <a:close/>
                <a:moveTo>
                  <a:pt x="6076" y="24288"/>
                </a:moveTo>
                <a:lnTo>
                  <a:pt x="6022" y="24342"/>
                </a:lnTo>
                <a:lnTo>
                  <a:pt x="6022" y="24342"/>
                </a:lnTo>
                <a:lnTo>
                  <a:pt x="6022" y="24342"/>
                </a:lnTo>
                <a:lnTo>
                  <a:pt x="6076" y="24288"/>
                </a:lnTo>
                <a:close/>
                <a:moveTo>
                  <a:pt x="5975" y="24396"/>
                </a:moveTo>
                <a:lnTo>
                  <a:pt x="5859" y="24559"/>
                </a:lnTo>
                <a:lnTo>
                  <a:pt x="5859" y="24532"/>
                </a:lnTo>
                <a:lnTo>
                  <a:pt x="5975" y="24396"/>
                </a:lnTo>
                <a:close/>
                <a:moveTo>
                  <a:pt x="5267" y="25585"/>
                </a:moveTo>
                <a:lnTo>
                  <a:pt x="5235" y="25617"/>
                </a:lnTo>
                <a:lnTo>
                  <a:pt x="5235" y="25617"/>
                </a:lnTo>
                <a:lnTo>
                  <a:pt x="5267" y="25585"/>
                </a:lnTo>
                <a:close/>
                <a:moveTo>
                  <a:pt x="5515" y="25090"/>
                </a:moveTo>
                <a:cubicBezTo>
                  <a:pt x="5526" y="25090"/>
                  <a:pt x="5497" y="25132"/>
                  <a:pt x="5398" y="25264"/>
                </a:cubicBezTo>
                <a:cubicBezTo>
                  <a:pt x="5290" y="25372"/>
                  <a:pt x="5154" y="25535"/>
                  <a:pt x="4964" y="25834"/>
                </a:cubicBezTo>
                <a:cubicBezTo>
                  <a:pt x="4747" y="26105"/>
                  <a:pt x="4476" y="26457"/>
                  <a:pt x="4123" y="26973"/>
                </a:cubicBezTo>
                <a:cubicBezTo>
                  <a:pt x="4747" y="26023"/>
                  <a:pt x="5073" y="25617"/>
                  <a:pt x="5452" y="25128"/>
                </a:cubicBezTo>
                <a:cubicBezTo>
                  <a:pt x="5484" y="25107"/>
                  <a:pt x="5508" y="25090"/>
                  <a:pt x="5515" y="25090"/>
                </a:cubicBezTo>
                <a:close/>
                <a:moveTo>
                  <a:pt x="54791" y="29197"/>
                </a:moveTo>
                <a:lnTo>
                  <a:pt x="54953" y="29251"/>
                </a:lnTo>
                <a:lnTo>
                  <a:pt x="55089" y="29305"/>
                </a:lnTo>
                <a:lnTo>
                  <a:pt x="54791" y="29197"/>
                </a:lnTo>
                <a:close/>
                <a:moveTo>
                  <a:pt x="45650" y="30146"/>
                </a:moveTo>
                <a:cubicBezTo>
                  <a:pt x="45507" y="30187"/>
                  <a:pt x="45364" y="30228"/>
                  <a:pt x="45222" y="30280"/>
                </a:cubicBezTo>
                <a:lnTo>
                  <a:pt x="45222" y="30280"/>
                </a:lnTo>
                <a:cubicBezTo>
                  <a:pt x="45363" y="30234"/>
                  <a:pt x="45506" y="30189"/>
                  <a:pt x="45650" y="30146"/>
                </a:cubicBezTo>
                <a:close/>
                <a:moveTo>
                  <a:pt x="3310" y="28220"/>
                </a:moveTo>
                <a:lnTo>
                  <a:pt x="3310" y="28220"/>
                </a:lnTo>
                <a:cubicBezTo>
                  <a:pt x="3120" y="28573"/>
                  <a:pt x="2930" y="28899"/>
                  <a:pt x="2767" y="29278"/>
                </a:cubicBezTo>
                <a:cubicBezTo>
                  <a:pt x="2577" y="29631"/>
                  <a:pt x="2414" y="29984"/>
                  <a:pt x="2279" y="30336"/>
                </a:cubicBezTo>
                <a:lnTo>
                  <a:pt x="2197" y="30526"/>
                </a:lnTo>
                <a:cubicBezTo>
                  <a:pt x="2306" y="30173"/>
                  <a:pt x="2442" y="29875"/>
                  <a:pt x="2631" y="29495"/>
                </a:cubicBezTo>
                <a:cubicBezTo>
                  <a:pt x="2713" y="29305"/>
                  <a:pt x="2821" y="29116"/>
                  <a:pt x="2930" y="28899"/>
                </a:cubicBezTo>
                <a:cubicBezTo>
                  <a:pt x="3038" y="28709"/>
                  <a:pt x="3174" y="28465"/>
                  <a:pt x="3310" y="28220"/>
                </a:cubicBezTo>
                <a:close/>
                <a:moveTo>
                  <a:pt x="50625" y="28637"/>
                </a:moveTo>
                <a:cubicBezTo>
                  <a:pt x="51222" y="28637"/>
                  <a:pt x="51819" y="28670"/>
                  <a:pt x="52414" y="28735"/>
                </a:cubicBezTo>
                <a:lnTo>
                  <a:pt x="52414" y="28735"/>
                </a:lnTo>
                <a:cubicBezTo>
                  <a:pt x="51885" y="28680"/>
                  <a:pt x="51352" y="28656"/>
                  <a:pt x="50821" y="28656"/>
                </a:cubicBezTo>
                <a:cubicBezTo>
                  <a:pt x="50497" y="28656"/>
                  <a:pt x="50174" y="28665"/>
                  <a:pt x="49854" y="28682"/>
                </a:cubicBezTo>
                <a:cubicBezTo>
                  <a:pt x="49529" y="28709"/>
                  <a:pt x="49230" y="28736"/>
                  <a:pt x="48905" y="28790"/>
                </a:cubicBezTo>
                <a:lnTo>
                  <a:pt x="48335" y="28817"/>
                </a:lnTo>
                <a:cubicBezTo>
                  <a:pt x="46328" y="29116"/>
                  <a:pt x="44375" y="29712"/>
                  <a:pt x="42531" y="30580"/>
                </a:cubicBezTo>
                <a:lnTo>
                  <a:pt x="42531" y="30580"/>
                </a:lnTo>
                <a:lnTo>
                  <a:pt x="42585" y="30553"/>
                </a:lnTo>
                <a:cubicBezTo>
                  <a:pt x="42992" y="30336"/>
                  <a:pt x="43372" y="30173"/>
                  <a:pt x="43860" y="29984"/>
                </a:cubicBezTo>
                <a:cubicBezTo>
                  <a:pt x="44538" y="29712"/>
                  <a:pt x="45216" y="29495"/>
                  <a:pt x="45894" y="29305"/>
                </a:cubicBezTo>
                <a:cubicBezTo>
                  <a:pt x="46599" y="29116"/>
                  <a:pt x="47332" y="28953"/>
                  <a:pt x="48064" y="28844"/>
                </a:cubicBezTo>
                <a:cubicBezTo>
                  <a:pt x="48913" y="28705"/>
                  <a:pt x="49769" y="28637"/>
                  <a:pt x="50625" y="28637"/>
                </a:cubicBezTo>
                <a:close/>
                <a:moveTo>
                  <a:pt x="43387" y="30988"/>
                </a:moveTo>
                <a:lnTo>
                  <a:pt x="43387" y="30988"/>
                </a:lnTo>
                <a:cubicBezTo>
                  <a:pt x="43224" y="31063"/>
                  <a:pt x="43051" y="31133"/>
                  <a:pt x="42878" y="31205"/>
                </a:cubicBezTo>
                <a:lnTo>
                  <a:pt x="42878" y="31205"/>
                </a:lnTo>
                <a:cubicBezTo>
                  <a:pt x="43048" y="31128"/>
                  <a:pt x="43217" y="31055"/>
                  <a:pt x="43387" y="30988"/>
                </a:cubicBezTo>
                <a:close/>
                <a:moveTo>
                  <a:pt x="41093" y="32072"/>
                </a:moveTo>
                <a:lnTo>
                  <a:pt x="40985" y="32153"/>
                </a:lnTo>
                <a:lnTo>
                  <a:pt x="40713" y="32289"/>
                </a:lnTo>
                <a:lnTo>
                  <a:pt x="40849" y="32208"/>
                </a:lnTo>
                <a:lnTo>
                  <a:pt x="41093" y="32072"/>
                </a:lnTo>
                <a:close/>
                <a:moveTo>
                  <a:pt x="1411" y="32696"/>
                </a:moveTo>
                <a:lnTo>
                  <a:pt x="1357" y="32940"/>
                </a:lnTo>
                <a:cubicBezTo>
                  <a:pt x="1357" y="32962"/>
                  <a:pt x="1339" y="33002"/>
                  <a:pt x="1332" y="33002"/>
                </a:cubicBezTo>
                <a:cubicBezTo>
                  <a:pt x="1331" y="33002"/>
                  <a:pt x="1330" y="32999"/>
                  <a:pt x="1330" y="32994"/>
                </a:cubicBezTo>
                <a:lnTo>
                  <a:pt x="1384" y="32777"/>
                </a:lnTo>
                <a:lnTo>
                  <a:pt x="1411" y="32696"/>
                </a:lnTo>
                <a:close/>
                <a:moveTo>
                  <a:pt x="39303" y="33076"/>
                </a:moveTo>
                <a:lnTo>
                  <a:pt x="38950" y="33320"/>
                </a:lnTo>
                <a:lnTo>
                  <a:pt x="39167" y="33157"/>
                </a:lnTo>
                <a:lnTo>
                  <a:pt x="39303" y="33076"/>
                </a:lnTo>
                <a:close/>
                <a:moveTo>
                  <a:pt x="60769" y="33587"/>
                </a:moveTo>
                <a:lnTo>
                  <a:pt x="60769" y="33587"/>
                </a:lnTo>
                <a:cubicBezTo>
                  <a:pt x="60838" y="33697"/>
                  <a:pt x="60906" y="33807"/>
                  <a:pt x="60975" y="33916"/>
                </a:cubicBezTo>
                <a:cubicBezTo>
                  <a:pt x="60901" y="33813"/>
                  <a:pt x="60835" y="33702"/>
                  <a:pt x="60769" y="33587"/>
                </a:cubicBezTo>
                <a:close/>
                <a:moveTo>
                  <a:pt x="60975" y="33916"/>
                </a:moveTo>
                <a:cubicBezTo>
                  <a:pt x="61068" y="34040"/>
                  <a:pt x="61134" y="34173"/>
                  <a:pt x="61194" y="34304"/>
                </a:cubicBezTo>
                <a:lnTo>
                  <a:pt x="61194" y="34304"/>
                </a:lnTo>
                <a:cubicBezTo>
                  <a:pt x="61127" y="34175"/>
                  <a:pt x="61056" y="34046"/>
                  <a:pt x="60975" y="33916"/>
                </a:cubicBezTo>
                <a:close/>
                <a:moveTo>
                  <a:pt x="651" y="36303"/>
                </a:moveTo>
                <a:lnTo>
                  <a:pt x="651" y="36358"/>
                </a:lnTo>
                <a:lnTo>
                  <a:pt x="543" y="37090"/>
                </a:lnTo>
                <a:lnTo>
                  <a:pt x="543" y="37063"/>
                </a:lnTo>
                <a:lnTo>
                  <a:pt x="651" y="36303"/>
                </a:lnTo>
                <a:close/>
                <a:moveTo>
                  <a:pt x="597" y="37470"/>
                </a:moveTo>
                <a:lnTo>
                  <a:pt x="570" y="37741"/>
                </a:lnTo>
                <a:cubicBezTo>
                  <a:pt x="570" y="37814"/>
                  <a:pt x="548" y="37822"/>
                  <a:pt x="544" y="37842"/>
                </a:cubicBezTo>
                <a:lnTo>
                  <a:pt x="544" y="37842"/>
                </a:lnTo>
                <a:lnTo>
                  <a:pt x="570" y="37578"/>
                </a:lnTo>
                <a:cubicBezTo>
                  <a:pt x="570" y="37524"/>
                  <a:pt x="570" y="37497"/>
                  <a:pt x="597" y="37470"/>
                </a:cubicBezTo>
                <a:close/>
                <a:moveTo>
                  <a:pt x="33146" y="36276"/>
                </a:moveTo>
                <a:lnTo>
                  <a:pt x="30298" y="38283"/>
                </a:lnTo>
                <a:cubicBezTo>
                  <a:pt x="30786" y="37877"/>
                  <a:pt x="30786" y="37877"/>
                  <a:pt x="33146" y="36276"/>
                </a:cubicBezTo>
                <a:close/>
                <a:moveTo>
                  <a:pt x="28481" y="40399"/>
                </a:moveTo>
                <a:lnTo>
                  <a:pt x="28426" y="40426"/>
                </a:lnTo>
                <a:cubicBezTo>
                  <a:pt x="28400" y="40449"/>
                  <a:pt x="28367" y="40476"/>
                  <a:pt x="28328" y="40507"/>
                </a:cubicBezTo>
                <a:lnTo>
                  <a:pt x="28328" y="40507"/>
                </a:lnTo>
                <a:lnTo>
                  <a:pt x="28481" y="40399"/>
                </a:lnTo>
                <a:close/>
                <a:moveTo>
                  <a:pt x="245" y="41536"/>
                </a:moveTo>
                <a:cubicBezTo>
                  <a:pt x="245" y="41537"/>
                  <a:pt x="245" y="41538"/>
                  <a:pt x="245" y="41538"/>
                </a:cubicBezTo>
                <a:lnTo>
                  <a:pt x="245" y="41593"/>
                </a:lnTo>
                <a:cubicBezTo>
                  <a:pt x="245" y="41574"/>
                  <a:pt x="245" y="41555"/>
                  <a:pt x="245" y="41536"/>
                </a:cubicBezTo>
                <a:close/>
                <a:moveTo>
                  <a:pt x="43652" y="46854"/>
                </a:moveTo>
                <a:cubicBezTo>
                  <a:pt x="43910" y="46881"/>
                  <a:pt x="44169" y="46908"/>
                  <a:pt x="44429" y="46936"/>
                </a:cubicBezTo>
                <a:lnTo>
                  <a:pt x="45894" y="47072"/>
                </a:lnTo>
                <a:lnTo>
                  <a:pt x="45840" y="47072"/>
                </a:lnTo>
                <a:lnTo>
                  <a:pt x="46708" y="47126"/>
                </a:lnTo>
                <a:cubicBezTo>
                  <a:pt x="47440" y="47234"/>
                  <a:pt x="48064" y="47289"/>
                  <a:pt x="48606" y="47343"/>
                </a:cubicBezTo>
                <a:cubicBezTo>
                  <a:pt x="47494" y="47316"/>
                  <a:pt x="46220" y="47153"/>
                  <a:pt x="45107" y="47017"/>
                </a:cubicBezTo>
                <a:lnTo>
                  <a:pt x="44619" y="46990"/>
                </a:lnTo>
                <a:lnTo>
                  <a:pt x="44402" y="46936"/>
                </a:lnTo>
                <a:lnTo>
                  <a:pt x="43652" y="46854"/>
                </a:lnTo>
                <a:close/>
                <a:moveTo>
                  <a:pt x="62277" y="39016"/>
                </a:moveTo>
                <a:lnTo>
                  <a:pt x="62304" y="39070"/>
                </a:lnTo>
                <a:cubicBezTo>
                  <a:pt x="62304" y="39206"/>
                  <a:pt x="62304" y="39341"/>
                  <a:pt x="62277" y="39450"/>
                </a:cubicBezTo>
                <a:lnTo>
                  <a:pt x="62223" y="39829"/>
                </a:lnTo>
                <a:lnTo>
                  <a:pt x="62168" y="40209"/>
                </a:lnTo>
                <a:lnTo>
                  <a:pt x="62060" y="40589"/>
                </a:lnTo>
                <a:cubicBezTo>
                  <a:pt x="61762" y="41728"/>
                  <a:pt x="61219" y="42759"/>
                  <a:pt x="60460" y="43627"/>
                </a:cubicBezTo>
                <a:cubicBezTo>
                  <a:pt x="59700" y="44495"/>
                  <a:pt x="58805" y="45200"/>
                  <a:pt x="57774" y="45742"/>
                </a:cubicBezTo>
                <a:cubicBezTo>
                  <a:pt x="57340" y="45987"/>
                  <a:pt x="56879" y="46176"/>
                  <a:pt x="56418" y="46366"/>
                </a:cubicBezTo>
                <a:cubicBezTo>
                  <a:pt x="55550" y="46665"/>
                  <a:pt x="54682" y="46909"/>
                  <a:pt x="53787" y="47072"/>
                </a:cubicBezTo>
                <a:cubicBezTo>
                  <a:pt x="52865" y="47234"/>
                  <a:pt x="51970" y="47316"/>
                  <a:pt x="51075" y="47343"/>
                </a:cubicBezTo>
                <a:lnTo>
                  <a:pt x="50342" y="47343"/>
                </a:lnTo>
                <a:cubicBezTo>
                  <a:pt x="51319" y="47343"/>
                  <a:pt x="52322" y="47261"/>
                  <a:pt x="53272" y="47099"/>
                </a:cubicBezTo>
                <a:cubicBezTo>
                  <a:pt x="54248" y="46963"/>
                  <a:pt x="55225" y="46719"/>
                  <a:pt x="56147" y="46366"/>
                </a:cubicBezTo>
                <a:cubicBezTo>
                  <a:pt x="57096" y="46041"/>
                  <a:pt x="57991" y="45580"/>
                  <a:pt x="58805" y="45010"/>
                </a:cubicBezTo>
                <a:cubicBezTo>
                  <a:pt x="59646" y="44441"/>
                  <a:pt x="60351" y="43735"/>
                  <a:pt x="60948" y="42894"/>
                </a:cubicBezTo>
                <a:cubicBezTo>
                  <a:pt x="61192" y="42542"/>
                  <a:pt x="61409" y="42189"/>
                  <a:pt x="61599" y="41810"/>
                </a:cubicBezTo>
                <a:cubicBezTo>
                  <a:pt x="61680" y="41620"/>
                  <a:pt x="61734" y="41430"/>
                  <a:pt x="61816" y="41240"/>
                </a:cubicBezTo>
                <a:cubicBezTo>
                  <a:pt x="61897" y="41023"/>
                  <a:pt x="61979" y="40833"/>
                  <a:pt x="62033" y="40643"/>
                </a:cubicBezTo>
                <a:lnTo>
                  <a:pt x="62114" y="40236"/>
                </a:lnTo>
                <a:cubicBezTo>
                  <a:pt x="62141" y="40101"/>
                  <a:pt x="62168" y="39965"/>
                  <a:pt x="62195" y="39829"/>
                </a:cubicBezTo>
                <a:lnTo>
                  <a:pt x="62250" y="39423"/>
                </a:lnTo>
                <a:lnTo>
                  <a:pt x="62277" y="39016"/>
                </a:lnTo>
                <a:close/>
                <a:moveTo>
                  <a:pt x="46681" y="54639"/>
                </a:moveTo>
                <a:cubicBezTo>
                  <a:pt x="47277" y="54639"/>
                  <a:pt x="47901" y="54639"/>
                  <a:pt x="48498" y="54693"/>
                </a:cubicBezTo>
                <a:lnTo>
                  <a:pt x="48498" y="54720"/>
                </a:lnTo>
                <a:cubicBezTo>
                  <a:pt x="47847" y="54693"/>
                  <a:pt x="47196" y="54693"/>
                  <a:pt x="46545" y="54666"/>
                </a:cubicBezTo>
                <a:lnTo>
                  <a:pt x="46572" y="54666"/>
                </a:lnTo>
                <a:cubicBezTo>
                  <a:pt x="46599" y="54639"/>
                  <a:pt x="46654" y="54639"/>
                  <a:pt x="46681" y="54639"/>
                </a:cubicBezTo>
                <a:close/>
                <a:moveTo>
                  <a:pt x="43760" y="54729"/>
                </a:moveTo>
                <a:lnTo>
                  <a:pt x="43760" y="54729"/>
                </a:lnTo>
                <a:cubicBezTo>
                  <a:pt x="43401" y="54753"/>
                  <a:pt x="43058" y="54778"/>
                  <a:pt x="42693" y="54802"/>
                </a:cubicBezTo>
                <a:lnTo>
                  <a:pt x="42395" y="54802"/>
                </a:lnTo>
                <a:cubicBezTo>
                  <a:pt x="42857" y="54778"/>
                  <a:pt x="43318" y="54753"/>
                  <a:pt x="43760" y="54729"/>
                </a:cubicBezTo>
                <a:close/>
                <a:moveTo>
                  <a:pt x="39503" y="46546"/>
                </a:moveTo>
                <a:cubicBezTo>
                  <a:pt x="39524" y="46546"/>
                  <a:pt x="39545" y="46546"/>
                  <a:pt x="39566" y="46546"/>
                </a:cubicBezTo>
                <a:lnTo>
                  <a:pt x="39566" y="46546"/>
                </a:lnTo>
                <a:cubicBezTo>
                  <a:pt x="38788" y="46552"/>
                  <a:pt x="38015" y="46601"/>
                  <a:pt x="37242" y="46692"/>
                </a:cubicBezTo>
                <a:cubicBezTo>
                  <a:pt x="36536" y="46773"/>
                  <a:pt x="35831" y="46909"/>
                  <a:pt x="35126" y="47072"/>
                </a:cubicBezTo>
                <a:cubicBezTo>
                  <a:pt x="34394" y="47289"/>
                  <a:pt x="33688" y="47560"/>
                  <a:pt x="33037" y="47939"/>
                </a:cubicBezTo>
                <a:cubicBezTo>
                  <a:pt x="31383" y="48835"/>
                  <a:pt x="29999" y="50191"/>
                  <a:pt x="29104" y="51845"/>
                </a:cubicBezTo>
                <a:cubicBezTo>
                  <a:pt x="28670" y="52605"/>
                  <a:pt x="28426" y="53446"/>
                  <a:pt x="28318" y="54286"/>
                </a:cubicBezTo>
                <a:cubicBezTo>
                  <a:pt x="28291" y="54720"/>
                  <a:pt x="28291" y="55154"/>
                  <a:pt x="28345" y="55561"/>
                </a:cubicBezTo>
                <a:cubicBezTo>
                  <a:pt x="28372" y="55778"/>
                  <a:pt x="28426" y="55968"/>
                  <a:pt x="28481" y="56185"/>
                </a:cubicBezTo>
                <a:cubicBezTo>
                  <a:pt x="28508" y="56294"/>
                  <a:pt x="28535" y="56402"/>
                  <a:pt x="28562" y="56483"/>
                </a:cubicBezTo>
                <a:cubicBezTo>
                  <a:pt x="28589" y="56565"/>
                  <a:pt x="28616" y="56619"/>
                  <a:pt x="28643" y="56673"/>
                </a:cubicBezTo>
                <a:lnTo>
                  <a:pt x="28725" y="56863"/>
                </a:lnTo>
                <a:cubicBezTo>
                  <a:pt x="28725" y="56872"/>
                  <a:pt x="28728" y="56875"/>
                  <a:pt x="28732" y="56875"/>
                </a:cubicBezTo>
                <a:cubicBezTo>
                  <a:pt x="28740" y="56875"/>
                  <a:pt x="28752" y="56863"/>
                  <a:pt x="28752" y="56863"/>
                </a:cubicBezTo>
                <a:lnTo>
                  <a:pt x="28806" y="56863"/>
                </a:lnTo>
                <a:lnTo>
                  <a:pt x="28915" y="56836"/>
                </a:lnTo>
                <a:lnTo>
                  <a:pt x="29430" y="56673"/>
                </a:lnTo>
                <a:cubicBezTo>
                  <a:pt x="29864" y="56565"/>
                  <a:pt x="30298" y="56429"/>
                  <a:pt x="30732" y="56321"/>
                </a:cubicBezTo>
                <a:lnTo>
                  <a:pt x="32007" y="55968"/>
                </a:lnTo>
                <a:lnTo>
                  <a:pt x="33309" y="55670"/>
                </a:lnTo>
                <a:cubicBezTo>
                  <a:pt x="36374" y="54965"/>
                  <a:pt x="39493" y="54531"/>
                  <a:pt x="42612" y="54341"/>
                </a:cubicBezTo>
                <a:cubicBezTo>
                  <a:pt x="43792" y="54280"/>
                  <a:pt x="44957" y="54249"/>
                  <a:pt x="46129" y="54249"/>
                </a:cubicBezTo>
                <a:cubicBezTo>
                  <a:pt x="46520" y="54249"/>
                  <a:pt x="46911" y="54253"/>
                  <a:pt x="47304" y="54259"/>
                </a:cubicBezTo>
                <a:cubicBezTo>
                  <a:pt x="48878" y="54259"/>
                  <a:pt x="50451" y="54449"/>
                  <a:pt x="51970" y="54829"/>
                </a:cubicBezTo>
                <a:cubicBezTo>
                  <a:pt x="53326" y="55127"/>
                  <a:pt x="54601" y="55697"/>
                  <a:pt x="55767" y="56429"/>
                </a:cubicBezTo>
                <a:cubicBezTo>
                  <a:pt x="56364" y="56836"/>
                  <a:pt x="56879" y="57297"/>
                  <a:pt x="57340" y="57840"/>
                </a:cubicBezTo>
                <a:cubicBezTo>
                  <a:pt x="57557" y="58111"/>
                  <a:pt x="57747" y="58409"/>
                  <a:pt x="57910" y="58708"/>
                </a:cubicBezTo>
                <a:cubicBezTo>
                  <a:pt x="57991" y="58870"/>
                  <a:pt x="58073" y="59033"/>
                  <a:pt x="58154" y="59196"/>
                </a:cubicBezTo>
                <a:lnTo>
                  <a:pt x="58317" y="59711"/>
                </a:lnTo>
                <a:cubicBezTo>
                  <a:pt x="58805" y="61257"/>
                  <a:pt x="58561" y="63047"/>
                  <a:pt x="57367" y="64702"/>
                </a:cubicBezTo>
                <a:cubicBezTo>
                  <a:pt x="57937" y="63834"/>
                  <a:pt x="58344" y="62858"/>
                  <a:pt x="58480" y="61854"/>
                </a:cubicBezTo>
                <a:cubicBezTo>
                  <a:pt x="58588" y="60796"/>
                  <a:pt x="58371" y="59765"/>
                  <a:pt x="57883" y="58843"/>
                </a:cubicBezTo>
                <a:cubicBezTo>
                  <a:pt x="57422" y="57975"/>
                  <a:pt x="56744" y="57216"/>
                  <a:pt x="55930" y="56646"/>
                </a:cubicBezTo>
                <a:cubicBezTo>
                  <a:pt x="55198" y="56131"/>
                  <a:pt x="54384" y="55670"/>
                  <a:pt x="53516" y="55344"/>
                </a:cubicBezTo>
                <a:cubicBezTo>
                  <a:pt x="53299" y="55290"/>
                  <a:pt x="53055" y="55209"/>
                  <a:pt x="52838" y="55182"/>
                </a:cubicBezTo>
                <a:cubicBezTo>
                  <a:pt x="51482" y="54775"/>
                  <a:pt x="50071" y="54503"/>
                  <a:pt x="48661" y="54422"/>
                </a:cubicBezTo>
                <a:cubicBezTo>
                  <a:pt x="48335" y="54395"/>
                  <a:pt x="47928" y="54368"/>
                  <a:pt x="47494" y="54368"/>
                </a:cubicBezTo>
                <a:cubicBezTo>
                  <a:pt x="47205" y="54368"/>
                  <a:pt x="46904" y="54356"/>
                  <a:pt x="46606" y="54356"/>
                </a:cubicBezTo>
                <a:cubicBezTo>
                  <a:pt x="46458" y="54356"/>
                  <a:pt x="46310" y="54359"/>
                  <a:pt x="46165" y="54368"/>
                </a:cubicBezTo>
                <a:lnTo>
                  <a:pt x="45867" y="54368"/>
                </a:lnTo>
                <a:cubicBezTo>
                  <a:pt x="42558" y="54422"/>
                  <a:pt x="39276" y="54693"/>
                  <a:pt x="36021" y="55236"/>
                </a:cubicBezTo>
                <a:cubicBezTo>
                  <a:pt x="35506" y="55344"/>
                  <a:pt x="35126" y="55426"/>
                  <a:pt x="34746" y="55507"/>
                </a:cubicBezTo>
                <a:cubicBezTo>
                  <a:pt x="33905" y="55670"/>
                  <a:pt x="33064" y="55833"/>
                  <a:pt x="32196" y="56050"/>
                </a:cubicBezTo>
                <a:cubicBezTo>
                  <a:pt x="31410" y="56239"/>
                  <a:pt x="30542" y="56483"/>
                  <a:pt x="29782" y="56700"/>
                </a:cubicBezTo>
                <a:lnTo>
                  <a:pt x="29077" y="56917"/>
                </a:lnTo>
                <a:lnTo>
                  <a:pt x="28779" y="56999"/>
                </a:lnTo>
                <a:lnTo>
                  <a:pt x="28725" y="57026"/>
                </a:lnTo>
                <a:cubicBezTo>
                  <a:pt x="28707" y="57026"/>
                  <a:pt x="28688" y="57038"/>
                  <a:pt x="28670" y="57038"/>
                </a:cubicBezTo>
                <a:cubicBezTo>
                  <a:pt x="28661" y="57038"/>
                  <a:pt x="28652" y="57035"/>
                  <a:pt x="28643" y="57026"/>
                </a:cubicBezTo>
                <a:lnTo>
                  <a:pt x="28589" y="56890"/>
                </a:lnTo>
                <a:cubicBezTo>
                  <a:pt x="28562" y="56782"/>
                  <a:pt x="28508" y="56700"/>
                  <a:pt x="28481" y="56619"/>
                </a:cubicBezTo>
                <a:cubicBezTo>
                  <a:pt x="28453" y="56511"/>
                  <a:pt x="28399" y="56375"/>
                  <a:pt x="28372" y="56267"/>
                </a:cubicBezTo>
                <a:cubicBezTo>
                  <a:pt x="28318" y="56022"/>
                  <a:pt x="28264" y="55778"/>
                  <a:pt x="28236" y="55534"/>
                </a:cubicBezTo>
                <a:cubicBezTo>
                  <a:pt x="28128" y="54503"/>
                  <a:pt x="28264" y="53473"/>
                  <a:pt x="28698" y="52523"/>
                </a:cubicBezTo>
                <a:cubicBezTo>
                  <a:pt x="29837" y="49974"/>
                  <a:pt x="32007" y="48021"/>
                  <a:pt x="34692" y="47153"/>
                </a:cubicBezTo>
                <a:cubicBezTo>
                  <a:pt x="34990" y="47044"/>
                  <a:pt x="35343" y="46963"/>
                  <a:pt x="35668" y="46909"/>
                </a:cubicBezTo>
                <a:cubicBezTo>
                  <a:pt x="36021" y="46827"/>
                  <a:pt x="36346" y="46773"/>
                  <a:pt x="36699" y="46719"/>
                </a:cubicBezTo>
                <a:cubicBezTo>
                  <a:pt x="37617" y="46607"/>
                  <a:pt x="38560" y="46546"/>
                  <a:pt x="39503" y="46546"/>
                </a:cubicBezTo>
                <a:close/>
                <a:moveTo>
                  <a:pt x="52772" y="1"/>
                </a:moveTo>
                <a:cubicBezTo>
                  <a:pt x="52016" y="1"/>
                  <a:pt x="51261" y="55"/>
                  <a:pt x="50505" y="147"/>
                </a:cubicBezTo>
                <a:cubicBezTo>
                  <a:pt x="50261" y="174"/>
                  <a:pt x="49637" y="202"/>
                  <a:pt x="49203" y="283"/>
                </a:cubicBezTo>
                <a:lnTo>
                  <a:pt x="48959" y="283"/>
                </a:lnTo>
                <a:cubicBezTo>
                  <a:pt x="48145" y="419"/>
                  <a:pt x="47684" y="500"/>
                  <a:pt x="47223" y="608"/>
                </a:cubicBezTo>
                <a:cubicBezTo>
                  <a:pt x="46572" y="717"/>
                  <a:pt x="46247" y="798"/>
                  <a:pt x="45894" y="880"/>
                </a:cubicBezTo>
                <a:cubicBezTo>
                  <a:pt x="45541" y="934"/>
                  <a:pt x="45162" y="1042"/>
                  <a:pt x="44456" y="1205"/>
                </a:cubicBezTo>
                <a:cubicBezTo>
                  <a:pt x="42639" y="1666"/>
                  <a:pt x="40768" y="2263"/>
                  <a:pt x="38977" y="2887"/>
                </a:cubicBezTo>
                <a:cubicBezTo>
                  <a:pt x="38543" y="3050"/>
                  <a:pt x="37893" y="3267"/>
                  <a:pt x="37214" y="3538"/>
                </a:cubicBezTo>
                <a:cubicBezTo>
                  <a:pt x="36536" y="3782"/>
                  <a:pt x="35804" y="4107"/>
                  <a:pt x="35153" y="4352"/>
                </a:cubicBezTo>
                <a:cubicBezTo>
                  <a:pt x="35158" y="4351"/>
                  <a:pt x="35161" y="4350"/>
                  <a:pt x="35164" y="4350"/>
                </a:cubicBezTo>
                <a:cubicBezTo>
                  <a:pt x="35256" y="4350"/>
                  <a:pt x="34236" y="4795"/>
                  <a:pt x="33471" y="5111"/>
                </a:cubicBezTo>
                <a:cubicBezTo>
                  <a:pt x="32495" y="5572"/>
                  <a:pt x="31491" y="6006"/>
                  <a:pt x="30569" y="6467"/>
                </a:cubicBezTo>
                <a:cubicBezTo>
                  <a:pt x="29159" y="7145"/>
                  <a:pt x="28236" y="7661"/>
                  <a:pt x="27396" y="8149"/>
                </a:cubicBezTo>
                <a:lnTo>
                  <a:pt x="27423" y="8122"/>
                </a:lnTo>
                <a:lnTo>
                  <a:pt x="26690" y="8529"/>
                </a:lnTo>
                <a:lnTo>
                  <a:pt x="26745" y="8501"/>
                </a:lnTo>
                <a:lnTo>
                  <a:pt x="26745" y="8501"/>
                </a:lnTo>
                <a:lnTo>
                  <a:pt x="24114" y="9993"/>
                </a:lnTo>
                <a:cubicBezTo>
                  <a:pt x="22459" y="10916"/>
                  <a:pt x="20750" y="12000"/>
                  <a:pt x="19041" y="13167"/>
                </a:cubicBezTo>
                <a:lnTo>
                  <a:pt x="17387" y="14333"/>
                </a:lnTo>
                <a:cubicBezTo>
                  <a:pt x="15461" y="15662"/>
                  <a:pt x="14457" y="16449"/>
                  <a:pt x="13590" y="17154"/>
                </a:cubicBezTo>
                <a:lnTo>
                  <a:pt x="13617" y="17127"/>
                </a:lnTo>
                <a:lnTo>
                  <a:pt x="13617" y="17127"/>
                </a:lnTo>
                <a:cubicBezTo>
                  <a:pt x="13454" y="17235"/>
                  <a:pt x="13698" y="16991"/>
                  <a:pt x="12423" y="17941"/>
                </a:cubicBezTo>
                <a:cubicBezTo>
                  <a:pt x="11745" y="18483"/>
                  <a:pt x="10958" y="19107"/>
                  <a:pt x="10145" y="19812"/>
                </a:cubicBezTo>
                <a:lnTo>
                  <a:pt x="10823" y="19297"/>
                </a:lnTo>
                <a:lnTo>
                  <a:pt x="10823" y="19297"/>
                </a:lnTo>
                <a:cubicBezTo>
                  <a:pt x="9792" y="20165"/>
                  <a:pt x="8517" y="21250"/>
                  <a:pt x="7270" y="22470"/>
                </a:cubicBezTo>
                <a:lnTo>
                  <a:pt x="7297" y="22443"/>
                </a:lnTo>
                <a:lnTo>
                  <a:pt x="6700" y="23040"/>
                </a:lnTo>
                <a:lnTo>
                  <a:pt x="6754" y="23013"/>
                </a:lnTo>
                <a:lnTo>
                  <a:pt x="6754" y="23013"/>
                </a:lnTo>
                <a:cubicBezTo>
                  <a:pt x="5127" y="24613"/>
                  <a:pt x="3744" y="26430"/>
                  <a:pt x="2659" y="28410"/>
                </a:cubicBezTo>
                <a:lnTo>
                  <a:pt x="2740" y="28248"/>
                </a:lnTo>
                <a:lnTo>
                  <a:pt x="2659" y="28356"/>
                </a:lnTo>
                <a:cubicBezTo>
                  <a:pt x="2279" y="29143"/>
                  <a:pt x="1926" y="29929"/>
                  <a:pt x="1628" y="30743"/>
                </a:cubicBezTo>
                <a:cubicBezTo>
                  <a:pt x="1465" y="31177"/>
                  <a:pt x="1330" y="31530"/>
                  <a:pt x="1248" y="31801"/>
                </a:cubicBezTo>
                <a:cubicBezTo>
                  <a:pt x="1140" y="32072"/>
                  <a:pt x="1113" y="32289"/>
                  <a:pt x="1058" y="32452"/>
                </a:cubicBezTo>
                <a:cubicBezTo>
                  <a:pt x="950" y="32777"/>
                  <a:pt x="923" y="32994"/>
                  <a:pt x="841" y="33347"/>
                </a:cubicBezTo>
                <a:lnTo>
                  <a:pt x="868" y="33347"/>
                </a:lnTo>
                <a:lnTo>
                  <a:pt x="868" y="33401"/>
                </a:lnTo>
                <a:lnTo>
                  <a:pt x="1085" y="32642"/>
                </a:lnTo>
                <a:lnTo>
                  <a:pt x="1085" y="32669"/>
                </a:lnTo>
                <a:lnTo>
                  <a:pt x="1113" y="32669"/>
                </a:lnTo>
                <a:cubicBezTo>
                  <a:pt x="1113" y="32662"/>
                  <a:pt x="1114" y="32662"/>
                  <a:pt x="1118" y="32662"/>
                </a:cubicBezTo>
                <a:lnTo>
                  <a:pt x="1118" y="32662"/>
                </a:lnTo>
                <a:cubicBezTo>
                  <a:pt x="1129" y="32662"/>
                  <a:pt x="1160" y="32662"/>
                  <a:pt x="1221" y="32479"/>
                </a:cubicBezTo>
                <a:cubicBezTo>
                  <a:pt x="1330" y="32262"/>
                  <a:pt x="1465" y="31692"/>
                  <a:pt x="2008" y="30390"/>
                </a:cubicBezTo>
                <a:cubicBezTo>
                  <a:pt x="2116" y="30146"/>
                  <a:pt x="2252" y="29902"/>
                  <a:pt x="2360" y="29685"/>
                </a:cubicBezTo>
                <a:cubicBezTo>
                  <a:pt x="2523" y="29305"/>
                  <a:pt x="2686" y="29007"/>
                  <a:pt x="2821" y="28736"/>
                </a:cubicBezTo>
                <a:cubicBezTo>
                  <a:pt x="2984" y="28437"/>
                  <a:pt x="3120" y="28166"/>
                  <a:pt x="3282" y="27895"/>
                </a:cubicBezTo>
                <a:cubicBezTo>
                  <a:pt x="3499" y="27515"/>
                  <a:pt x="3798" y="27081"/>
                  <a:pt x="4069" y="26674"/>
                </a:cubicBezTo>
                <a:lnTo>
                  <a:pt x="4096" y="26647"/>
                </a:lnTo>
                <a:lnTo>
                  <a:pt x="4096" y="26647"/>
                </a:lnTo>
                <a:cubicBezTo>
                  <a:pt x="3337" y="27759"/>
                  <a:pt x="2713" y="28926"/>
                  <a:pt x="2170" y="30173"/>
                </a:cubicBezTo>
                <a:cubicBezTo>
                  <a:pt x="1655" y="31448"/>
                  <a:pt x="1248" y="32750"/>
                  <a:pt x="950" y="34079"/>
                </a:cubicBezTo>
                <a:lnTo>
                  <a:pt x="1085" y="33727"/>
                </a:lnTo>
                <a:lnTo>
                  <a:pt x="1085" y="33727"/>
                </a:lnTo>
                <a:cubicBezTo>
                  <a:pt x="760" y="35083"/>
                  <a:pt x="543" y="36439"/>
                  <a:pt x="407" y="37822"/>
                </a:cubicBezTo>
                <a:lnTo>
                  <a:pt x="407" y="37795"/>
                </a:lnTo>
                <a:cubicBezTo>
                  <a:pt x="353" y="38365"/>
                  <a:pt x="299" y="38989"/>
                  <a:pt x="190" y="40101"/>
                </a:cubicBezTo>
                <a:lnTo>
                  <a:pt x="190" y="40046"/>
                </a:lnTo>
                <a:cubicBezTo>
                  <a:pt x="109" y="41321"/>
                  <a:pt x="55" y="42569"/>
                  <a:pt x="0" y="43952"/>
                </a:cubicBezTo>
                <a:cubicBezTo>
                  <a:pt x="82" y="42677"/>
                  <a:pt x="163" y="41647"/>
                  <a:pt x="272" y="40426"/>
                </a:cubicBezTo>
                <a:lnTo>
                  <a:pt x="272" y="40426"/>
                </a:lnTo>
                <a:cubicBezTo>
                  <a:pt x="272" y="40609"/>
                  <a:pt x="247" y="41067"/>
                  <a:pt x="245" y="41536"/>
                </a:cubicBezTo>
                <a:lnTo>
                  <a:pt x="245" y="41536"/>
                </a:lnTo>
                <a:cubicBezTo>
                  <a:pt x="299" y="40560"/>
                  <a:pt x="380" y="39612"/>
                  <a:pt x="489" y="38555"/>
                </a:cubicBezTo>
                <a:cubicBezTo>
                  <a:pt x="597" y="37524"/>
                  <a:pt x="706" y="36792"/>
                  <a:pt x="814" y="36141"/>
                </a:cubicBezTo>
                <a:cubicBezTo>
                  <a:pt x="896" y="35517"/>
                  <a:pt x="1004" y="34947"/>
                  <a:pt x="1140" y="34242"/>
                </a:cubicBezTo>
                <a:lnTo>
                  <a:pt x="1140" y="34188"/>
                </a:lnTo>
                <a:cubicBezTo>
                  <a:pt x="1031" y="34676"/>
                  <a:pt x="923" y="35164"/>
                  <a:pt x="841" y="35652"/>
                </a:cubicBezTo>
                <a:lnTo>
                  <a:pt x="841" y="35625"/>
                </a:lnTo>
                <a:lnTo>
                  <a:pt x="819" y="35625"/>
                </a:lnTo>
                <a:cubicBezTo>
                  <a:pt x="952" y="34830"/>
                  <a:pt x="1032" y="34428"/>
                  <a:pt x="1113" y="34079"/>
                </a:cubicBezTo>
                <a:cubicBezTo>
                  <a:pt x="1194" y="33700"/>
                  <a:pt x="1302" y="33401"/>
                  <a:pt x="1492" y="32750"/>
                </a:cubicBezTo>
                <a:lnTo>
                  <a:pt x="1492" y="32804"/>
                </a:lnTo>
                <a:cubicBezTo>
                  <a:pt x="1872" y="31475"/>
                  <a:pt x="2360" y="30201"/>
                  <a:pt x="3011" y="28980"/>
                </a:cubicBezTo>
                <a:cubicBezTo>
                  <a:pt x="3635" y="27814"/>
                  <a:pt x="4367" y="26702"/>
                  <a:pt x="5208" y="25644"/>
                </a:cubicBezTo>
                <a:lnTo>
                  <a:pt x="5235" y="25617"/>
                </a:lnTo>
                <a:lnTo>
                  <a:pt x="5235" y="25617"/>
                </a:lnTo>
                <a:cubicBezTo>
                  <a:pt x="4422" y="26647"/>
                  <a:pt x="3716" y="27732"/>
                  <a:pt x="3147" y="28899"/>
                </a:cubicBezTo>
                <a:cubicBezTo>
                  <a:pt x="3608" y="28058"/>
                  <a:pt x="4150" y="27244"/>
                  <a:pt x="4747" y="26485"/>
                </a:cubicBezTo>
                <a:cubicBezTo>
                  <a:pt x="5127" y="25942"/>
                  <a:pt x="5425" y="25535"/>
                  <a:pt x="5751" y="25156"/>
                </a:cubicBezTo>
                <a:lnTo>
                  <a:pt x="5751" y="25156"/>
                </a:lnTo>
                <a:lnTo>
                  <a:pt x="5724" y="25183"/>
                </a:lnTo>
                <a:cubicBezTo>
                  <a:pt x="5886" y="24966"/>
                  <a:pt x="6076" y="24776"/>
                  <a:pt x="6239" y="24586"/>
                </a:cubicBezTo>
                <a:cubicBezTo>
                  <a:pt x="6402" y="24396"/>
                  <a:pt x="6564" y="24206"/>
                  <a:pt x="6754" y="24017"/>
                </a:cubicBezTo>
                <a:lnTo>
                  <a:pt x="6754" y="24017"/>
                </a:lnTo>
                <a:lnTo>
                  <a:pt x="6727" y="24043"/>
                </a:lnTo>
                <a:lnTo>
                  <a:pt x="7243" y="23474"/>
                </a:lnTo>
                <a:lnTo>
                  <a:pt x="7188" y="23501"/>
                </a:lnTo>
                <a:cubicBezTo>
                  <a:pt x="7915" y="22794"/>
                  <a:pt x="8210" y="22544"/>
                  <a:pt x="8245" y="22544"/>
                </a:cubicBezTo>
                <a:cubicBezTo>
                  <a:pt x="8260" y="22544"/>
                  <a:pt x="8229" y="22588"/>
                  <a:pt x="8165" y="22660"/>
                </a:cubicBezTo>
                <a:cubicBezTo>
                  <a:pt x="7921" y="22904"/>
                  <a:pt x="7785" y="23094"/>
                  <a:pt x="7649" y="23257"/>
                </a:cubicBezTo>
                <a:cubicBezTo>
                  <a:pt x="8327" y="22606"/>
                  <a:pt x="8951" y="22091"/>
                  <a:pt x="9494" y="21629"/>
                </a:cubicBezTo>
                <a:cubicBezTo>
                  <a:pt x="10389" y="20897"/>
                  <a:pt x="11637" y="19866"/>
                  <a:pt x="13183" y="18673"/>
                </a:cubicBezTo>
                <a:cubicBezTo>
                  <a:pt x="14376" y="17778"/>
                  <a:pt x="15597" y="16856"/>
                  <a:pt x="16763" y="16015"/>
                </a:cubicBezTo>
                <a:cubicBezTo>
                  <a:pt x="22106" y="12109"/>
                  <a:pt x="27857" y="8746"/>
                  <a:pt x="33878" y="6006"/>
                </a:cubicBezTo>
                <a:lnTo>
                  <a:pt x="33878" y="6006"/>
                </a:lnTo>
                <a:lnTo>
                  <a:pt x="33851" y="6033"/>
                </a:lnTo>
                <a:cubicBezTo>
                  <a:pt x="37459" y="4379"/>
                  <a:pt x="41229" y="3050"/>
                  <a:pt x="45080" y="2046"/>
                </a:cubicBezTo>
                <a:cubicBezTo>
                  <a:pt x="45758" y="1883"/>
                  <a:pt x="46464" y="1748"/>
                  <a:pt x="47196" y="1585"/>
                </a:cubicBezTo>
                <a:cubicBezTo>
                  <a:pt x="48823" y="1287"/>
                  <a:pt x="50505" y="1097"/>
                  <a:pt x="52187" y="1042"/>
                </a:cubicBezTo>
                <a:cubicBezTo>
                  <a:pt x="52463" y="1033"/>
                  <a:pt x="52739" y="1029"/>
                  <a:pt x="53016" y="1029"/>
                </a:cubicBezTo>
                <a:cubicBezTo>
                  <a:pt x="54401" y="1029"/>
                  <a:pt x="55799" y="1142"/>
                  <a:pt x="57178" y="1368"/>
                </a:cubicBezTo>
                <a:cubicBezTo>
                  <a:pt x="57584" y="1422"/>
                  <a:pt x="57937" y="1531"/>
                  <a:pt x="58344" y="1612"/>
                </a:cubicBezTo>
                <a:cubicBezTo>
                  <a:pt x="58724" y="1693"/>
                  <a:pt x="59103" y="1802"/>
                  <a:pt x="59483" y="1910"/>
                </a:cubicBezTo>
                <a:cubicBezTo>
                  <a:pt x="60215" y="2100"/>
                  <a:pt x="60948" y="2372"/>
                  <a:pt x="61680" y="2697"/>
                </a:cubicBezTo>
                <a:cubicBezTo>
                  <a:pt x="63091" y="3294"/>
                  <a:pt x="64365" y="4162"/>
                  <a:pt x="65423" y="5274"/>
                </a:cubicBezTo>
                <a:cubicBezTo>
                  <a:pt x="66291" y="6142"/>
                  <a:pt x="66888" y="7227"/>
                  <a:pt x="67241" y="8420"/>
                </a:cubicBezTo>
                <a:cubicBezTo>
                  <a:pt x="67566" y="9559"/>
                  <a:pt x="67566" y="10780"/>
                  <a:pt x="67213" y="11919"/>
                </a:cubicBezTo>
                <a:cubicBezTo>
                  <a:pt x="67078" y="12353"/>
                  <a:pt x="66861" y="12787"/>
                  <a:pt x="66590" y="13167"/>
                </a:cubicBezTo>
                <a:cubicBezTo>
                  <a:pt x="66318" y="13601"/>
                  <a:pt x="65966" y="14008"/>
                  <a:pt x="65559" y="14333"/>
                </a:cubicBezTo>
                <a:cubicBezTo>
                  <a:pt x="65152" y="14686"/>
                  <a:pt x="64691" y="14984"/>
                  <a:pt x="64230" y="15228"/>
                </a:cubicBezTo>
                <a:cubicBezTo>
                  <a:pt x="63742" y="15472"/>
                  <a:pt x="63226" y="15689"/>
                  <a:pt x="62684" y="15879"/>
                </a:cubicBezTo>
                <a:cubicBezTo>
                  <a:pt x="62114" y="16069"/>
                  <a:pt x="61572" y="16232"/>
                  <a:pt x="60975" y="16340"/>
                </a:cubicBezTo>
                <a:lnTo>
                  <a:pt x="61002" y="16340"/>
                </a:lnTo>
                <a:cubicBezTo>
                  <a:pt x="60243" y="16530"/>
                  <a:pt x="59456" y="16666"/>
                  <a:pt x="58642" y="16774"/>
                </a:cubicBezTo>
                <a:cubicBezTo>
                  <a:pt x="54953" y="17344"/>
                  <a:pt x="51237" y="17751"/>
                  <a:pt x="47521" y="18320"/>
                </a:cubicBezTo>
                <a:cubicBezTo>
                  <a:pt x="45813" y="18592"/>
                  <a:pt x="43887" y="18917"/>
                  <a:pt x="42476" y="19243"/>
                </a:cubicBezTo>
                <a:cubicBezTo>
                  <a:pt x="41581" y="19378"/>
                  <a:pt x="39954" y="19785"/>
                  <a:pt x="38815" y="20056"/>
                </a:cubicBezTo>
                <a:cubicBezTo>
                  <a:pt x="38796" y="20066"/>
                  <a:pt x="38777" y="20075"/>
                  <a:pt x="38756" y="20084"/>
                </a:cubicBezTo>
                <a:lnTo>
                  <a:pt x="38756" y="20084"/>
                </a:lnTo>
                <a:lnTo>
                  <a:pt x="37567" y="20382"/>
                </a:lnTo>
                <a:cubicBezTo>
                  <a:pt x="37133" y="20517"/>
                  <a:pt x="36672" y="20653"/>
                  <a:pt x="36211" y="20816"/>
                </a:cubicBezTo>
                <a:cubicBezTo>
                  <a:pt x="35234" y="21168"/>
                  <a:pt x="34177" y="21521"/>
                  <a:pt x="33173" y="21955"/>
                </a:cubicBezTo>
                <a:cubicBezTo>
                  <a:pt x="32956" y="21982"/>
                  <a:pt x="32956" y="21982"/>
                  <a:pt x="31871" y="22416"/>
                </a:cubicBezTo>
                <a:cubicBezTo>
                  <a:pt x="31871" y="22470"/>
                  <a:pt x="31681" y="22552"/>
                  <a:pt x="31139" y="22823"/>
                </a:cubicBezTo>
                <a:lnTo>
                  <a:pt x="30027" y="23392"/>
                </a:lnTo>
                <a:lnTo>
                  <a:pt x="29213" y="23826"/>
                </a:lnTo>
                <a:cubicBezTo>
                  <a:pt x="28915" y="23989"/>
                  <a:pt x="28589" y="24179"/>
                  <a:pt x="28236" y="24396"/>
                </a:cubicBezTo>
                <a:lnTo>
                  <a:pt x="27450" y="24857"/>
                </a:lnTo>
                <a:cubicBezTo>
                  <a:pt x="27179" y="25020"/>
                  <a:pt x="26934" y="25210"/>
                  <a:pt x="26663" y="25372"/>
                </a:cubicBezTo>
                <a:cubicBezTo>
                  <a:pt x="26419" y="25535"/>
                  <a:pt x="26148" y="25725"/>
                  <a:pt x="25904" y="25888"/>
                </a:cubicBezTo>
                <a:lnTo>
                  <a:pt x="25171" y="26430"/>
                </a:lnTo>
                <a:lnTo>
                  <a:pt x="25199" y="26430"/>
                </a:lnTo>
                <a:cubicBezTo>
                  <a:pt x="24683" y="26810"/>
                  <a:pt x="24249" y="27190"/>
                  <a:pt x="23734" y="27651"/>
                </a:cubicBezTo>
                <a:cubicBezTo>
                  <a:pt x="22323" y="28871"/>
                  <a:pt x="21049" y="30228"/>
                  <a:pt x="19909" y="31692"/>
                </a:cubicBezTo>
                <a:lnTo>
                  <a:pt x="19421" y="32370"/>
                </a:lnTo>
                <a:cubicBezTo>
                  <a:pt x="19258" y="32642"/>
                  <a:pt x="19096" y="32940"/>
                  <a:pt x="18879" y="33266"/>
                </a:cubicBezTo>
                <a:lnTo>
                  <a:pt x="18553" y="33808"/>
                </a:lnTo>
                <a:cubicBezTo>
                  <a:pt x="18445" y="33971"/>
                  <a:pt x="18336" y="34188"/>
                  <a:pt x="18228" y="34378"/>
                </a:cubicBezTo>
                <a:cubicBezTo>
                  <a:pt x="17984" y="34812"/>
                  <a:pt x="17767" y="35246"/>
                  <a:pt x="17577" y="35707"/>
                </a:cubicBezTo>
                <a:lnTo>
                  <a:pt x="17197" y="36602"/>
                </a:lnTo>
                <a:cubicBezTo>
                  <a:pt x="17088" y="36900"/>
                  <a:pt x="16980" y="37198"/>
                  <a:pt x="16872" y="37497"/>
                </a:cubicBezTo>
                <a:cubicBezTo>
                  <a:pt x="16627" y="38121"/>
                  <a:pt x="16465" y="38772"/>
                  <a:pt x="16356" y="39450"/>
                </a:cubicBezTo>
                <a:cubicBezTo>
                  <a:pt x="16166" y="40806"/>
                  <a:pt x="16329" y="42189"/>
                  <a:pt x="16899" y="43437"/>
                </a:cubicBezTo>
                <a:cubicBezTo>
                  <a:pt x="17197" y="44115"/>
                  <a:pt x="17739" y="44685"/>
                  <a:pt x="18390" y="45064"/>
                </a:cubicBezTo>
                <a:cubicBezTo>
                  <a:pt x="18847" y="45302"/>
                  <a:pt x="19352" y="45416"/>
                  <a:pt x="19865" y="45416"/>
                </a:cubicBezTo>
                <a:cubicBezTo>
                  <a:pt x="20114" y="45416"/>
                  <a:pt x="20366" y="45389"/>
                  <a:pt x="20615" y="45336"/>
                </a:cubicBezTo>
                <a:cubicBezTo>
                  <a:pt x="21266" y="45173"/>
                  <a:pt x="21917" y="44875"/>
                  <a:pt x="22486" y="44495"/>
                </a:cubicBezTo>
                <a:cubicBezTo>
                  <a:pt x="23056" y="44142"/>
                  <a:pt x="23544" y="43762"/>
                  <a:pt x="24086" y="43410"/>
                </a:cubicBezTo>
                <a:cubicBezTo>
                  <a:pt x="25226" y="42623"/>
                  <a:pt x="26148" y="41972"/>
                  <a:pt x="27124" y="41348"/>
                </a:cubicBezTo>
                <a:cubicBezTo>
                  <a:pt x="27638" y="41022"/>
                  <a:pt x="28091" y="40695"/>
                  <a:pt x="28328" y="40507"/>
                </a:cubicBezTo>
                <a:lnTo>
                  <a:pt x="28328" y="40507"/>
                </a:lnTo>
                <a:lnTo>
                  <a:pt x="28019" y="40725"/>
                </a:lnTo>
                <a:lnTo>
                  <a:pt x="28481" y="40372"/>
                </a:lnTo>
                <a:lnTo>
                  <a:pt x="28399" y="40426"/>
                </a:lnTo>
                <a:lnTo>
                  <a:pt x="29104" y="39938"/>
                </a:lnTo>
                <a:lnTo>
                  <a:pt x="29104" y="39938"/>
                </a:lnTo>
                <a:lnTo>
                  <a:pt x="29077" y="39965"/>
                </a:lnTo>
                <a:lnTo>
                  <a:pt x="30461" y="39043"/>
                </a:lnTo>
                <a:lnTo>
                  <a:pt x="31112" y="38555"/>
                </a:lnTo>
                <a:cubicBezTo>
                  <a:pt x="33037" y="37198"/>
                  <a:pt x="35099" y="35761"/>
                  <a:pt x="37160" y="34432"/>
                </a:cubicBezTo>
                <a:cubicBezTo>
                  <a:pt x="38571" y="33564"/>
                  <a:pt x="40849" y="32126"/>
                  <a:pt x="42856" y="31258"/>
                </a:cubicBezTo>
                <a:cubicBezTo>
                  <a:pt x="43477" y="30980"/>
                  <a:pt x="43692" y="30888"/>
                  <a:pt x="43649" y="30888"/>
                </a:cubicBezTo>
                <a:cubicBezTo>
                  <a:pt x="43645" y="30888"/>
                  <a:pt x="43640" y="30888"/>
                  <a:pt x="43634" y="30889"/>
                </a:cubicBezTo>
                <a:lnTo>
                  <a:pt x="43634" y="30889"/>
                </a:lnTo>
                <a:cubicBezTo>
                  <a:pt x="44122" y="30677"/>
                  <a:pt x="44625" y="30480"/>
                  <a:pt x="45142" y="30307"/>
                </a:cubicBezTo>
                <a:lnTo>
                  <a:pt x="45142" y="30307"/>
                </a:lnTo>
                <a:cubicBezTo>
                  <a:pt x="45121" y="30316"/>
                  <a:pt x="45101" y="30326"/>
                  <a:pt x="45080" y="30336"/>
                </a:cubicBezTo>
                <a:cubicBezTo>
                  <a:pt x="45127" y="30316"/>
                  <a:pt x="45175" y="30297"/>
                  <a:pt x="45222" y="30280"/>
                </a:cubicBezTo>
                <a:lnTo>
                  <a:pt x="45222" y="30280"/>
                </a:lnTo>
                <a:cubicBezTo>
                  <a:pt x="45195" y="30289"/>
                  <a:pt x="45168" y="30298"/>
                  <a:pt x="45142" y="30307"/>
                </a:cubicBezTo>
                <a:lnTo>
                  <a:pt x="45142" y="30307"/>
                </a:lnTo>
                <a:cubicBezTo>
                  <a:pt x="45284" y="30241"/>
                  <a:pt x="45430" y="30194"/>
                  <a:pt x="45596" y="30146"/>
                </a:cubicBezTo>
                <a:cubicBezTo>
                  <a:pt x="47265" y="29628"/>
                  <a:pt x="48990" y="29353"/>
                  <a:pt x="50740" y="29353"/>
                </a:cubicBezTo>
                <a:cubicBezTo>
                  <a:pt x="51095" y="29353"/>
                  <a:pt x="51450" y="29364"/>
                  <a:pt x="51807" y="29387"/>
                </a:cubicBezTo>
                <a:cubicBezTo>
                  <a:pt x="53028" y="29441"/>
                  <a:pt x="54248" y="29712"/>
                  <a:pt x="55415" y="30146"/>
                </a:cubicBezTo>
                <a:cubicBezTo>
                  <a:pt x="56581" y="30580"/>
                  <a:pt x="57639" y="31231"/>
                  <a:pt x="58561" y="32072"/>
                </a:cubicBezTo>
                <a:cubicBezTo>
                  <a:pt x="58968" y="32425"/>
                  <a:pt x="59347" y="32859"/>
                  <a:pt x="59673" y="33293"/>
                </a:cubicBezTo>
                <a:cubicBezTo>
                  <a:pt x="60161" y="33944"/>
                  <a:pt x="60568" y="34649"/>
                  <a:pt x="60894" y="35408"/>
                </a:cubicBezTo>
                <a:cubicBezTo>
                  <a:pt x="61219" y="36168"/>
                  <a:pt x="61463" y="36981"/>
                  <a:pt x="61545" y="37795"/>
                </a:cubicBezTo>
                <a:cubicBezTo>
                  <a:pt x="61707" y="39124"/>
                  <a:pt x="61490" y="40453"/>
                  <a:pt x="60894" y="41647"/>
                </a:cubicBezTo>
                <a:cubicBezTo>
                  <a:pt x="60812" y="41810"/>
                  <a:pt x="60731" y="41999"/>
                  <a:pt x="60622" y="42162"/>
                </a:cubicBezTo>
                <a:cubicBezTo>
                  <a:pt x="60541" y="42325"/>
                  <a:pt x="60432" y="42460"/>
                  <a:pt x="60324" y="42596"/>
                </a:cubicBezTo>
                <a:lnTo>
                  <a:pt x="60161" y="42840"/>
                </a:lnTo>
                <a:lnTo>
                  <a:pt x="59971" y="43030"/>
                </a:lnTo>
                <a:cubicBezTo>
                  <a:pt x="59844" y="43158"/>
                  <a:pt x="59740" y="43310"/>
                  <a:pt x="59615" y="43440"/>
                </a:cubicBezTo>
                <a:lnTo>
                  <a:pt x="59615" y="43440"/>
                </a:lnTo>
                <a:lnTo>
                  <a:pt x="59239" y="43762"/>
                </a:lnTo>
                <a:cubicBezTo>
                  <a:pt x="59158" y="43844"/>
                  <a:pt x="59076" y="43925"/>
                  <a:pt x="58968" y="44007"/>
                </a:cubicBezTo>
                <a:lnTo>
                  <a:pt x="58615" y="44278"/>
                </a:lnTo>
                <a:cubicBezTo>
                  <a:pt x="58100" y="44685"/>
                  <a:pt x="57530" y="45010"/>
                  <a:pt x="56961" y="45308"/>
                </a:cubicBezTo>
                <a:cubicBezTo>
                  <a:pt x="55198" y="46068"/>
                  <a:pt x="53299" y="46529"/>
                  <a:pt x="51400" y="46610"/>
                </a:cubicBezTo>
                <a:cubicBezTo>
                  <a:pt x="50997" y="46628"/>
                  <a:pt x="50593" y="46637"/>
                  <a:pt x="50189" y="46637"/>
                </a:cubicBezTo>
                <a:cubicBezTo>
                  <a:pt x="49318" y="46637"/>
                  <a:pt x="48447" y="46595"/>
                  <a:pt x="47576" y="46502"/>
                </a:cubicBezTo>
                <a:cubicBezTo>
                  <a:pt x="46301" y="46393"/>
                  <a:pt x="45026" y="46231"/>
                  <a:pt x="43724" y="46095"/>
                </a:cubicBezTo>
                <a:cubicBezTo>
                  <a:pt x="42328" y="45948"/>
                  <a:pt x="40908" y="45825"/>
                  <a:pt x="39486" y="45825"/>
                </a:cubicBezTo>
                <a:cubicBezTo>
                  <a:pt x="38283" y="45825"/>
                  <a:pt x="37079" y="45913"/>
                  <a:pt x="35885" y="46149"/>
                </a:cubicBezTo>
                <a:cubicBezTo>
                  <a:pt x="35560" y="46204"/>
                  <a:pt x="35261" y="46258"/>
                  <a:pt x="34963" y="46339"/>
                </a:cubicBezTo>
                <a:cubicBezTo>
                  <a:pt x="34665" y="46421"/>
                  <a:pt x="34339" y="46529"/>
                  <a:pt x="34041" y="46638"/>
                </a:cubicBezTo>
                <a:cubicBezTo>
                  <a:pt x="33444" y="46855"/>
                  <a:pt x="32875" y="47126"/>
                  <a:pt x="32332" y="47478"/>
                </a:cubicBezTo>
                <a:cubicBezTo>
                  <a:pt x="31220" y="48129"/>
                  <a:pt x="30244" y="48970"/>
                  <a:pt x="29430" y="49974"/>
                </a:cubicBezTo>
                <a:cubicBezTo>
                  <a:pt x="28589" y="50977"/>
                  <a:pt x="28019" y="52144"/>
                  <a:pt x="27694" y="53419"/>
                </a:cubicBezTo>
                <a:cubicBezTo>
                  <a:pt x="27558" y="54042"/>
                  <a:pt x="27504" y="54693"/>
                  <a:pt x="27585" y="55371"/>
                </a:cubicBezTo>
                <a:cubicBezTo>
                  <a:pt x="27613" y="55697"/>
                  <a:pt x="27667" y="56022"/>
                  <a:pt x="27748" y="56321"/>
                </a:cubicBezTo>
                <a:lnTo>
                  <a:pt x="27802" y="56565"/>
                </a:lnTo>
                <a:lnTo>
                  <a:pt x="27911" y="56836"/>
                </a:lnTo>
                <a:cubicBezTo>
                  <a:pt x="27992" y="57080"/>
                  <a:pt x="28101" y="57270"/>
                  <a:pt x="28209" y="57514"/>
                </a:cubicBezTo>
                <a:cubicBezTo>
                  <a:pt x="28236" y="57596"/>
                  <a:pt x="28264" y="57677"/>
                  <a:pt x="28318" y="57758"/>
                </a:cubicBezTo>
                <a:cubicBezTo>
                  <a:pt x="28399" y="57758"/>
                  <a:pt x="28508" y="57704"/>
                  <a:pt x="28589" y="57704"/>
                </a:cubicBezTo>
                <a:lnTo>
                  <a:pt x="29159" y="57514"/>
                </a:lnTo>
                <a:lnTo>
                  <a:pt x="29728" y="57351"/>
                </a:lnTo>
                <a:cubicBezTo>
                  <a:pt x="29918" y="57297"/>
                  <a:pt x="30081" y="57243"/>
                  <a:pt x="30244" y="57189"/>
                </a:cubicBezTo>
                <a:cubicBezTo>
                  <a:pt x="30596" y="57107"/>
                  <a:pt x="30922" y="56999"/>
                  <a:pt x="31274" y="56917"/>
                </a:cubicBezTo>
                <a:cubicBezTo>
                  <a:pt x="31952" y="56728"/>
                  <a:pt x="32630" y="56565"/>
                  <a:pt x="33336" y="56402"/>
                </a:cubicBezTo>
                <a:cubicBezTo>
                  <a:pt x="34692" y="56077"/>
                  <a:pt x="36102" y="55805"/>
                  <a:pt x="37486" y="55616"/>
                </a:cubicBezTo>
                <a:cubicBezTo>
                  <a:pt x="39764" y="55263"/>
                  <a:pt x="42070" y="55046"/>
                  <a:pt x="44375" y="54992"/>
                </a:cubicBezTo>
                <a:lnTo>
                  <a:pt x="45569" y="54965"/>
                </a:lnTo>
                <a:lnTo>
                  <a:pt x="46871" y="54965"/>
                </a:lnTo>
                <a:lnTo>
                  <a:pt x="47521" y="54992"/>
                </a:lnTo>
                <a:cubicBezTo>
                  <a:pt x="49393" y="55019"/>
                  <a:pt x="51237" y="55317"/>
                  <a:pt x="53001" y="55914"/>
                </a:cubicBezTo>
                <a:cubicBezTo>
                  <a:pt x="53868" y="56212"/>
                  <a:pt x="54682" y="56619"/>
                  <a:pt x="55442" y="57134"/>
                </a:cubicBezTo>
                <a:cubicBezTo>
                  <a:pt x="56174" y="57623"/>
                  <a:pt x="56798" y="58274"/>
                  <a:pt x="57232" y="59033"/>
                </a:cubicBezTo>
                <a:cubicBezTo>
                  <a:pt x="57530" y="59576"/>
                  <a:pt x="57720" y="60172"/>
                  <a:pt x="57801" y="60796"/>
                </a:cubicBezTo>
                <a:cubicBezTo>
                  <a:pt x="57856" y="61393"/>
                  <a:pt x="57774" y="62017"/>
                  <a:pt x="57612" y="62613"/>
                </a:cubicBezTo>
                <a:cubicBezTo>
                  <a:pt x="57422" y="63210"/>
                  <a:pt x="57123" y="63780"/>
                  <a:pt x="56744" y="64268"/>
                </a:cubicBezTo>
                <a:cubicBezTo>
                  <a:pt x="56364" y="64783"/>
                  <a:pt x="55930" y="65244"/>
                  <a:pt x="55442" y="65624"/>
                </a:cubicBezTo>
                <a:cubicBezTo>
                  <a:pt x="54628" y="66275"/>
                  <a:pt x="53706" y="66791"/>
                  <a:pt x="52729" y="67116"/>
                </a:cubicBezTo>
                <a:cubicBezTo>
                  <a:pt x="51726" y="67414"/>
                  <a:pt x="50695" y="67631"/>
                  <a:pt x="49664" y="67713"/>
                </a:cubicBezTo>
                <a:cubicBezTo>
                  <a:pt x="48968" y="67767"/>
                  <a:pt x="48266" y="67785"/>
                  <a:pt x="47559" y="67785"/>
                </a:cubicBezTo>
                <a:cubicBezTo>
                  <a:pt x="46144" y="67785"/>
                  <a:pt x="44710" y="67713"/>
                  <a:pt x="43263" y="67713"/>
                </a:cubicBezTo>
                <a:cubicBezTo>
                  <a:pt x="43139" y="67710"/>
                  <a:pt x="43015" y="67709"/>
                  <a:pt x="42891" y="67709"/>
                </a:cubicBezTo>
                <a:cubicBezTo>
                  <a:pt x="41527" y="67709"/>
                  <a:pt x="40187" y="67846"/>
                  <a:pt x="38869" y="68120"/>
                </a:cubicBezTo>
                <a:cubicBezTo>
                  <a:pt x="37431" y="68418"/>
                  <a:pt x="36048" y="68988"/>
                  <a:pt x="34882" y="69856"/>
                </a:cubicBezTo>
                <a:cubicBezTo>
                  <a:pt x="33661" y="70723"/>
                  <a:pt x="32766" y="71944"/>
                  <a:pt x="32278" y="73354"/>
                </a:cubicBezTo>
                <a:cubicBezTo>
                  <a:pt x="31763" y="74765"/>
                  <a:pt x="31627" y="76311"/>
                  <a:pt x="31871" y="77803"/>
                </a:cubicBezTo>
                <a:cubicBezTo>
                  <a:pt x="31871" y="77911"/>
                  <a:pt x="31925" y="78020"/>
                  <a:pt x="31925" y="78128"/>
                </a:cubicBezTo>
                <a:cubicBezTo>
                  <a:pt x="31979" y="78345"/>
                  <a:pt x="32034" y="78562"/>
                  <a:pt x="32088" y="78752"/>
                </a:cubicBezTo>
                <a:cubicBezTo>
                  <a:pt x="32115" y="78969"/>
                  <a:pt x="32169" y="79186"/>
                  <a:pt x="32251" y="79376"/>
                </a:cubicBezTo>
                <a:lnTo>
                  <a:pt x="32468" y="80000"/>
                </a:lnTo>
                <a:lnTo>
                  <a:pt x="32712" y="80569"/>
                </a:lnTo>
                <a:cubicBezTo>
                  <a:pt x="32793" y="80786"/>
                  <a:pt x="32902" y="80976"/>
                  <a:pt x="33010" y="81166"/>
                </a:cubicBezTo>
                <a:cubicBezTo>
                  <a:pt x="33092" y="81356"/>
                  <a:pt x="33200" y="81546"/>
                  <a:pt x="33309" y="81736"/>
                </a:cubicBezTo>
                <a:cubicBezTo>
                  <a:pt x="34204" y="83173"/>
                  <a:pt x="35451" y="84367"/>
                  <a:pt x="36943" y="85208"/>
                </a:cubicBezTo>
                <a:cubicBezTo>
                  <a:pt x="37920" y="85777"/>
                  <a:pt x="38950" y="86211"/>
                  <a:pt x="40035" y="86510"/>
                </a:cubicBezTo>
                <a:cubicBezTo>
                  <a:pt x="41450" y="86894"/>
                  <a:pt x="42911" y="87097"/>
                  <a:pt x="44383" y="87097"/>
                </a:cubicBezTo>
                <a:cubicBezTo>
                  <a:pt x="44886" y="87097"/>
                  <a:pt x="45390" y="87073"/>
                  <a:pt x="45894" y="87025"/>
                </a:cubicBezTo>
                <a:cubicBezTo>
                  <a:pt x="46165" y="87025"/>
                  <a:pt x="46382" y="86998"/>
                  <a:pt x="46545" y="86971"/>
                </a:cubicBezTo>
                <a:cubicBezTo>
                  <a:pt x="46823" y="86931"/>
                  <a:pt x="46912" y="86906"/>
                  <a:pt x="46855" y="86906"/>
                </a:cubicBezTo>
                <a:cubicBezTo>
                  <a:pt x="46834" y="86906"/>
                  <a:pt x="46793" y="86909"/>
                  <a:pt x="46735" y="86916"/>
                </a:cubicBezTo>
                <a:cubicBezTo>
                  <a:pt x="46491" y="86916"/>
                  <a:pt x="45948" y="86971"/>
                  <a:pt x="45189" y="86971"/>
                </a:cubicBezTo>
                <a:cubicBezTo>
                  <a:pt x="44983" y="86978"/>
                  <a:pt x="44779" y="86982"/>
                  <a:pt x="44574" y="86982"/>
                </a:cubicBezTo>
                <a:cubicBezTo>
                  <a:pt x="43349" y="86982"/>
                  <a:pt x="42143" y="86843"/>
                  <a:pt x="40958" y="86564"/>
                </a:cubicBezTo>
                <a:cubicBezTo>
                  <a:pt x="40252" y="86401"/>
                  <a:pt x="39574" y="86184"/>
                  <a:pt x="38923" y="85940"/>
                </a:cubicBezTo>
                <a:cubicBezTo>
                  <a:pt x="38293" y="85688"/>
                  <a:pt x="37687" y="85389"/>
                  <a:pt x="37125" y="85043"/>
                </a:cubicBezTo>
                <a:lnTo>
                  <a:pt x="37125" y="85043"/>
                </a:lnTo>
                <a:cubicBezTo>
                  <a:pt x="38018" y="85508"/>
                  <a:pt x="38960" y="85898"/>
                  <a:pt x="39927" y="86211"/>
                </a:cubicBezTo>
                <a:cubicBezTo>
                  <a:pt x="40849" y="86482"/>
                  <a:pt x="41798" y="86672"/>
                  <a:pt x="42775" y="86754"/>
                </a:cubicBezTo>
                <a:cubicBezTo>
                  <a:pt x="43408" y="86816"/>
                  <a:pt x="44042" y="86849"/>
                  <a:pt x="44676" y="86849"/>
                </a:cubicBezTo>
                <a:cubicBezTo>
                  <a:pt x="45425" y="86849"/>
                  <a:pt x="46175" y="86802"/>
                  <a:pt x="46925" y="86699"/>
                </a:cubicBezTo>
                <a:cubicBezTo>
                  <a:pt x="47494" y="86645"/>
                  <a:pt x="48037" y="86564"/>
                  <a:pt x="48579" y="86401"/>
                </a:cubicBezTo>
                <a:cubicBezTo>
                  <a:pt x="48634" y="86374"/>
                  <a:pt x="48579" y="86374"/>
                  <a:pt x="48579" y="86347"/>
                </a:cubicBezTo>
                <a:cubicBezTo>
                  <a:pt x="47576" y="86537"/>
                  <a:pt x="46545" y="86645"/>
                  <a:pt x="45514" y="86672"/>
                </a:cubicBezTo>
                <a:cubicBezTo>
                  <a:pt x="44646" y="86672"/>
                  <a:pt x="43778" y="86645"/>
                  <a:pt x="42910" y="86537"/>
                </a:cubicBezTo>
                <a:cubicBezTo>
                  <a:pt x="42015" y="86428"/>
                  <a:pt x="41120" y="86238"/>
                  <a:pt x="40252" y="85994"/>
                </a:cubicBezTo>
                <a:cubicBezTo>
                  <a:pt x="38408" y="85479"/>
                  <a:pt x="36699" y="84529"/>
                  <a:pt x="35316" y="83255"/>
                </a:cubicBezTo>
                <a:cubicBezTo>
                  <a:pt x="34692" y="82658"/>
                  <a:pt x="34149" y="81953"/>
                  <a:pt x="33715" y="81220"/>
                </a:cubicBezTo>
                <a:cubicBezTo>
                  <a:pt x="33281" y="80461"/>
                  <a:pt x="32956" y="79674"/>
                  <a:pt x="32739" y="78834"/>
                </a:cubicBezTo>
                <a:cubicBezTo>
                  <a:pt x="32386" y="77532"/>
                  <a:pt x="32332" y="76175"/>
                  <a:pt x="32549" y="74873"/>
                </a:cubicBezTo>
                <a:cubicBezTo>
                  <a:pt x="32739" y="73571"/>
                  <a:pt x="33309" y="72351"/>
                  <a:pt x="34177" y="71374"/>
                </a:cubicBezTo>
                <a:cubicBezTo>
                  <a:pt x="34421" y="71049"/>
                  <a:pt x="34719" y="70778"/>
                  <a:pt x="35044" y="70534"/>
                </a:cubicBezTo>
                <a:cubicBezTo>
                  <a:pt x="35560" y="70127"/>
                  <a:pt x="36102" y="69801"/>
                  <a:pt x="36699" y="69530"/>
                </a:cubicBezTo>
                <a:lnTo>
                  <a:pt x="36699" y="69530"/>
                </a:lnTo>
                <a:cubicBezTo>
                  <a:pt x="35885" y="69910"/>
                  <a:pt x="35126" y="70425"/>
                  <a:pt x="34475" y="71049"/>
                </a:cubicBezTo>
                <a:cubicBezTo>
                  <a:pt x="33797" y="71781"/>
                  <a:pt x="33281" y="72622"/>
                  <a:pt x="32929" y="73544"/>
                </a:cubicBezTo>
                <a:cubicBezTo>
                  <a:pt x="32576" y="74602"/>
                  <a:pt x="32413" y="75687"/>
                  <a:pt x="32468" y="76799"/>
                </a:cubicBezTo>
                <a:cubicBezTo>
                  <a:pt x="32495" y="77233"/>
                  <a:pt x="32549" y="77640"/>
                  <a:pt x="32630" y="78074"/>
                </a:cubicBezTo>
                <a:cubicBezTo>
                  <a:pt x="32712" y="78508"/>
                  <a:pt x="32820" y="78915"/>
                  <a:pt x="32956" y="79349"/>
                </a:cubicBezTo>
                <a:cubicBezTo>
                  <a:pt x="33092" y="79756"/>
                  <a:pt x="33254" y="80135"/>
                  <a:pt x="33444" y="80542"/>
                </a:cubicBezTo>
                <a:cubicBezTo>
                  <a:pt x="33634" y="80922"/>
                  <a:pt x="33851" y="81275"/>
                  <a:pt x="34068" y="81654"/>
                </a:cubicBezTo>
                <a:cubicBezTo>
                  <a:pt x="34502" y="82278"/>
                  <a:pt x="34990" y="82875"/>
                  <a:pt x="35560" y="83390"/>
                </a:cubicBezTo>
                <a:cubicBezTo>
                  <a:pt x="35831" y="83634"/>
                  <a:pt x="36129" y="83851"/>
                  <a:pt x="36455" y="84096"/>
                </a:cubicBezTo>
                <a:cubicBezTo>
                  <a:pt x="36591" y="84177"/>
                  <a:pt x="36753" y="84313"/>
                  <a:pt x="36916" y="84394"/>
                </a:cubicBezTo>
                <a:lnTo>
                  <a:pt x="37377" y="84692"/>
                </a:lnTo>
                <a:cubicBezTo>
                  <a:pt x="38679" y="85425"/>
                  <a:pt x="40117" y="85940"/>
                  <a:pt x="41581" y="86184"/>
                </a:cubicBezTo>
                <a:cubicBezTo>
                  <a:pt x="42247" y="86313"/>
                  <a:pt x="43065" y="86391"/>
                  <a:pt x="43216" y="86391"/>
                </a:cubicBezTo>
                <a:cubicBezTo>
                  <a:pt x="43256" y="86391"/>
                  <a:pt x="43250" y="86385"/>
                  <a:pt x="43182" y="86374"/>
                </a:cubicBezTo>
                <a:cubicBezTo>
                  <a:pt x="42856" y="86320"/>
                  <a:pt x="41690" y="86184"/>
                  <a:pt x="40822" y="85940"/>
                </a:cubicBezTo>
                <a:lnTo>
                  <a:pt x="40008" y="85723"/>
                </a:lnTo>
                <a:cubicBezTo>
                  <a:pt x="39737" y="85642"/>
                  <a:pt x="39493" y="85533"/>
                  <a:pt x="39222" y="85452"/>
                </a:cubicBezTo>
                <a:cubicBezTo>
                  <a:pt x="38326" y="85099"/>
                  <a:pt x="37486" y="84665"/>
                  <a:pt x="36699" y="84123"/>
                </a:cubicBezTo>
                <a:cubicBezTo>
                  <a:pt x="36509" y="83987"/>
                  <a:pt x="36319" y="83851"/>
                  <a:pt x="36129" y="83716"/>
                </a:cubicBezTo>
                <a:lnTo>
                  <a:pt x="35587" y="83255"/>
                </a:lnTo>
                <a:cubicBezTo>
                  <a:pt x="35234" y="82929"/>
                  <a:pt x="34936" y="82577"/>
                  <a:pt x="34638" y="82224"/>
                </a:cubicBezTo>
                <a:cubicBezTo>
                  <a:pt x="34041" y="81465"/>
                  <a:pt x="33580" y="80651"/>
                  <a:pt x="33227" y="79756"/>
                </a:cubicBezTo>
                <a:cubicBezTo>
                  <a:pt x="32902" y="78861"/>
                  <a:pt x="32685" y="77938"/>
                  <a:pt x="32630" y="76989"/>
                </a:cubicBezTo>
                <a:cubicBezTo>
                  <a:pt x="32549" y="76094"/>
                  <a:pt x="32630" y="75226"/>
                  <a:pt x="32847" y="74358"/>
                </a:cubicBezTo>
                <a:cubicBezTo>
                  <a:pt x="33037" y="73490"/>
                  <a:pt x="33390" y="72704"/>
                  <a:pt x="33905" y="71971"/>
                </a:cubicBezTo>
                <a:cubicBezTo>
                  <a:pt x="34936" y="70561"/>
                  <a:pt x="36509" y="69639"/>
                  <a:pt x="38218" y="69150"/>
                </a:cubicBezTo>
                <a:cubicBezTo>
                  <a:pt x="39439" y="68798"/>
                  <a:pt x="40686" y="68608"/>
                  <a:pt x="41934" y="68581"/>
                </a:cubicBezTo>
                <a:cubicBezTo>
                  <a:pt x="42329" y="68564"/>
                  <a:pt x="42727" y="68557"/>
                  <a:pt x="43126" y="68557"/>
                </a:cubicBezTo>
                <a:cubicBezTo>
                  <a:pt x="44014" y="68557"/>
                  <a:pt x="44906" y="68589"/>
                  <a:pt x="45786" y="68608"/>
                </a:cubicBezTo>
                <a:cubicBezTo>
                  <a:pt x="46314" y="68623"/>
                  <a:pt x="46846" y="68634"/>
                  <a:pt x="47380" y="68634"/>
                </a:cubicBezTo>
                <a:cubicBezTo>
                  <a:pt x="48793" y="68634"/>
                  <a:pt x="50220" y="68558"/>
                  <a:pt x="51617" y="68282"/>
                </a:cubicBezTo>
                <a:cubicBezTo>
                  <a:pt x="53624" y="67930"/>
                  <a:pt x="55442" y="66953"/>
                  <a:pt x="56852" y="65516"/>
                </a:cubicBezTo>
                <a:cubicBezTo>
                  <a:pt x="57232" y="65109"/>
                  <a:pt x="57584" y="64648"/>
                  <a:pt x="57856" y="64160"/>
                </a:cubicBezTo>
                <a:cubicBezTo>
                  <a:pt x="58154" y="63671"/>
                  <a:pt x="58371" y="63129"/>
                  <a:pt x="58534" y="62559"/>
                </a:cubicBezTo>
                <a:cubicBezTo>
                  <a:pt x="58561" y="62424"/>
                  <a:pt x="58588" y="62288"/>
                  <a:pt x="58615" y="62125"/>
                </a:cubicBezTo>
                <a:cubicBezTo>
                  <a:pt x="58642" y="61990"/>
                  <a:pt x="58669" y="61854"/>
                  <a:pt x="58669" y="61718"/>
                </a:cubicBezTo>
                <a:lnTo>
                  <a:pt x="58697" y="61284"/>
                </a:lnTo>
                <a:lnTo>
                  <a:pt x="58697" y="60878"/>
                </a:lnTo>
                <a:cubicBezTo>
                  <a:pt x="58669" y="60606"/>
                  <a:pt x="58642" y="60335"/>
                  <a:pt x="58561" y="60091"/>
                </a:cubicBezTo>
                <a:cubicBezTo>
                  <a:pt x="58534" y="59847"/>
                  <a:pt x="58452" y="59603"/>
                  <a:pt x="58344" y="59359"/>
                </a:cubicBezTo>
                <a:cubicBezTo>
                  <a:pt x="57910" y="58192"/>
                  <a:pt x="57123" y="57189"/>
                  <a:pt x="56093" y="56511"/>
                </a:cubicBezTo>
                <a:cubicBezTo>
                  <a:pt x="55089" y="55805"/>
                  <a:pt x="54004" y="55290"/>
                  <a:pt x="52865" y="54937"/>
                </a:cubicBezTo>
                <a:cubicBezTo>
                  <a:pt x="51726" y="54612"/>
                  <a:pt x="50559" y="54368"/>
                  <a:pt x="49366" y="54232"/>
                </a:cubicBezTo>
                <a:cubicBezTo>
                  <a:pt x="49068" y="54205"/>
                  <a:pt x="48796" y="54178"/>
                  <a:pt x="48498" y="54178"/>
                </a:cubicBezTo>
                <a:cubicBezTo>
                  <a:pt x="48200" y="54151"/>
                  <a:pt x="47901" y="54151"/>
                  <a:pt x="47603" y="54124"/>
                </a:cubicBezTo>
                <a:cubicBezTo>
                  <a:pt x="47223" y="54124"/>
                  <a:pt x="46831" y="54112"/>
                  <a:pt x="46444" y="54112"/>
                </a:cubicBezTo>
                <a:cubicBezTo>
                  <a:pt x="46250" y="54112"/>
                  <a:pt x="46057" y="54115"/>
                  <a:pt x="45867" y="54124"/>
                </a:cubicBezTo>
                <a:cubicBezTo>
                  <a:pt x="42015" y="54124"/>
                  <a:pt x="38191" y="54531"/>
                  <a:pt x="34421" y="55290"/>
                </a:cubicBezTo>
                <a:cubicBezTo>
                  <a:pt x="33498" y="55480"/>
                  <a:pt x="32576" y="55697"/>
                  <a:pt x="31708" y="55914"/>
                </a:cubicBezTo>
                <a:cubicBezTo>
                  <a:pt x="31247" y="56050"/>
                  <a:pt x="30786" y="56158"/>
                  <a:pt x="30352" y="56294"/>
                </a:cubicBezTo>
                <a:lnTo>
                  <a:pt x="29674" y="56483"/>
                </a:lnTo>
                <a:lnTo>
                  <a:pt x="29050" y="56673"/>
                </a:lnTo>
                <a:lnTo>
                  <a:pt x="28806" y="56755"/>
                </a:lnTo>
                <a:cubicBezTo>
                  <a:pt x="28752" y="56673"/>
                  <a:pt x="28725" y="56592"/>
                  <a:pt x="28698" y="56511"/>
                </a:cubicBezTo>
                <a:lnTo>
                  <a:pt x="28643" y="56375"/>
                </a:lnTo>
                <a:cubicBezTo>
                  <a:pt x="28616" y="56294"/>
                  <a:pt x="28589" y="56212"/>
                  <a:pt x="28589" y="56131"/>
                </a:cubicBezTo>
                <a:cubicBezTo>
                  <a:pt x="28535" y="55995"/>
                  <a:pt x="28508" y="55833"/>
                  <a:pt x="28481" y="55670"/>
                </a:cubicBezTo>
                <a:cubicBezTo>
                  <a:pt x="28291" y="54503"/>
                  <a:pt x="28508" y="53310"/>
                  <a:pt x="29023" y="52225"/>
                </a:cubicBezTo>
                <a:lnTo>
                  <a:pt x="29023" y="52279"/>
                </a:lnTo>
                <a:cubicBezTo>
                  <a:pt x="29294" y="51601"/>
                  <a:pt x="29674" y="51004"/>
                  <a:pt x="30135" y="50462"/>
                </a:cubicBezTo>
                <a:cubicBezTo>
                  <a:pt x="30976" y="49458"/>
                  <a:pt x="31952" y="48645"/>
                  <a:pt x="33092" y="48021"/>
                </a:cubicBezTo>
                <a:cubicBezTo>
                  <a:pt x="33688" y="47695"/>
                  <a:pt x="34285" y="47424"/>
                  <a:pt x="34936" y="47234"/>
                </a:cubicBezTo>
                <a:cubicBezTo>
                  <a:pt x="35587" y="47072"/>
                  <a:pt x="36238" y="46909"/>
                  <a:pt x="36916" y="46827"/>
                </a:cubicBezTo>
                <a:cubicBezTo>
                  <a:pt x="37786" y="46723"/>
                  <a:pt x="38655" y="46674"/>
                  <a:pt x="39532" y="46674"/>
                </a:cubicBezTo>
                <a:cubicBezTo>
                  <a:pt x="40022" y="46674"/>
                  <a:pt x="40515" y="46690"/>
                  <a:pt x="41012" y="46719"/>
                </a:cubicBezTo>
                <a:cubicBezTo>
                  <a:pt x="43751" y="46882"/>
                  <a:pt x="46518" y="47343"/>
                  <a:pt x="49339" y="47478"/>
                </a:cubicBezTo>
                <a:cubicBezTo>
                  <a:pt x="49650" y="47499"/>
                  <a:pt x="49960" y="47508"/>
                  <a:pt x="50271" y="47508"/>
                </a:cubicBezTo>
                <a:cubicBezTo>
                  <a:pt x="50774" y="47508"/>
                  <a:pt x="51277" y="47485"/>
                  <a:pt x="51780" y="47451"/>
                </a:cubicBezTo>
                <a:cubicBezTo>
                  <a:pt x="52187" y="47424"/>
                  <a:pt x="52567" y="47370"/>
                  <a:pt x="52919" y="47343"/>
                </a:cubicBezTo>
                <a:lnTo>
                  <a:pt x="53868" y="47180"/>
                </a:lnTo>
                <a:cubicBezTo>
                  <a:pt x="55496" y="46882"/>
                  <a:pt x="57069" y="46285"/>
                  <a:pt x="58480" y="45471"/>
                </a:cubicBezTo>
                <a:cubicBezTo>
                  <a:pt x="60351" y="44413"/>
                  <a:pt x="61707" y="42650"/>
                  <a:pt x="62250" y="40589"/>
                </a:cubicBezTo>
                <a:cubicBezTo>
                  <a:pt x="62494" y="39640"/>
                  <a:pt x="62548" y="38636"/>
                  <a:pt x="62440" y="37660"/>
                </a:cubicBezTo>
                <a:cubicBezTo>
                  <a:pt x="62304" y="36710"/>
                  <a:pt x="62060" y="35761"/>
                  <a:pt x="61653" y="34866"/>
                </a:cubicBezTo>
                <a:cubicBezTo>
                  <a:pt x="61300" y="34052"/>
                  <a:pt x="60812" y="33266"/>
                  <a:pt x="60270" y="32560"/>
                </a:cubicBezTo>
                <a:cubicBezTo>
                  <a:pt x="59727" y="31909"/>
                  <a:pt x="59103" y="31313"/>
                  <a:pt x="58425" y="30797"/>
                </a:cubicBezTo>
                <a:cubicBezTo>
                  <a:pt x="56933" y="29712"/>
                  <a:pt x="55198" y="29007"/>
                  <a:pt x="53380" y="28682"/>
                </a:cubicBezTo>
                <a:cubicBezTo>
                  <a:pt x="52485" y="28532"/>
                  <a:pt x="51576" y="28458"/>
                  <a:pt x="50664" y="28458"/>
                </a:cubicBezTo>
                <a:cubicBezTo>
                  <a:pt x="49752" y="28458"/>
                  <a:pt x="48837" y="28532"/>
                  <a:pt x="47928" y="28682"/>
                </a:cubicBezTo>
                <a:cubicBezTo>
                  <a:pt x="46545" y="28926"/>
                  <a:pt x="45189" y="29278"/>
                  <a:pt x="43887" y="29767"/>
                </a:cubicBezTo>
                <a:cubicBezTo>
                  <a:pt x="43209" y="30038"/>
                  <a:pt x="42504" y="30363"/>
                  <a:pt x="41798" y="30716"/>
                </a:cubicBezTo>
                <a:lnTo>
                  <a:pt x="41853" y="30689"/>
                </a:lnTo>
                <a:lnTo>
                  <a:pt x="41853" y="30689"/>
                </a:lnTo>
                <a:cubicBezTo>
                  <a:pt x="40307" y="31448"/>
                  <a:pt x="38815" y="32289"/>
                  <a:pt x="37377" y="33211"/>
                </a:cubicBezTo>
                <a:cubicBezTo>
                  <a:pt x="35858" y="34188"/>
                  <a:pt x="34529" y="35083"/>
                  <a:pt x="32929" y="36222"/>
                </a:cubicBezTo>
                <a:cubicBezTo>
                  <a:pt x="31844" y="36981"/>
                  <a:pt x="30244" y="38066"/>
                  <a:pt x="28942" y="38934"/>
                </a:cubicBezTo>
                <a:lnTo>
                  <a:pt x="26392" y="40697"/>
                </a:lnTo>
                <a:lnTo>
                  <a:pt x="22432" y="43437"/>
                </a:lnTo>
                <a:cubicBezTo>
                  <a:pt x="21808" y="43898"/>
                  <a:pt x="21103" y="44224"/>
                  <a:pt x="20370" y="44441"/>
                </a:cubicBezTo>
                <a:cubicBezTo>
                  <a:pt x="20200" y="44478"/>
                  <a:pt x="20028" y="44497"/>
                  <a:pt x="19858" y="44497"/>
                </a:cubicBezTo>
                <a:cubicBezTo>
                  <a:pt x="19296" y="44497"/>
                  <a:pt x="18752" y="44293"/>
                  <a:pt x="18336" y="43898"/>
                </a:cubicBezTo>
                <a:cubicBezTo>
                  <a:pt x="18038" y="43627"/>
                  <a:pt x="17794" y="43301"/>
                  <a:pt x="17658" y="42922"/>
                </a:cubicBezTo>
                <a:cubicBezTo>
                  <a:pt x="17550" y="42732"/>
                  <a:pt x="17495" y="42542"/>
                  <a:pt x="17441" y="42352"/>
                </a:cubicBezTo>
                <a:cubicBezTo>
                  <a:pt x="17387" y="42135"/>
                  <a:pt x="17333" y="41945"/>
                  <a:pt x="17305" y="41728"/>
                </a:cubicBezTo>
                <a:cubicBezTo>
                  <a:pt x="17143" y="40887"/>
                  <a:pt x="17170" y="40046"/>
                  <a:pt x="17305" y="39206"/>
                </a:cubicBezTo>
                <a:cubicBezTo>
                  <a:pt x="17387" y="38772"/>
                  <a:pt x="17495" y="38365"/>
                  <a:pt x="17658" y="37958"/>
                </a:cubicBezTo>
                <a:lnTo>
                  <a:pt x="17875" y="37334"/>
                </a:lnTo>
                <a:lnTo>
                  <a:pt x="17984" y="37009"/>
                </a:lnTo>
                <a:cubicBezTo>
                  <a:pt x="18011" y="36900"/>
                  <a:pt x="18065" y="36792"/>
                  <a:pt x="18119" y="36710"/>
                </a:cubicBezTo>
                <a:cubicBezTo>
                  <a:pt x="18309" y="36303"/>
                  <a:pt x="18445" y="35869"/>
                  <a:pt x="18662" y="35490"/>
                </a:cubicBezTo>
                <a:lnTo>
                  <a:pt x="19313" y="34296"/>
                </a:lnTo>
                <a:cubicBezTo>
                  <a:pt x="19448" y="34052"/>
                  <a:pt x="19638" y="33754"/>
                  <a:pt x="19828" y="33455"/>
                </a:cubicBezTo>
                <a:cubicBezTo>
                  <a:pt x="19936" y="33293"/>
                  <a:pt x="20018" y="33130"/>
                  <a:pt x="20126" y="32994"/>
                </a:cubicBezTo>
                <a:lnTo>
                  <a:pt x="20452" y="32533"/>
                </a:lnTo>
                <a:lnTo>
                  <a:pt x="20994" y="31774"/>
                </a:lnTo>
                <a:lnTo>
                  <a:pt x="21591" y="31068"/>
                </a:lnTo>
                <a:cubicBezTo>
                  <a:pt x="21990" y="30563"/>
                  <a:pt x="22441" y="30084"/>
                  <a:pt x="22893" y="29631"/>
                </a:cubicBezTo>
                <a:lnTo>
                  <a:pt x="22893" y="29631"/>
                </a:lnTo>
                <a:lnTo>
                  <a:pt x="22947" y="29604"/>
                </a:lnTo>
                <a:cubicBezTo>
                  <a:pt x="24168" y="28410"/>
                  <a:pt x="25497" y="27325"/>
                  <a:pt x="26907" y="26349"/>
                </a:cubicBezTo>
                <a:lnTo>
                  <a:pt x="26907" y="26349"/>
                </a:lnTo>
                <a:lnTo>
                  <a:pt x="26880" y="26376"/>
                </a:lnTo>
                <a:lnTo>
                  <a:pt x="27558" y="25915"/>
                </a:lnTo>
                <a:lnTo>
                  <a:pt x="27504" y="25942"/>
                </a:lnTo>
                <a:cubicBezTo>
                  <a:pt x="27721" y="25806"/>
                  <a:pt x="27965" y="25644"/>
                  <a:pt x="28182" y="25508"/>
                </a:cubicBezTo>
                <a:lnTo>
                  <a:pt x="28182" y="25508"/>
                </a:lnTo>
                <a:lnTo>
                  <a:pt x="28128" y="25535"/>
                </a:lnTo>
                <a:lnTo>
                  <a:pt x="28779" y="25128"/>
                </a:lnTo>
                <a:lnTo>
                  <a:pt x="28752" y="25156"/>
                </a:lnTo>
                <a:cubicBezTo>
                  <a:pt x="29131" y="24911"/>
                  <a:pt x="29538" y="24694"/>
                  <a:pt x="29945" y="24450"/>
                </a:cubicBezTo>
                <a:cubicBezTo>
                  <a:pt x="30840" y="23989"/>
                  <a:pt x="32332" y="23284"/>
                  <a:pt x="33444" y="22823"/>
                </a:cubicBezTo>
                <a:lnTo>
                  <a:pt x="33444" y="22823"/>
                </a:lnTo>
                <a:lnTo>
                  <a:pt x="33390" y="22850"/>
                </a:lnTo>
                <a:cubicBezTo>
                  <a:pt x="34041" y="22579"/>
                  <a:pt x="34665" y="22335"/>
                  <a:pt x="35316" y="22118"/>
                </a:cubicBezTo>
                <a:cubicBezTo>
                  <a:pt x="35777" y="21982"/>
                  <a:pt x="36129" y="21874"/>
                  <a:pt x="36753" y="21684"/>
                </a:cubicBezTo>
                <a:cubicBezTo>
                  <a:pt x="38462" y="21087"/>
                  <a:pt x="40225" y="20626"/>
                  <a:pt x="41988" y="20273"/>
                </a:cubicBezTo>
                <a:lnTo>
                  <a:pt x="41961" y="20273"/>
                </a:lnTo>
                <a:cubicBezTo>
                  <a:pt x="43372" y="20002"/>
                  <a:pt x="44673" y="19758"/>
                  <a:pt x="46138" y="19487"/>
                </a:cubicBezTo>
                <a:cubicBezTo>
                  <a:pt x="47304" y="19297"/>
                  <a:pt x="48742" y="19080"/>
                  <a:pt x="50044" y="18890"/>
                </a:cubicBezTo>
                <a:lnTo>
                  <a:pt x="50121" y="18877"/>
                </a:lnTo>
                <a:lnTo>
                  <a:pt x="50121" y="18877"/>
                </a:lnTo>
                <a:lnTo>
                  <a:pt x="51102" y="18781"/>
                </a:lnTo>
                <a:cubicBezTo>
                  <a:pt x="52133" y="18646"/>
                  <a:pt x="53462" y="18456"/>
                  <a:pt x="53814" y="18402"/>
                </a:cubicBezTo>
                <a:cubicBezTo>
                  <a:pt x="55849" y="18185"/>
                  <a:pt x="57774" y="17859"/>
                  <a:pt x="59727" y="17561"/>
                </a:cubicBezTo>
                <a:lnTo>
                  <a:pt x="59998" y="17561"/>
                </a:lnTo>
                <a:cubicBezTo>
                  <a:pt x="60859" y="17434"/>
                  <a:pt x="61720" y="17213"/>
                  <a:pt x="62537" y="16919"/>
                </a:cubicBezTo>
                <a:lnTo>
                  <a:pt x="62537" y="16919"/>
                </a:lnTo>
                <a:lnTo>
                  <a:pt x="62684" y="16883"/>
                </a:lnTo>
                <a:lnTo>
                  <a:pt x="63308" y="16693"/>
                </a:lnTo>
                <a:lnTo>
                  <a:pt x="63714" y="16530"/>
                </a:lnTo>
                <a:cubicBezTo>
                  <a:pt x="63959" y="16449"/>
                  <a:pt x="63742" y="16557"/>
                  <a:pt x="64148" y="16395"/>
                </a:cubicBezTo>
                <a:cubicBezTo>
                  <a:pt x="64664" y="16178"/>
                  <a:pt x="65179" y="15906"/>
                  <a:pt x="65640" y="15635"/>
                </a:cubicBezTo>
                <a:cubicBezTo>
                  <a:pt x="65855" y="15485"/>
                  <a:pt x="65951" y="15436"/>
                  <a:pt x="65995" y="15436"/>
                </a:cubicBezTo>
                <a:cubicBezTo>
                  <a:pt x="66006" y="15436"/>
                  <a:pt x="66014" y="15440"/>
                  <a:pt x="66020" y="15445"/>
                </a:cubicBezTo>
                <a:cubicBezTo>
                  <a:pt x="66590" y="14984"/>
                  <a:pt x="67078" y="14442"/>
                  <a:pt x="67512" y="13845"/>
                </a:cubicBezTo>
                <a:lnTo>
                  <a:pt x="67729" y="13465"/>
                </a:lnTo>
                <a:cubicBezTo>
                  <a:pt x="67810" y="13357"/>
                  <a:pt x="67837" y="13248"/>
                  <a:pt x="67892" y="13140"/>
                </a:cubicBezTo>
                <a:cubicBezTo>
                  <a:pt x="67946" y="13004"/>
                  <a:pt x="68000" y="12868"/>
                  <a:pt x="68027" y="12760"/>
                </a:cubicBezTo>
                <a:lnTo>
                  <a:pt x="68027" y="12706"/>
                </a:lnTo>
                <a:cubicBezTo>
                  <a:pt x="67892" y="13031"/>
                  <a:pt x="67702" y="13357"/>
                  <a:pt x="67512" y="13628"/>
                </a:cubicBezTo>
                <a:lnTo>
                  <a:pt x="67322" y="13899"/>
                </a:lnTo>
                <a:lnTo>
                  <a:pt x="67186" y="14062"/>
                </a:lnTo>
                <a:cubicBezTo>
                  <a:pt x="67129" y="14119"/>
                  <a:pt x="67101" y="14142"/>
                  <a:pt x="67093" y="14142"/>
                </a:cubicBezTo>
                <a:cubicBezTo>
                  <a:pt x="67083" y="14142"/>
                  <a:pt x="67112" y="14098"/>
                  <a:pt x="67159" y="14035"/>
                </a:cubicBezTo>
                <a:cubicBezTo>
                  <a:pt x="67512" y="13574"/>
                  <a:pt x="67783" y="13058"/>
                  <a:pt x="68000" y="12543"/>
                </a:cubicBezTo>
                <a:cubicBezTo>
                  <a:pt x="68163" y="12136"/>
                  <a:pt x="68271" y="11702"/>
                  <a:pt x="68325" y="11268"/>
                </a:cubicBezTo>
                <a:cubicBezTo>
                  <a:pt x="68431" y="10743"/>
                  <a:pt x="68459" y="10192"/>
                  <a:pt x="68461" y="9640"/>
                </a:cubicBezTo>
                <a:lnTo>
                  <a:pt x="68461" y="9640"/>
                </a:lnTo>
                <a:cubicBezTo>
                  <a:pt x="68461" y="9640"/>
                  <a:pt x="68461" y="9640"/>
                  <a:pt x="68461" y="9641"/>
                </a:cubicBezTo>
                <a:lnTo>
                  <a:pt x="68461" y="9586"/>
                </a:lnTo>
                <a:cubicBezTo>
                  <a:pt x="68461" y="9604"/>
                  <a:pt x="68461" y="9622"/>
                  <a:pt x="68461" y="9640"/>
                </a:cubicBezTo>
                <a:lnTo>
                  <a:pt x="68461" y="9640"/>
                </a:lnTo>
                <a:cubicBezTo>
                  <a:pt x="68407" y="9206"/>
                  <a:pt x="68325" y="8800"/>
                  <a:pt x="68190" y="8366"/>
                </a:cubicBezTo>
                <a:cubicBezTo>
                  <a:pt x="67973" y="7525"/>
                  <a:pt x="67647" y="6738"/>
                  <a:pt x="67186" y="6006"/>
                </a:cubicBezTo>
                <a:cubicBezTo>
                  <a:pt x="66698" y="5220"/>
                  <a:pt x="66074" y="4541"/>
                  <a:pt x="65396" y="3918"/>
                </a:cubicBezTo>
                <a:cubicBezTo>
                  <a:pt x="65071" y="3619"/>
                  <a:pt x="64718" y="3294"/>
                  <a:pt x="64365" y="3022"/>
                </a:cubicBezTo>
                <a:cubicBezTo>
                  <a:pt x="63702" y="2606"/>
                  <a:pt x="63499" y="2483"/>
                  <a:pt x="63486" y="2483"/>
                </a:cubicBezTo>
                <a:lnTo>
                  <a:pt x="63486" y="2483"/>
                </a:lnTo>
                <a:cubicBezTo>
                  <a:pt x="63469" y="2483"/>
                  <a:pt x="63835" y="2730"/>
                  <a:pt x="63815" y="2730"/>
                </a:cubicBezTo>
                <a:cubicBezTo>
                  <a:pt x="63809" y="2730"/>
                  <a:pt x="63765" y="2706"/>
                  <a:pt x="63660" y="2643"/>
                </a:cubicBezTo>
                <a:cubicBezTo>
                  <a:pt x="62856" y="2160"/>
                  <a:pt x="62024" y="1757"/>
                  <a:pt x="61140" y="1433"/>
                </a:cubicBezTo>
                <a:lnTo>
                  <a:pt x="61140" y="1433"/>
                </a:lnTo>
                <a:lnTo>
                  <a:pt x="61002" y="1341"/>
                </a:lnTo>
                <a:cubicBezTo>
                  <a:pt x="60487" y="1151"/>
                  <a:pt x="59944" y="1015"/>
                  <a:pt x="59429" y="907"/>
                </a:cubicBezTo>
                <a:cubicBezTo>
                  <a:pt x="59212" y="853"/>
                  <a:pt x="58941" y="771"/>
                  <a:pt x="58534" y="690"/>
                </a:cubicBezTo>
                <a:cubicBezTo>
                  <a:pt x="58154" y="608"/>
                  <a:pt x="57639" y="473"/>
                  <a:pt x="56879" y="364"/>
                </a:cubicBezTo>
                <a:lnTo>
                  <a:pt x="56879" y="364"/>
                </a:lnTo>
                <a:lnTo>
                  <a:pt x="57639" y="473"/>
                </a:lnTo>
                <a:lnTo>
                  <a:pt x="58154" y="581"/>
                </a:lnTo>
                <a:cubicBezTo>
                  <a:pt x="58452" y="636"/>
                  <a:pt x="58642" y="690"/>
                  <a:pt x="58751" y="690"/>
                </a:cubicBezTo>
                <a:cubicBezTo>
                  <a:pt x="58791" y="703"/>
                  <a:pt x="58832" y="710"/>
                  <a:pt x="58873" y="710"/>
                </a:cubicBezTo>
                <a:cubicBezTo>
                  <a:pt x="58914" y="710"/>
                  <a:pt x="58954" y="703"/>
                  <a:pt x="58995" y="690"/>
                </a:cubicBezTo>
                <a:lnTo>
                  <a:pt x="59049" y="690"/>
                </a:lnTo>
                <a:cubicBezTo>
                  <a:pt x="58751" y="608"/>
                  <a:pt x="58344" y="554"/>
                  <a:pt x="58154" y="527"/>
                </a:cubicBezTo>
                <a:cubicBezTo>
                  <a:pt x="57883" y="473"/>
                  <a:pt x="57720" y="446"/>
                  <a:pt x="57503" y="419"/>
                </a:cubicBezTo>
                <a:lnTo>
                  <a:pt x="57557" y="419"/>
                </a:lnTo>
                <a:cubicBezTo>
                  <a:pt x="56933" y="337"/>
                  <a:pt x="56337" y="229"/>
                  <a:pt x="55713" y="174"/>
                </a:cubicBezTo>
                <a:cubicBezTo>
                  <a:pt x="55415" y="147"/>
                  <a:pt x="55116" y="120"/>
                  <a:pt x="54791" y="93"/>
                </a:cubicBezTo>
                <a:lnTo>
                  <a:pt x="53841" y="39"/>
                </a:lnTo>
                <a:cubicBezTo>
                  <a:pt x="53485" y="13"/>
                  <a:pt x="53128" y="1"/>
                  <a:pt x="5277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Only 2">
  <p:cSld name="CUSTOM_19">
    <p:spTree>
      <p:nvGrpSpPr>
        <p:cNvPr id="1" name="Shape 1320"/>
        <p:cNvGrpSpPr/>
        <p:nvPr/>
      </p:nvGrpSpPr>
      <p:grpSpPr>
        <a:xfrm>
          <a:off x="0" y="0"/>
          <a:ext cx="0" cy="0"/>
          <a:chOff x="0" y="0"/>
          <a:chExt cx="0" cy="0"/>
        </a:xfrm>
      </p:grpSpPr>
      <p:sp>
        <p:nvSpPr>
          <p:cNvPr id="1321" name="Google Shape;1321;p28"/>
          <p:cNvSpPr txBox="1">
            <a:spLocks noGrp="1"/>
          </p:cNvSpPr>
          <p:nvPr>
            <p:ph type="title"/>
          </p:nvPr>
        </p:nvSpPr>
        <p:spPr>
          <a:xfrm>
            <a:off x="720000" y="540000"/>
            <a:ext cx="6130200" cy="641700"/>
          </a:xfrm>
          <a:prstGeom prst="rect">
            <a:avLst/>
          </a:prstGeom>
        </p:spPr>
        <p:txBody>
          <a:bodyPr spcFirstLastPara="1" wrap="square" lIns="91425" tIns="91425" rIns="91425" bIns="91425" anchor="t" anchorCtr="0">
            <a:normAutofit/>
          </a:bodyPr>
          <a:lstStyle>
            <a:lvl1pPr lvl="0" rtl="0">
              <a:spcBef>
                <a:spcPts val="0"/>
              </a:spcBef>
              <a:spcAft>
                <a:spcPts val="0"/>
              </a:spcAft>
              <a:buSzPts val="3000"/>
              <a:buNone/>
              <a:defRPr sz="3000"/>
            </a:lvl1pPr>
            <a:lvl2pPr lvl="1" rtl="0">
              <a:spcBef>
                <a:spcPts val="0"/>
              </a:spcBef>
              <a:spcAft>
                <a:spcPts val="0"/>
              </a:spcAft>
              <a:buSzPts val="2800"/>
              <a:buNone/>
              <a:defRPr>
                <a:latin typeface="Montserrat Medium"/>
                <a:ea typeface="Montserrat Medium"/>
                <a:cs typeface="Montserrat Medium"/>
                <a:sym typeface="Montserrat Medium"/>
              </a:defRPr>
            </a:lvl2pPr>
            <a:lvl3pPr lvl="2" rtl="0">
              <a:spcBef>
                <a:spcPts val="0"/>
              </a:spcBef>
              <a:spcAft>
                <a:spcPts val="0"/>
              </a:spcAft>
              <a:buSzPts val="2800"/>
              <a:buNone/>
              <a:defRPr>
                <a:latin typeface="Montserrat Medium"/>
                <a:ea typeface="Montserrat Medium"/>
                <a:cs typeface="Montserrat Medium"/>
                <a:sym typeface="Montserrat Medium"/>
              </a:defRPr>
            </a:lvl3pPr>
            <a:lvl4pPr lvl="3" rtl="0">
              <a:spcBef>
                <a:spcPts val="0"/>
              </a:spcBef>
              <a:spcAft>
                <a:spcPts val="0"/>
              </a:spcAft>
              <a:buSzPts val="2800"/>
              <a:buNone/>
              <a:defRPr>
                <a:latin typeface="Montserrat Medium"/>
                <a:ea typeface="Montserrat Medium"/>
                <a:cs typeface="Montserrat Medium"/>
                <a:sym typeface="Montserrat Medium"/>
              </a:defRPr>
            </a:lvl4pPr>
            <a:lvl5pPr lvl="4" rtl="0">
              <a:spcBef>
                <a:spcPts val="0"/>
              </a:spcBef>
              <a:spcAft>
                <a:spcPts val="0"/>
              </a:spcAft>
              <a:buSzPts val="2800"/>
              <a:buNone/>
              <a:defRPr>
                <a:latin typeface="Montserrat Medium"/>
                <a:ea typeface="Montserrat Medium"/>
                <a:cs typeface="Montserrat Medium"/>
                <a:sym typeface="Montserrat Medium"/>
              </a:defRPr>
            </a:lvl5pPr>
            <a:lvl6pPr lvl="5" rtl="0">
              <a:spcBef>
                <a:spcPts val="0"/>
              </a:spcBef>
              <a:spcAft>
                <a:spcPts val="0"/>
              </a:spcAft>
              <a:buSzPts val="2800"/>
              <a:buNone/>
              <a:defRPr>
                <a:latin typeface="Montserrat Medium"/>
                <a:ea typeface="Montserrat Medium"/>
                <a:cs typeface="Montserrat Medium"/>
                <a:sym typeface="Montserrat Medium"/>
              </a:defRPr>
            </a:lvl6pPr>
            <a:lvl7pPr lvl="6" rtl="0">
              <a:spcBef>
                <a:spcPts val="0"/>
              </a:spcBef>
              <a:spcAft>
                <a:spcPts val="0"/>
              </a:spcAft>
              <a:buSzPts val="2800"/>
              <a:buNone/>
              <a:defRPr>
                <a:latin typeface="Montserrat Medium"/>
                <a:ea typeface="Montserrat Medium"/>
                <a:cs typeface="Montserrat Medium"/>
                <a:sym typeface="Montserrat Medium"/>
              </a:defRPr>
            </a:lvl7pPr>
            <a:lvl8pPr lvl="7" rtl="0">
              <a:spcBef>
                <a:spcPts val="0"/>
              </a:spcBef>
              <a:spcAft>
                <a:spcPts val="0"/>
              </a:spcAft>
              <a:buSzPts val="2800"/>
              <a:buNone/>
              <a:defRPr>
                <a:latin typeface="Montserrat Medium"/>
                <a:ea typeface="Montserrat Medium"/>
                <a:cs typeface="Montserrat Medium"/>
                <a:sym typeface="Montserrat Medium"/>
              </a:defRPr>
            </a:lvl8pPr>
            <a:lvl9pPr lvl="8" rtl="0">
              <a:spcBef>
                <a:spcPts val="0"/>
              </a:spcBef>
              <a:spcAft>
                <a:spcPts val="0"/>
              </a:spcAft>
              <a:buSzPts val="2800"/>
              <a:buNone/>
              <a:defRPr>
                <a:latin typeface="Montserrat Medium"/>
                <a:ea typeface="Montserrat Medium"/>
                <a:cs typeface="Montserrat Medium"/>
                <a:sym typeface="Montserrat Medium"/>
              </a:defRPr>
            </a:lvl9pPr>
          </a:lstStyle>
          <a:p>
            <a:endParaRPr/>
          </a:p>
        </p:txBody>
      </p:sp>
      <p:sp>
        <p:nvSpPr>
          <p:cNvPr id="1322" name="Google Shape;1322;p28"/>
          <p:cNvSpPr/>
          <p:nvPr/>
        </p:nvSpPr>
        <p:spPr>
          <a:xfrm rot="-7265702" flipH="1">
            <a:off x="6522866" y="-1774199"/>
            <a:ext cx="3326456" cy="3228114"/>
          </a:xfrm>
          <a:custGeom>
            <a:avLst/>
            <a:gdLst/>
            <a:ahLst/>
            <a:cxnLst/>
            <a:rect l="l" t="t" r="r" b="b"/>
            <a:pathLst>
              <a:path w="126067" h="122340" extrusionOk="0">
                <a:moveTo>
                  <a:pt x="53372" y="0"/>
                </a:moveTo>
                <a:cubicBezTo>
                  <a:pt x="50944" y="0"/>
                  <a:pt x="48529" y="321"/>
                  <a:pt x="46155" y="1029"/>
                </a:cubicBezTo>
                <a:cubicBezTo>
                  <a:pt x="45541" y="1189"/>
                  <a:pt x="45040" y="1575"/>
                  <a:pt x="44722" y="2121"/>
                </a:cubicBezTo>
                <a:cubicBezTo>
                  <a:pt x="44123" y="2102"/>
                  <a:pt x="43525" y="2092"/>
                  <a:pt x="42927" y="2092"/>
                </a:cubicBezTo>
                <a:cubicBezTo>
                  <a:pt x="33632" y="2092"/>
                  <a:pt x="24385" y="4433"/>
                  <a:pt x="16242" y="9605"/>
                </a:cubicBezTo>
                <a:cubicBezTo>
                  <a:pt x="6984" y="15520"/>
                  <a:pt x="0" y="27075"/>
                  <a:pt x="5414" y="37903"/>
                </a:cubicBezTo>
                <a:cubicBezTo>
                  <a:pt x="12124" y="51347"/>
                  <a:pt x="28912" y="51893"/>
                  <a:pt x="41651" y="54759"/>
                </a:cubicBezTo>
                <a:cubicBezTo>
                  <a:pt x="58143" y="58490"/>
                  <a:pt x="72155" y="69272"/>
                  <a:pt x="79980" y="84285"/>
                </a:cubicBezTo>
                <a:cubicBezTo>
                  <a:pt x="83688" y="91291"/>
                  <a:pt x="84894" y="98320"/>
                  <a:pt x="86190" y="106009"/>
                </a:cubicBezTo>
                <a:cubicBezTo>
                  <a:pt x="87191" y="111901"/>
                  <a:pt x="89079" y="117906"/>
                  <a:pt x="94812" y="120727"/>
                </a:cubicBezTo>
                <a:cubicBezTo>
                  <a:pt x="97076" y="121841"/>
                  <a:pt x="99369" y="122340"/>
                  <a:pt x="101613" y="122340"/>
                </a:cubicBezTo>
                <a:cubicBezTo>
                  <a:pt x="109626" y="122340"/>
                  <a:pt x="117002" y="115982"/>
                  <a:pt x="120130" y="108625"/>
                </a:cubicBezTo>
                <a:cubicBezTo>
                  <a:pt x="126067" y="94749"/>
                  <a:pt x="123291" y="76346"/>
                  <a:pt x="119038" y="62379"/>
                </a:cubicBezTo>
                <a:cubicBezTo>
                  <a:pt x="113920" y="45455"/>
                  <a:pt x="104138" y="30305"/>
                  <a:pt x="90854" y="18659"/>
                </a:cubicBezTo>
                <a:cubicBezTo>
                  <a:pt x="81210" y="10233"/>
                  <a:pt x="67084" y="0"/>
                  <a:pt x="5337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323" name="Google Shape;1323;p28"/>
          <p:cNvGrpSpPr/>
          <p:nvPr/>
        </p:nvGrpSpPr>
        <p:grpSpPr>
          <a:xfrm rot="2292518" flipH="1">
            <a:off x="7951099" y="-798039"/>
            <a:ext cx="1713291" cy="1515791"/>
            <a:chOff x="1749700" y="889800"/>
            <a:chExt cx="4276500" cy="3783525"/>
          </a:xfrm>
        </p:grpSpPr>
        <p:sp>
          <p:nvSpPr>
            <p:cNvPr id="1324" name="Google Shape;1324;p28"/>
            <p:cNvSpPr/>
            <p:nvPr/>
          </p:nvSpPr>
          <p:spPr>
            <a:xfrm>
              <a:off x="2226200" y="889800"/>
              <a:ext cx="183125" cy="226500"/>
            </a:xfrm>
            <a:custGeom>
              <a:avLst/>
              <a:gdLst/>
              <a:ahLst/>
              <a:cxnLst/>
              <a:rect l="l" t="t" r="r" b="b"/>
              <a:pathLst>
                <a:path w="7325" h="9060" extrusionOk="0">
                  <a:moveTo>
                    <a:pt x="3299" y="1"/>
                  </a:moveTo>
                  <a:cubicBezTo>
                    <a:pt x="2841" y="1"/>
                    <a:pt x="2390" y="173"/>
                    <a:pt x="2047" y="502"/>
                  </a:cubicBezTo>
                  <a:cubicBezTo>
                    <a:pt x="1753" y="835"/>
                    <a:pt x="1510" y="1203"/>
                    <a:pt x="1317" y="1604"/>
                  </a:cubicBezTo>
                  <a:lnTo>
                    <a:pt x="1317" y="1604"/>
                  </a:lnTo>
                  <a:cubicBezTo>
                    <a:pt x="1359" y="1507"/>
                    <a:pt x="1373" y="1467"/>
                    <a:pt x="1366" y="1467"/>
                  </a:cubicBezTo>
                  <a:cubicBezTo>
                    <a:pt x="1336" y="1467"/>
                    <a:pt x="865" y="2344"/>
                    <a:pt x="796" y="2481"/>
                  </a:cubicBezTo>
                  <a:cubicBezTo>
                    <a:pt x="0" y="3937"/>
                    <a:pt x="137" y="5234"/>
                    <a:pt x="728" y="6689"/>
                  </a:cubicBezTo>
                  <a:cubicBezTo>
                    <a:pt x="1345" y="8277"/>
                    <a:pt x="2705" y="9059"/>
                    <a:pt x="4024" y="9059"/>
                  </a:cubicBezTo>
                  <a:cubicBezTo>
                    <a:pt x="5577" y="9059"/>
                    <a:pt x="7074" y="7976"/>
                    <a:pt x="7234" y="5848"/>
                  </a:cubicBezTo>
                  <a:cubicBezTo>
                    <a:pt x="7325" y="4255"/>
                    <a:pt x="7097" y="2982"/>
                    <a:pt x="5960" y="1776"/>
                  </a:cubicBezTo>
                  <a:cubicBezTo>
                    <a:pt x="5664" y="1503"/>
                    <a:pt x="5346" y="1230"/>
                    <a:pt x="5027" y="980"/>
                  </a:cubicBezTo>
                  <a:cubicBezTo>
                    <a:pt x="4777" y="684"/>
                    <a:pt x="4504" y="434"/>
                    <a:pt x="4186" y="229"/>
                  </a:cubicBezTo>
                  <a:cubicBezTo>
                    <a:pt x="3906" y="76"/>
                    <a:pt x="3601" y="1"/>
                    <a:pt x="329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5" name="Google Shape;1325;p28"/>
            <p:cNvSpPr/>
            <p:nvPr/>
          </p:nvSpPr>
          <p:spPr>
            <a:xfrm>
              <a:off x="2327350" y="1533200"/>
              <a:ext cx="283725" cy="185850"/>
            </a:xfrm>
            <a:custGeom>
              <a:avLst/>
              <a:gdLst/>
              <a:ahLst/>
              <a:cxnLst/>
              <a:rect l="l" t="t" r="r" b="b"/>
              <a:pathLst>
                <a:path w="11349" h="7434" extrusionOk="0">
                  <a:moveTo>
                    <a:pt x="6546" y="1"/>
                  </a:moveTo>
                  <a:cubicBezTo>
                    <a:pt x="6377" y="1"/>
                    <a:pt x="6205" y="13"/>
                    <a:pt x="6031" y="39"/>
                  </a:cubicBezTo>
                  <a:cubicBezTo>
                    <a:pt x="4030" y="334"/>
                    <a:pt x="2392" y="2040"/>
                    <a:pt x="1163" y="3542"/>
                  </a:cubicBezTo>
                  <a:cubicBezTo>
                    <a:pt x="1" y="4928"/>
                    <a:pt x="618" y="7434"/>
                    <a:pt x="2647" y="7434"/>
                  </a:cubicBezTo>
                  <a:cubicBezTo>
                    <a:pt x="2683" y="7434"/>
                    <a:pt x="2719" y="7433"/>
                    <a:pt x="2756" y="7432"/>
                  </a:cubicBezTo>
                  <a:cubicBezTo>
                    <a:pt x="5008" y="7318"/>
                    <a:pt x="7419" y="7022"/>
                    <a:pt x="9080" y="5361"/>
                  </a:cubicBezTo>
                  <a:cubicBezTo>
                    <a:pt x="11348" y="3114"/>
                    <a:pt x="9247" y="1"/>
                    <a:pt x="654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6" name="Google Shape;1326;p28"/>
            <p:cNvSpPr/>
            <p:nvPr/>
          </p:nvSpPr>
          <p:spPr>
            <a:xfrm>
              <a:off x="2677400" y="1195275"/>
              <a:ext cx="265350" cy="220825"/>
            </a:xfrm>
            <a:custGeom>
              <a:avLst/>
              <a:gdLst/>
              <a:ahLst/>
              <a:cxnLst/>
              <a:rect l="l" t="t" r="r" b="b"/>
              <a:pathLst>
                <a:path w="10614" h="8833" extrusionOk="0">
                  <a:moveTo>
                    <a:pt x="5747" y="0"/>
                  </a:moveTo>
                  <a:cubicBezTo>
                    <a:pt x="5142" y="0"/>
                    <a:pt x="4503" y="134"/>
                    <a:pt x="3858" y="430"/>
                  </a:cubicBezTo>
                  <a:cubicBezTo>
                    <a:pt x="2493" y="1067"/>
                    <a:pt x="1765" y="2045"/>
                    <a:pt x="1219" y="3387"/>
                  </a:cubicBezTo>
                  <a:cubicBezTo>
                    <a:pt x="0" y="6257"/>
                    <a:pt x="1858" y="8832"/>
                    <a:pt x="4511" y="8832"/>
                  </a:cubicBezTo>
                  <a:cubicBezTo>
                    <a:pt x="5076" y="8832"/>
                    <a:pt x="5677" y="8716"/>
                    <a:pt x="6292" y="8460"/>
                  </a:cubicBezTo>
                  <a:cubicBezTo>
                    <a:pt x="7634" y="7891"/>
                    <a:pt x="8612" y="7164"/>
                    <a:pt x="9249" y="5821"/>
                  </a:cubicBezTo>
                  <a:cubicBezTo>
                    <a:pt x="10614" y="2849"/>
                    <a:pt x="8538" y="0"/>
                    <a:pt x="574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7" name="Google Shape;1327;p28"/>
            <p:cNvSpPr/>
            <p:nvPr/>
          </p:nvSpPr>
          <p:spPr>
            <a:xfrm>
              <a:off x="1795700" y="1310500"/>
              <a:ext cx="278100" cy="217600"/>
            </a:xfrm>
            <a:custGeom>
              <a:avLst/>
              <a:gdLst/>
              <a:ahLst/>
              <a:cxnLst/>
              <a:rect l="l" t="t" r="r" b="b"/>
              <a:pathLst>
                <a:path w="11124" h="8704" extrusionOk="0">
                  <a:moveTo>
                    <a:pt x="5323" y="1"/>
                  </a:moveTo>
                  <a:cubicBezTo>
                    <a:pt x="4021" y="1"/>
                    <a:pt x="2717" y="518"/>
                    <a:pt x="1524" y="1554"/>
                  </a:cubicBezTo>
                  <a:cubicBezTo>
                    <a:pt x="410" y="2509"/>
                    <a:pt x="0" y="4807"/>
                    <a:pt x="910" y="6058"/>
                  </a:cubicBezTo>
                  <a:cubicBezTo>
                    <a:pt x="2137" y="7723"/>
                    <a:pt x="3746" y="8703"/>
                    <a:pt x="5530" y="8703"/>
                  </a:cubicBezTo>
                  <a:cubicBezTo>
                    <a:pt x="6426" y="8703"/>
                    <a:pt x="7367" y="8456"/>
                    <a:pt x="8326" y="7923"/>
                  </a:cubicBezTo>
                  <a:cubicBezTo>
                    <a:pt x="10510" y="6717"/>
                    <a:pt x="11124" y="3351"/>
                    <a:pt x="9190" y="1622"/>
                  </a:cubicBezTo>
                  <a:cubicBezTo>
                    <a:pt x="7983" y="541"/>
                    <a:pt x="6654" y="1"/>
                    <a:pt x="532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8" name="Google Shape;1328;p28"/>
            <p:cNvSpPr/>
            <p:nvPr/>
          </p:nvSpPr>
          <p:spPr>
            <a:xfrm>
              <a:off x="2706175" y="2238800"/>
              <a:ext cx="236600" cy="344700"/>
            </a:xfrm>
            <a:custGeom>
              <a:avLst/>
              <a:gdLst/>
              <a:ahLst/>
              <a:cxnLst/>
              <a:rect l="l" t="t" r="r" b="b"/>
              <a:pathLst>
                <a:path w="9464" h="13788" extrusionOk="0">
                  <a:moveTo>
                    <a:pt x="4399" y="1"/>
                  </a:moveTo>
                  <a:cubicBezTo>
                    <a:pt x="3113" y="1"/>
                    <a:pt x="1775" y="902"/>
                    <a:pt x="1524" y="2433"/>
                  </a:cubicBezTo>
                  <a:cubicBezTo>
                    <a:pt x="0" y="5253"/>
                    <a:pt x="0" y="9371"/>
                    <a:pt x="1661" y="11964"/>
                  </a:cubicBezTo>
                  <a:cubicBezTo>
                    <a:pt x="2447" y="13225"/>
                    <a:pt x="3581" y="13787"/>
                    <a:pt x="4714" y="13787"/>
                  </a:cubicBezTo>
                  <a:cubicBezTo>
                    <a:pt x="6238" y="13787"/>
                    <a:pt x="7761" y="12772"/>
                    <a:pt x="8439" y="11077"/>
                  </a:cubicBezTo>
                  <a:cubicBezTo>
                    <a:pt x="9463" y="8529"/>
                    <a:pt x="8758" y="4207"/>
                    <a:pt x="6824" y="1932"/>
                  </a:cubicBezTo>
                  <a:cubicBezTo>
                    <a:pt x="6457" y="596"/>
                    <a:pt x="5445" y="1"/>
                    <a:pt x="439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9" name="Google Shape;1329;p28"/>
            <p:cNvSpPr/>
            <p:nvPr/>
          </p:nvSpPr>
          <p:spPr>
            <a:xfrm>
              <a:off x="2003275" y="2384950"/>
              <a:ext cx="313925" cy="216875"/>
            </a:xfrm>
            <a:custGeom>
              <a:avLst/>
              <a:gdLst/>
              <a:ahLst/>
              <a:cxnLst/>
              <a:rect l="l" t="t" r="r" b="b"/>
              <a:pathLst>
                <a:path w="12557" h="8675" extrusionOk="0">
                  <a:moveTo>
                    <a:pt x="8629" y="0"/>
                  </a:moveTo>
                  <a:cubicBezTo>
                    <a:pt x="8514" y="0"/>
                    <a:pt x="8398" y="7"/>
                    <a:pt x="8280" y="22"/>
                  </a:cubicBezTo>
                  <a:cubicBezTo>
                    <a:pt x="5937" y="295"/>
                    <a:pt x="3776" y="749"/>
                    <a:pt x="2002" y="2456"/>
                  </a:cubicBezTo>
                  <a:cubicBezTo>
                    <a:pt x="0" y="4389"/>
                    <a:pt x="1115" y="7574"/>
                    <a:pt x="3594" y="8370"/>
                  </a:cubicBezTo>
                  <a:cubicBezTo>
                    <a:pt x="4282" y="8583"/>
                    <a:pt x="4978" y="8675"/>
                    <a:pt x="5672" y="8675"/>
                  </a:cubicBezTo>
                  <a:cubicBezTo>
                    <a:pt x="6908" y="8675"/>
                    <a:pt x="8139" y="8383"/>
                    <a:pt x="9304" y="7960"/>
                  </a:cubicBezTo>
                  <a:cubicBezTo>
                    <a:pt x="11215" y="7301"/>
                    <a:pt x="12557" y="5640"/>
                    <a:pt x="12261" y="3547"/>
                  </a:cubicBezTo>
                  <a:cubicBezTo>
                    <a:pt x="12025" y="1855"/>
                    <a:pt x="10498" y="0"/>
                    <a:pt x="862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0" name="Google Shape;1330;p28"/>
            <p:cNvSpPr/>
            <p:nvPr/>
          </p:nvSpPr>
          <p:spPr>
            <a:xfrm>
              <a:off x="1749700" y="1859925"/>
              <a:ext cx="205825" cy="179750"/>
            </a:xfrm>
            <a:custGeom>
              <a:avLst/>
              <a:gdLst/>
              <a:ahLst/>
              <a:cxnLst/>
              <a:rect l="l" t="t" r="r" b="b"/>
              <a:pathLst>
                <a:path w="8233" h="7190" extrusionOk="0">
                  <a:moveTo>
                    <a:pt x="4008" y="0"/>
                  </a:moveTo>
                  <a:cubicBezTo>
                    <a:pt x="1924" y="0"/>
                    <a:pt x="0" y="1624"/>
                    <a:pt x="339" y="4030"/>
                  </a:cubicBezTo>
                  <a:cubicBezTo>
                    <a:pt x="611" y="5922"/>
                    <a:pt x="2314" y="7190"/>
                    <a:pt x="4046" y="7190"/>
                  </a:cubicBezTo>
                  <a:cubicBezTo>
                    <a:pt x="4917" y="7190"/>
                    <a:pt x="5796" y="6869"/>
                    <a:pt x="6504" y="6146"/>
                  </a:cubicBezTo>
                  <a:lnTo>
                    <a:pt x="6799" y="5827"/>
                  </a:lnTo>
                  <a:cubicBezTo>
                    <a:pt x="8232" y="4371"/>
                    <a:pt x="8096" y="1528"/>
                    <a:pt x="6094" y="573"/>
                  </a:cubicBezTo>
                  <a:lnTo>
                    <a:pt x="5730" y="391"/>
                  </a:lnTo>
                  <a:cubicBezTo>
                    <a:pt x="5173" y="125"/>
                    <a:pt x="4585" y="0"/>
                    <a:pt x="400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1" name="Google Shape;1331;p28"/>
            <p:cNvSpPr/>
            <p:nvPr/>
          </p:nvSpPr>
          <p:spPr>
            <a:xfrm>
              <a:off x="2389975" y="2023950"/>
              <a:ext cx="197925" cy="153525"/>
            </a:xfrm>
            <a:custGeom>
              <a:avLst/>
              <a:gdLst/>
              <a:ahLst/>
              <a:cxnLst/>
              <a:rect l="l" t="t" r="r" b="b"/>
              <a:pathLst>
                <a:path w="7917" h="6141" extrusionOk="0">
                  <a:moveTo>
                    <a:pt x="3454" y="1"/>
                  </a:moveTo>
                  <a:cubicBezTo>
                    <a:pt x="3076" y="1"/>
                    <a:pt x="2699" y="30"/>
                    <a:pt x="2321" y="85"/>
                  </a:cubicBezTo>
                  <a:cubicBezTo>
                    <a:pt x="728" y="313"/>
                    <a:pt x="0" y="2474"/>
                    <a:pt x="774" y="3725"/>
                  </a:cubicBezTo>
                  <a:cubicBezTo>
                    <a:pt x="1138" y="4339"/>
                    <a:pt x="1616" y="4862"/>
                    <a:pt x="2184" y="5294"/>
                  </a:cubicBezTo>
                  <a:cubicBezTo>
                    <a:pt x="2853" y="5842"/>
                    <a:pt x="3672" y="6141"/>
                    <a:pt x="4466" y="6141"/>
                  </a:cubicBezTo>
                  <a:cubicBezTo>
                    <a:pt x="5454" y="6141"/>
                    <a:pt x="6404" y="5679"/>
                    <a:pt x="6984" y="4657"/>
                  </a:cubicBezTo>
                  <a:cubicBezTo>
                    <a:pt x="7917" y="3020"/>
                    <a:pt x="7052" y="586"/>
                    <a:pt x="5119" y="199"/>
                  </a:cubicBezTo>
                  <a:cubicBezTo>
                    <a:pt x="4564" y="64"/>
                    <a:pt x="4009" y="1"/>
                    <a:pt x="345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2" name="Google Shape;1332;p28"/>
            <p:cNvSpPr/>
            <p:nvPr/>
          </p:nvSpPr>
          <p:spPr>
            <a:xfrm>
              <a:off x="3245425" y="1472775"/>
              <a:ext cx="196275" cy="197875"/>
            </a:xfrm>
            <a:custGeom>
              <a:avLst/>
              <a:gdLst/>
              <a:ahLst/>
              <a:cxnLst/>
              <a:rect l="l" t="t" r="r" b="b"/>
              <a:pathLst>
                <a:path w="7851" h="7915" extrusionOk="0">
                  <a:moveTo>
                    <a:pt x="4513" y="0"/>
                  </a:moveTo>
                  <a:cubicBezTo>
                    <a:pt x="3580" y="0"/>
                    <a:pt x="2631" y="393"/>
                    <a:pt x="2042" y="1273"/>
                  </a:cubicBezTo>
                  <a:cubicBezTo>
                    <a:pt x="1382" y="2205"/>
                    <a:pt x="1314" y="3115"/>
                    <a:pt x="905" y="4116"/>
                  </a:cubicBezTo>
                  <a:cubicBezTo>
                    <a:pt x="0" y="6112"/>
                    <a:pt x="1639" y="7915"/>
                    <a:pt x="3287" y="7915"/>
                  </a:cubicBezTo>
                  <a:cubicBezTo>
                    <a:pt x="4044" y="7915"/>
                    <a:pt x="4802" y="7535"/>
                    <a:pt x="5318" y="6618"/>
                  </a:cubicBezTo>
                  <a:cubicBezTo>
                    <a:pt x="5977" y="5458"/>
                    <a:pt x="6705" y="4662"/>
                    <a:pt x="7160" y="3343"/>
                  </a:cubicBezTo>
                  <a:cubicBezTo>
                    <a:pt x="7850" y="1302"/>
                    <a:pt x="6209" y="0"/>
                    <a:pt x="451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3" name="Google Shape;1333;p28"/>
            <p:cNvSpPr/>
            <p:nvPr/>
          </p:nvSpPr>
          <p:spPr>
            <a:xfrm>
              <a:off x="3247675" y="933050"/>
              <a:ext cx="233625" cy="177075"/>
            </a:xfrm>
            <a:custGeom>
              <a:avLst/>
              <a:gdLst/>
              <a:ahLst/>
              <a:cxnLst/>
              <a:rect l="l" t="t" r="r" b="b"/>
              <a:pathLst>
                <a:path w="9345" h="7083" extrusionOk="0">
                  <a:moveTo>
                    <a:pt x="4773" y="0"/>
                  </a:moveTo>
                  <a:cubicBezTo>
                    <a:pt x="1" y="0"/>
                    <a:pt x="650" y="7082"/>
                    <a:pt x="4517" y="7082"/>
                  </a:cubicBezTo>
                  <a:cubicBezTo>
                    <a:pt x="4872" y="7082"/>
                    <a:pt x="5253" y="7023"/>
                    <a:pt x="5660" y="6893"/>
                  </a:cubicBezTo>
                  <a:cubicBezTo>
                    <a:pt x="9345" y="5710"/>
                    <a:pt x="8890" y="0"/>
                    <a:pt x="477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4" name="Google Shape;1334;p28"/>
            <p:cNvSpPr/>
            <p:nvPr/>
          </p:nvSpPr>
          <p:spPr>
            <a:xfrm>
              <a:off x="2950925" y="1955475"/>
              <a:ext cx="288750" cy="274600"/>
            </a:xfrm>
            <a:custGeom>
              <a:avLst/>
              <a:gdLst/>
              <a:ahLst/>
              <a:cxnLst/>
              <a:rect l="l" t="t" r="r" b="b"/>
              <a:pathLst>
                <a:path w="11550" h="10984" extrusionOk="0">
                  <a:moveTo>
                    <a:pt x="2898" y="0"/>
                  </a:moveTo>
                  <a:cubicBezTo>
                    <a:pt x="1277" y="0"/>
                    <a:pt x="0" y="2136"/>
                    <a:pt x="788" y="3711"/>
                  </a:cubicBezTo>
                  <a:cubicBezTo>
                    <a:pt x="1402" y="4917"/>
                    <a:pt x="1834" y="6168"/>
                    <a:pt x="2403" y="7374"/>
                  </a:cubicBezTo>
                  <a:cubicBezTo>
                    <a:pt x="3131" y="8852"/>
                    <a:pt x="4245" y="9785"/>
                    <a:pt x="5633" y="10604"/>
                  </a:cubicBezTo>
                  <a:cubicBezTo>
                    <a:pt x="6092" y="10865"/>
                    <a:pt x="6611" y="10984"/>
                    <a:pt x="7138" y="10984"/>
                  </a:cubicBezTo>
                  <a:cubicBezTo>
                    <a:pt x="9272" y="10984"/>
                    <a:pt x="11549" y="9040"/>
                    <a:pt x="10637" y="6759"/>
                  </a:cubicBezTo>
                  <a:cubicBezTo>
                    <a:pt x="9932" y="5008"/>
                    <a:pt x="9250" y="3689"/>
                    <a:pt x="7612" y="2619"/>
                  </a:cubicBezTo>
                  <a:cubicBezTo>
                    <a:pt x="6452" y="1846"/>
                    <a:pt x="5246" y="1209"/>
                    <a:pt x="4109" y="413"/>
                  </a:cubicBezTo>
                  <a:cubicBezTo>
                    <a:pt x="3701" y="125"/>
                    <a:pt x="3289" y="0"/>
                    <a:pt x="289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5" name="Google Shape;1335;p28"/>
            <p:cNvSpPr/>
            <p:nvPr/>
          </p:nvSpPr>
          <p:spPr>
            <a:xfrm>
              <a:off x="3434650" y="2244700"/>
              <a:ext cx="193450" cy="190850"/>
            </a:xfrm>
            <a:custGeom>
              <a:avLst/>
              <a:gdLst/>
              <a:ahLst/>
              <a:cxnLst/>
              <a:rect l="l" t="t" r="r" b="b"/>
              <a:pathLst>
                <a:path w="7738" h="7634" extrusionOk="0">
                  <a:moveTo>
                    <a:pt x="4717" y="0"/>
                  </a:moveTo>
                  <a:cubicBezTo>
                    <a:pt x="4251" y="0"/>
                    <a:pt x="3785" y="100"/>
                    <a:pt x="3367" y="309"/>
                  </a:cubicBezTo>
                  <a:cubicBezTo>
                    <a:pt x="2617" y="695"/>
                    <a:pt x="1934" y="1241"/>
                    <a:pt x="1366" y="1901"/>
                  </a:cubicBezTo>
                  <a:cubicBezTo>
                    <a:pt x="1" y="3402"/>
                    <a:pt x="46" y="5677"/>
                    <a:pt x="1729" y="6951"/>
                  </a:cubicBezTo>
                  <a:cubicBezTo>
                    <a:pt x="2324" y="7401"/>
                    <a:pt x="3089" y="7634"/>
                    <a:pt x="3850" y="7634"/>
                  </a:cubicBezTo>
                  <a:cubicBezTo>
                    <a:pt x="5012" y="7634"/>
                    <a:pt x="6166" y="7091"/>
                    <a:pt x="6688" y="5950"/>
                  </a:cubicBezTo>
                  <a:cubicBezTo>
                    <a:pt x="7189" y="4972"/>
                    <a:pt x="7507" y="3880"/>
                    <a:pt x="7598" y="2765"/>
                  </a:cubicBezTo>
                  <a:cubicBezTo>
                    <a:pt x="7737" y="1044"/>
                    <a:pt x="6228" y="0"/>
                    <a:pt x="471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6" name="Google Shape;1336;p28"/>
            <p:cNvSpPr/>
            <p:nvPr/>
          </p:nvSpPr>
          <p:spPr>
            <a:xfrm>
              <a:off x="3624350" y="1588700"/>
              <a:ext cx="234575" cy="157375"/>
            </a:xfrm>
            <a:custGeom>
              <a:avLst/>
              <a:gdLst/>
              <a:ahLst/>
              <a:cxnLst/>
              <a:rect l="l" t="t" r="r" b="b"/>
              <a:pathLst>
                <a:path w="9383" h="6295" extrusionOk="0">
                  <a:moveTo>
                    <a:pt x="5571" y="1"/>
                  </a:moveTo>
                  <a:cubicBezTo>
                    <a:pt x="3880" y="1"/>
                    <a:pt x="3007" y="894"/>
                    <a:pt x="1853" y="2004"/>
                  </a:cubicBezTo>
                  <a:cubicBezTo>
                    <a:pt x="1" y="3771"/>
                    <a:pt x="1695" y="6295"/>
                    <a:pt x="3840" y="6295"/>
                  </a:cubicBezTo>
                  <a:cubicBezTo>
                    <a:pt x="3987" y="6295"/>
                    <a:pt x="4136" y="6283"/>
                    <a:pt x="4287" y="6258"/>
                  </a:cubicBezTo>
                  <a:cubicBezTo>
                    <a:pt x="6084" y="5985"/>
                    <a:pt x="7017" y="5689"/>
                    <a:pt x="8108" y="4142"/>
                  </a:cubicBezTo>
                  <a:cubicBezTo>
                    <a:pt x="9382" y="2368"/>
                    <a:pt x="7608" y="71"/>
                    <a:pt x="5697" y="2"/>
                  </a:cubicBezTo>
                  <a:cubicBezTo>
                    <a:pt x="5655" y="1"/>
                    <a:pt x="5612" y="1"/>
                    <a:pt x="557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7" name="Google Shape;1337;p28"/>
            <p:cNvSpPr/>
            <p:nvPr/>
          </p:nvSpPr>
          <p:spPr>
            <a:xfrm>
              <a:off x="3196375" y="2966875"/>
              <a:ext cx="193950" cy="304450"/>
            </a:xfrm>
            <a:custGeom>
              <a:avLst/>
              <a:gdLst/>
              <a:ahLst/>
              <a:cxnLst/>
              <a:rect l="l" t="t" r="r" b="b"/>
              <a:pathLst>
                <a:path w="7758" h="12178" extrusionOk="0">
                  <a:moveTo>
                    <a:pt x="3248" y="0"/>
                  </a:moveTo>
                  <a:cubicBezTo>
                    <a:pt x="1824" y="0"/>
                    <a:pt x="296" y="1239"/>
                    <a:pt x="569" y="3109"/>
                  </a:cubicBezTo>
                  <a:cubicBezTo>
                    <a:pt x="683" y="3973"/>
                    <a:pt x="114" y="5247"/>
                    <a:pt x="69" y="6134"/>
                  </a:cubicBezTo>
                  <a:cubicBezTo>
                    <a:pt x="0" y="7272"/>
                    <a:pt x="182" y="8432"/>
                    <a:pt x="615" y="9501"/>
                  </a:cubicBezTo>
                  <a:cubicBezTo>
                    <a:pt x="1193" y="11008"/>
                    <a:pt x="2407" y="12177"/>
                    <a:pt x="4054" y="12177"/>
                  </a:cubicBezTo>
                  <a:cubicBezTo>
                    <a:pt x="4223" y="12177"/>
                    <a:pt x="4396" y="12165"/>
                    <a:pt x="4573" y="12140"/>
                  </a:cubicBezTo>
                  <a:cubicBezTo>
                    <a:pt x="6370" y="11889"/>
                    <a:pt x="7712" y="10388"/>
                    <a:pt x="7735" y="8568"/>
                  </a:cubicBezTo>
                  <a:cubicBezTo>
                    <a:pt x="7757" y="7272"/>
                    <a:pt x="7507" y="5975"/>
                    <a:pt x="6961" y="4792"/>
                  </a:cubicBezTo>
                  <a:cubicBezTo>
                    <a:pt x="6506" y="3769"/>
                    <a:pt x="5642" y="2927"/>
                    <a:pt x="5392" y="1835"/>
                  </a:cubicBezTo>
                  <a:cubicBezTo>
                    <a:pt x="5100" y="552"/>
                    <a:pt x="4197" y="0"/>
                    <a:pt x="324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8" name="Google Shape;1338;p28"/>
            <p:cNvSpPr/>
            <p:nvPr/>
          </p:nvSpPr>
          <p:spPr>
            <a:xfrm>
              <a:off x="2532150" y="3339825"/>
              <a:ext cx="221250" cy="225125"/>
            </a:xfrm>
            <a:custGeom>
              <a:avLst/>
              <a:gdLst/>
              <a:ahLst/>
              <a:cxnLst/>
              <a:rect l="l" t="t" r="r" b="b"/>
              <a:pathLst>
                <a:path w="8850" h="9005" extrusionOk="0">
                  <a:moveTo>
                    <a:pt x="4832" y="1"/>
                  </a:moveTo>
                  <a:cubicBezTo>
                    <a:pt x="3906" y="1"/>
                    <a:pt x="2946" y="324"/>
                    <a:pt x="2161" y="952"/>
                  </a:cubicBezTo>
                  <a:cubicBezTo>
                    <a:pt x="0" y="2704"/>
                    <a:pt x="23" y="4888"/>
                    <a:pt x="979" y="7253"/>
                  </a:cubicBezTo>
                  <a:cubicBezTo>
                    <a:pt x="1449" y="8423"/>
                    <a:pt x="2772" y="9004"/>
                    <a:pt x="4032" y="9004"/>
                  </a:cubicBezTo>
                  <a:cubicBezTo>
                    <a:pt x="4660" y="9004"/>
                    <a:pt x="5272" y="8860"/>
                    <a:pt x="5755" y="8573"/>
                  </a:cubicBezTo>
                  <a:cubicBezTo>
                    <a:pt x="8053" y="7208"/>
                    <a:pt x="8849" y="5161"/>
                    <a:pt x="8189" y="2590"/>
                  </a:cubicBezTo>
                  <a:cubicBezTo>
                    <a:pt x="7727" y="837"/>
                    <a:pt x="6321" y="1"/>
                    <a:pt x="483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9" name="Google Shape;1339;p28"/>
            <p:cNvSpPr/>
            <p:nvPr/>
          </p:nvSpPr>
          <p:spPr>
            <a:xfrm>
              <a:off x="1958625" y="3174175"/>
              <a:ext cx="242000" cy="191000"/>
            </a:xfrm>
            <a:custGeom>
              <a:avLst/>
              <a:gdLst/>
              <a:ahLst/>
              <a:cxnLst/>
              <a:rect l="l" t="t" r="r" b="b"/>
              <a:pathLst>
                <a:path w="9680" h="7640" extrusionOk="0">
                  <a:moveTo>
                    <a:pt x="4775" y="1"/>
                  </a:moveTo>
                  <a:cubicBezTo>
                    <a:pt x="4719" y="1"/>
                    <a:pt x="4663" y="1"/>
                    <a:pt x="4607" y="3"/>
                  </a:cubicBezTo>
                  <a:cubicBezTo>
                    <a:pt x="4588" y="3"/>
                    <a:pt x="4569" y="3"/>
                    <a:pt x="4550" y="3"/>
                  </a:cubicBezTo>
                  <a:cubicBezTo>
                    <a:pt x="1226" y="3"/>
                    <a:pt x="0" y="3975"/>
                    <a:pt x="1991" y="6282"/>
                  </a:cubicBezTo>
                  <a:cubicBezTo>
                    <a:pt x="2754" y="7148"/>
                    <a:pt x="3834" y="7640"/>
                    <a:pt x="4978" y="7640"/>
                  </a:cubicBezTo>
                  <a:cubicBezTo>
                    <a:pt x="5096" y="7640"/>
                    <a:pt x="5215" y="7634"/>
                    <a:pt x="5335" y="7624"/>
                  </a:cubicBezTo>
                  <a:cubicBezTo>
                    <a:pt x="7678" y="7419"/>
                    <a:pt x="9680" y="5440"/>
                    <a:pt x="8974" y="2915"/>
                  </a:cubicBezTo>
                  <a:cubicBezTo>
                    <a:pt x="8838" y="2369"/>
                    <a:pt x="8565" y="1846"/>
                    <a:pt x="8178" y="1414"/>
                  </a:cubicBezTo>
                  <a:cubicBezTo>
                    <a:pt x="7285" y="498"/>
                    <a:pt x="6057" y="1"/>
                    <a:pt x="477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0" name="Google Shape;1340;p28"/>
            <p:cNvSpPr/>
            <p:nvPr/>
          </p:nvSpPr>
          <p:spPr>
            <a:xfrm>
              <a:off x="2539550" y="2853075"/>
              <a:ext cx="256500" cy="211525"/>
            </a:xfrm>
            <a:custGeom>
              <a:avLst/>
              <a:gdLst/>
              <a:ahLst/>
              <a:cxnLst/>
              <a:rect l="l" t="t" r="r" b="b"/>
              <a:pathLst>
                <a:path w="10260" h="8461" extrusionOk="0">
                  <a:moveTo>
                    <a:pt x="4757" y="0"/>
                  </a:moveTo>
                  <a:cubicBezTo>
                    <a:pt x="4293" y="0"/>
                    <a:pt x="3827" y="51"/>
                    <a:pt x="3367" y="154"/>
                  </a:cubicBezTo>
                  <a:cubicBezTo>
                    <a:pt x="1069" y="609"/>
                    <a:pt x="0" y="3498"/>
                    <a:pt x="1137" y="5432"/>
                  </a:cubicBezTo>
                  <a:cubicBezTo>
                    <a:pt x="2002" y="6933"/>
                    <a:pt x="3207" y="7661"/>
                    <a:pt x="4800" y="8275"/>
                  </a:cubicBezTo>
                  <a:cubicBezTo>
                    <a:pt x="5137" y="8403"/>
                    <a:pt x="5486" y="8461"/>
                    <a:pt x="5835" y="8461"/>
                  </a:cubicBezTo>
                  <a:cubicBezTo>
                    <a:pt x="7420" y="8461"/>
                    <a:pt x="9014" y="7262"/>
                    <a:pt x="9554" y="5864"/>
                  </a:cubicBezTo>
                  <a:cubicBezTo>
                    <a:pt x="10259" y="4044"/>
                    <a:pt x="9668" y="1769"/>
                    <a:pt x="7848" y="814"/>
                  </a:cubicBezTo>
                  <a:cubicBezTo>
                    <a:pt x="6895" y="274"/>
                    <a:pt x="5831" y="0"/>
                    <a:pt x="475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1" name="Google Shape;1341;p28"/>
            <p:cNvSpPr/>
            <p:nvPr/>
          </p:nvSpPr>
          <p:spPr>
            <a:xfrm>
              <a:off x="3151475" y="2647950"/>
              <a:ext cx="320175" cy="314225"/>
            </a:xfrm>
            <a:custGeom>
              <a:avLst/>
              <a:gdLst/>
              <a:ahLst/>
              <a:cxnLst/>
              <a:rect l="l" t="t" r="r" b="b"/>
              <a:pathLst>
                <a:path w="12807" h="12569" extrusionOk="0">
                  <a:moveTo>
                    <a:pt x="6778" y="1"/>
                  </a:moveTo>
                  <a:cubicBezTo>
                    <a:pt x="5404" y="1"/>
                    <a:pt x="4128" y="608"/>
                    <a:pt x="3412" y="1808"/>
                  </a:cubicBezTo>
                  <a:cubicBezTo>
                    <a:pt x="1683" y="2923"/>
                    <a:pt x="227" y="4788"/>
                    <a:pt x="136" y="6812"/>
                  </a:cubicBezTo>
                  <a:cubicBezTo>
                    <a:pt x="1" y="10193"/>
                    <a:pt x="3214" y="12568"/>
                    <a:pt x="6370" y="12568"/>
                  </a:cubicBezTo>
                  <a:cubicBezTo>
                    <a:pt x="6400" y="12568"/>
                    <a:pt x="6430" y="12568"/>
                    <a:pt x="6460" y="12568"/>
                  </a:cubicBezTo>
                  <a:cubicBezTo>
                    <a:pt x="9758" y="12545"/>
                    <a:pt x="12602" y="9861"/>
                    <a:pt x="12715" y="6539"/>
                  </a:cubicBezTo>
                  <a:cubicBezTo>
                    <a:pt x="12806" y="3560"/>
                    <a:pt x="10531" y="489"/>
                    <a:pt x="7506" y="56"/>
                  </a:cubicBezTo>
                  <a:cubicBezTo>
                    <a:pt x="7262" y="19"/>
                    <a:pt x="7019" y="1"/>
                    <a:pt x="677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2" name="Google Shape;1342;p28"/>
            <p:cNvSpPr/>
            <p:nvPr/>
          </p:nvSpPr>
          <p:spPr>
            <a:xfrm>
              <a:off x="3489825" y="1861150"/>
              <a:ext cx="179150" cy="139350"/>
            </a:xfrm>
            <a:custGeom>
              <a:avLst/>
              <a:gdLst/>
              <a:ahLst/>
              <a:cxnLst/>
              <a:rect l="l" t="t" r="r" b="b"/>
              <a:pathLst>
                <a:path w="7166" h="5574" extrusionOk="0">
                  <a:moveTo>
                    <a:pt x="3594" y="0"/>
                  </a:moveTo>
                  <a:cubicBezTo>
                    <a:pt x="0" y="0"/>
                    <a:pt x="0" y="5574"/>
                    <a:pt x="3594" y="5574"/>
                  </a:cubicBezTo>
                  <a:cubicBezTo>
                    <a:pt x="7166" y="5574"/>
                    <a:pt x="7166" y="0"/>
                    <a:pt x="359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3" name="Google Shape;1343;p28"/>
            <p:cNvSpPr/>
            <p:nvPr/>
          </p:nvSpPr>
          <p:spPr>
            <a:xfrm>
              <a:off x="3652450" y="2995700"/>
              <a:ext cx="192300" cy="155750"/>
            </a:xfrm>
            <a:custGeom>
              <a:avLst/>
              <a:gdLst/>
              <a:ahLst/>
              <a:cxnLst/>
              <a:rect l="l" t="t" r="r" b="b"/>
              <a:pathLst>
                <a:path w="7692" h="6230" extrusionOk="0">
                  <a:moveTo>
                    <a:pt x="3570" y="0"/>
                  </a:moveTo>
                  <a:cubicBezTo>
                    <a:pt x="3443" y="0"/>
                    <a:pt x="3314" y="8"/>
                    <a:pt x="3186" y="22"/>
                  </a:cubicBezTo>
                  <a:cubicBezTo>
                    <a:pt x="1616" y="113"/>
                    <a:pt x="1" y="1660"/>
                    <a:pt x="615" y="3366"/>
                  </a:cubicBezTo>
                  <a:cubicBezTo>
                    <a:pt x="1161" y="4890"/>
                    <a:pt x="1889" y="5687"/>
                    <a:pt x="3504" y="6119"/>
                  </a:cubicBezTo>
                  <a:cubicBezTo>
                    <a:pt x="3793" y="6194"/>
                    <a:pt x="4067" y="6229"/>
                    <a:pt x="4325" y="6229"/>
                  </a:cubicBezTo>
                  <a:cubicBezTo>
                    <a:pt x="6704" y="6229"/>
                    <a:pt x="7691" y="3230"/>
                    <a:pt x="6234" y="1342"/>
                  </a:cubicBezTo>
                  <a:cubicBezTo>
                    <a:pt x="5605" y="490"/>
                    <a:pt x="4616" y="0"/>
                    <a:pt x="357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4" name="Google Shape;1344;p28"/>
            <p:cNvSpPr/>
            <p:nvPr/>
          </p:nvSpPr>
          <p:spPr>
            <a:xfrm>
              <a:off x="2518350" y="3867100"/>
              <a:ext cx="206050" cy="166900"/>
            </a:xfrm>
            <a:custGeom>
              <a:avLst/>
              <a:gdLst/>
              <a:ahLst/>
              <a:cxnLst/>
              <a:rect l="l" t="t" r="r" b="b"/>
              <a:pathLst>
                <a:path w="8242" h="6676" extrusionOk="0">
                  <a:moveTo>
                    <a:pt x="4399" y="1"/>
                  </a:moveTo>
                  <a:cubicBezTo>
                    <a:pt x="3869" y="1"/>
                    <a:pt x="3336" y="133"/>
                    <a:pt x="2850" y="425"/>
                  </a:cubicBezTo>
                  <a:lnTo>
                    <a:pt x="2395" y="721"/>
                  </a:lnTo>
                  <a:cubicBezTo>
                    <a:pt x="0" y="2171"/>
                    <a:pt x="576" y="6675"/>
                    <a:pt x="3630" y="6675"/>
                  </a:cubicBezTo>
                  <a:cubicBezTo>
                    <a:pt x="3738" y="6675"/>
                    <a:pt x="3850" y="6670"/>
                    <a:pt x="3964" y="6658"/>
                  </a:cubicBezTo>
                  <a:lnTo>
                    <a:pt x="4488" y="6590"/>
                  </a:lnTo>
                  <a:cubicBezTo>
                    <a:pt x="6558" y="6362"/>
                    <a:pt x="8241" y="4656"/>
                    <a:pt x="7672" y="2450"/>
                  </a:cubicBezTo>
                  <a:cubicBezTo>
                    <a:pt x="7289" y="999"/>
                    <a:pt x="5855" y="1"/>
                    <a:pt x="439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5" name="Google Shape;1345;p28"/>
            <p:cNvSpPr/>
            <p:nvPr/>
          </p:nvSpPr>
          <p:spPr>
            <a:xfrm>
              <a:off x="2267150" y="3707100"/>
              <a:ext cx="242850" cy="211025"/>
            </a:xfrm>
            <a:custGeom>
              <a:avLst/>
              <a:gdLst/>
              <a:ahLst/>
              <a:cxnLst/>
              <a:rect l="l" t="t" r="r" b="b"/>
              <a:pathLst>
                <a:path w="9714" h="8441" extrusionOk="0">
                  <a:moveTo>
                    <a:pt x="4845" y="1"/>
                  </a:moveTo>
                  <a:cubicBezTo>
                    <a:pt x="2320" y="1"/>
                    <a:pt x="0" y="2639"/>
                    <a:pt x="842" y="5210"/>
                  </a:cubicBezTo>
                  <a:lnTo>
                    <a:pt x="955" y="5506"/>
                  </a:lnTo>
                  <a:cubicBezTo>
                    <a:pt x="1524" y="7462"/>
                    <a:pt x="3190" y="8440"/>
                    <a:pt x="4857" y="8440"/>
                  </a:cubicBezTo>
                  <a:cubicBezTo>
                    <a:pt x="6523" y="8440"/>
                    <a:pt x="8189" y="7462"/>
                    <a:pt x="8758" y="5506"/>
                  </a:cubicBezTo>
                  <a:lnTo>
                    <a:pt x="8872" y="5210"/>
                  </a:lnTo>
                  <a:cubicBezTo>
                    <a:pt x="9713" y="2639"/>
                    <a:pt x="7393" y="1"/>
                    <a:pt x="484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6" name="Google Shape;1346;p28"/>
            <p:cNvSpPr/>
            <p:nvPr/>
          </p:nvSpPr>
          <p:spPr>
            <a:xfrm>
              <a:off x="3253800" y="3352875"/>
              <a:ext cx="176325" cy="238050"/>
            </a:xfrm>
            <a:custGeom>
              <a:avLst/>
              <a:gdLst/>
              <a:ahLst/>
              <a:cxnLst/>
              <a:rect l="l" t="t" r="r" b="b"/>
              <a:pathLst>
                <a:path w="7053" h="9522" extrusionOk="0">
                  <a:moveTo>
                    <a:pt x="3063" y="0"/>
                  </a:moveTo>
                  <a:cubicBezTo>
                    <a:pt x="1572" y="0"/>
                    <a:pt x="60" y="958"/>
                    <a:pt x="274" y="2682"/>
                  </a:cubicBezTo>
                  <a:cubicBezTo>
                    <a:pt x="410" y="3592"/>
                    <a:pt x="1" y="4275"/>
                    <a:pt x="1" y="5185"/>
                  </a:cubicBezTo>
                  <a:cubicBezTo>
                    <a:pt x="1" y="6185"/>
                    <a:pt x="410" y="7141"/>
                    <a:pt x="888" y="7982"/>
                  </a:cubicBezTo>
                  <a:cubicBezTo>
                    <a:pt x="1480" y="9012"/>
                    <a:pt x="2587" y="9521"/>
                    <a:pt x="3683" y="9521"/>
                  </a:cubicBezTo>
                  <a:cubicBezTo>
                    <a:pt x="5032" y="9521"/>
                    <a:pt x="6362" y="8750"/>
                    <a:pt x="6689" y="7232"/>
                  </a:cubicBezTo>
                  <a:cubicBezTo>
                    <a:pt x="7053" y="5457"/>
                    <a:pt x="6757" y="4229"/>
                    <a:pt x="5938" y="2887"/>
                  </a:cubicBezTo>
                  <a:cubicBezTo>
                    <a:pt x="5824" y="2591"/>
                    <a:pt x="5756" y="2296"/>
                    <a:pt x="5711" y="1977"/>
                  </a:cubicBezTo>
                  <a:cubicBezTo>
                    <a:pt x="5456" y="625"/>
                    <a:pt x="4267" y="0"/>
                    <a:pt x="306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7" name="Google Shape;1347;p28"/>
            <p:cNvSpPr/>
            <p:nvPr/>
          </p:nvSpPr>
          <p:spPr>
            <a:xfrm>
              <a:off x="3582775" y="2711750"/>
              <a:ext cx="129700" cy="113975"/>
            </a:xfrm>
            <a:custGeom>
              <a:avLst/>
              <a:gdLst/>
              <a:ahLst/>
              <a:cxnLst/>
              <a:rect l="l" t="t" r="r" b="b"/>
              <a:pathLst>
                <a:path w="5188" h="4559" extrusionOk="0">
                  <a:moveTo>
                    <a:pt x="2595" y="1"/>
                  </a:moveTo>
                  <a:cubicBezTo>
                    <a:pt x="1679" y="1"/>
                    <a:pt x="763" y="518"/>
                    <a:pt x="513" y="1553"/>
                  </a:cubicBezTo>
                  <a:lnTo>
                    <a:pt x="422" y="1872"/>
                  </a:lnTo>
                  <a:cubicBezTo>
                    <a:pt x="1" y="3660"/>
                    <a:pt x="1308" y="4559"/>
                    <a:pt x="2606" y="4559"/>
                  </a:cubicBezTo>
                  <a:cubicBezTo>
                    <a:pt x="3901" y="4559"/>
                    <a:pt x="5187" y="3666"/>
                    <a:pt x="4744" y="1872"/>
                  </a:cubicBezTo>
                  <a:lnTo>
                    <a:pt x="4676" y="1553"/>
                  </a:lnTo>
                  <a:cubicBezTo>
                    <a:pt x="4426" y="518"/>
                    <a:pt x="3510" y="1"/>
                    <a:pt x="259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8" name="Google Shape;1348;p28"/>
            <p:cNvSpPr/>
            <p:nvPr/>
          </p:nvSpPr>
          <p:spPr>
            <a:xfrm>
              <a:off x="3683175" y="3719650"/>
              <a:ext cx="191950" cy="166825"/>
            </a:xfrm>
            <a:custGeom>
              <a:avLst/>
              <a:gdLst/>
              <a:ahLst/>
              <a:cxnLst/>
              <a:rect l="l" t="t" r="r" b="b"/>
              <a:pathLst>
                <a:path w="7678" h="6673" extrusionOk="0">
                  <a:moveTo>
                    <a:pt x="4056" y="1"/>
                  </a:moveTo>
                  <a:cubicBezTo>
                    <a:pt x="3160" y="1"/>
                    <a:pt x="2263" y="307"/>
                    <a:pt x="1638" y="932"/>
                  </a:cubicBezTo>
                  <a:cubicBezTo>
                    <a:pt x="0" y="2592"/>
                    <a:pt x="569" y="6164"/>
                    <a:pt x="3162" y="6551"/>
                  </a:cubicBezTo>
                  <a:lnTo>
                    <a:pt x="3572" y="6619"/>
                  </a:lnTo>
                  <a:cubicBezTo>
                    <a:pt x="3799" y="6655"/>
                    <a:pt x="4021" y="6673"/>
                    <a:pt x="4235" y="6673"/>
                  </a:cubicBezTo>
                  <a:cubicBezTo>
                    <a:pt x="6291" y="6673"/>
                    <a:pt x="7677" y="5049"/>
                    <a:pt x="7348" y="2865"/>
                  </a:cubicBezTo>
                  <a:cubicBezTo>
                    <a:pt x="7325" y="2729"/>
                    <a:pt x="7302" y="2592"/>
                    <a:pt x="7280" y="2456"/>
                  </a:cubicBezTo>
                  <a:cubicBezTo>
                    <a:pt x="7024" y="839"/>
                    <a:pt x="5540" y="1"/>
                    <a:pt x="405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9" name="Google Shape;1349;p28"/>
            <p:cNvSpPr/>
            <p:nvPr/>
          </p:nvSpPr>
          <p:spPr>
            <a:xfrm>
              <a:off x="3697825" y="4246275"/>
              <a:ext cx="218100" cy="175300"/>
            </a:xfrm>
            <a:custGeom>
              <a:avLst/>
              <a:gdLst/>
              <a:ahLst/>
              <a:cxnLst/>
              <a:rect l="l" t="t" r="r" b="b"/>
              <a:pathLst>
                <a:path w="8724" h="7012" extrusionOk="0">
                  <a:moveTo>
                    <a:pt x="5929" y="1"/>
                  </a:moveTo>
                  <a:cubicBezTo>
                    <a:pt x="5713" y="1"/>
                    <a:pt x="5489" y="36"/>
                    <a:pt x="5260" y="112"/>
                  </a:cubicBezTo>
                  <a:cubicBezTo>
                    <a:pt x="3918" y="567"/>
                    <a:pt x="2826" y="1022"/>
                    <a:pt x="1803" y="2068"/>
                  </a:cubicBezTo>
                  <a:cubicBezTo>
                    <a:pt x="1" y="3889"/>
                    <a:pt x="1638" y="7012"/>
                    <a:pt x="3812" y="7012"/>
                  </a:cubicBezTo>
                  <a:cubicBezTo>
                    <a:pt x="4272" y="7012"/>
                    <a:pt x="4757" y="6872"/>
                    <a:pt x="5238" y="6550"/>
                  </a:cubicBezTo>
                  <a:cubicBezTo>
                    <a:pt x="6352" y="5799"/>
                    <a:pt x="7285" y="4753"/>
                    <a:pt x="7899" y="3524"/>
                  </a:cubicBezTo>
                  <a:cubicBezTo>
                    <a:pt x="8724" y="2056"/>
                    <a:pt x="7574" y="1"/>
                    <a:pt x="592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0" name="Google Shape;1350;p28"/>
            <p:cNvSpPr/>
            <p:nvPr/>
          </p:nvSpPr>
          <p:spPr>
            <a:xfrm>
              <a:off x="2856525" y="4282625"/>
              <a:ext cx="175475" cy="138900"/>
            </a:xfrm>
            <a:custGeom>
              <a:avLst/>
              <a:gdLst/>
              <a:ahLst/>
              <a:cxnLst/>
              <a:rect l="l" t="t" r="r" b="b"/>
              <a:pathLst>
                <a:path w="7019" h="5556" extrusionOk="0">
                  <a:moveTo>
                    <a:pt x="3735" y="1"/>
                  </a:moveTo>
                  <a:cubicBezTo>
                    <a:pt x="3211" y="1"/>
                    <a:pt x="2661" y="190"/>
                    <a:pt x="2152" y="637"/>
                  </a:cubicBezTo>
                  <a:cubicBezTo>
                    <a:pt x="1447" y="1274"/>
                    <a:pt x="1197" y="1888"/>
                    <a:pt x="765" y="2684"/>
                  </a:cubicBezTo>
                  <a:cubicBezTo>
                    <a:pt x="1" y="4082"/>
                    <a:pt x="1129" y="5556"/>
                    <a:pt x="2475" y="5556"/>
                  </a:cubicBezTo>
                  <a:cubicBezTo>
                    <a:pt x="2773" y="5556"/>
                    <a:pt x="3080" y="5484"/>
                    <a:pt x="3381" y="5323"/>
                  </a:cubicBezTo>
                  <a:cubicBezTo>
                    <a:pt x="4200" y="4891"/>
                    <a:pt x="4814" y="4641"/>
                    <a:pt x="5451" y="3936"/>
                  </a:cubicBezTo>
                  <a:cubicBezTo>
                    <a:pt x="7018" y="2227"/>
                    <a:pt x="5531" y="1"/>
                    <a:pt x="373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1" name="Google Shape;1351;p28"/>
            <p:cNvSpPr/>
            <p:nvPr/>
          </p:nvSpPr>
          <p:spPr>
            <a:xfrm>
              <a:off x="3037700" y="3743500"/>
              <a:ext cx="209300" cy="162100"/>
            </a:xfrm>
            <a:custGeom>
              <a:avLst/>
              <a:gdLst/>
              <a:ahLst/>
              <a:cxnLst/>
              <a:rect l="l" t="t" r="r" b="b"/>
              <a:pathLst>
                <a:path w="8372" h="6484" extrusionOk="0">
                  <a:moveTo>
                    <a:pt x="4186" y="1"/>
                  </a:moveTo>
                  <a:cubicBezTo>
                    <a:pt x="1" y="1"/>
                    <a:pt x="1" y="6484"/>
                    <a:pt x="4186" y="6484"/>
                  </a:cubicBezTo>
                  <a:cubicBezTo>
                    <a:pt x="8372" y="6484"/>
                    <a:pt x="8372" y="1"/>
                    <a:pt x="418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2" name="Google Shape;1352;p28"/>
            <p:cNvSpPr/>
            <p:nvPr/>
          </p:nvSpPr>
          <p:spPr>
            <a:xfrm>
              <a:off x="3500625" y="4075050"/>
              <a:ext cx="174600" cy="134800"/>
            </a:xfrm>
            <a:custGeom>
              <a:avLst/>
              <a:gdLst/>
              <a:ahLst/>
              <a:cxnLst/>
              <a:rect l="l" t="t" r="r" b="b"/>
              <a:pathLst>
                <a:path w="6984" h="5392" extrusionOk="0">
                  <a:moveTo>
                    <a:pt x="3503" y="0"/>
                  </a:moveTo>
                  <a:cubicBezTo>
                    <a:pt x="0" y="0"/>
                    <a:pt x="0" y="5392"/>
                    <a:pt x="3503" y="5392"/>
                  </a:cubicBezTo>
                  <a:cubicBezTo>
                    <a:pt x="6984" y="5392"/>
                    <a:pt x="6984" y="0"/>
                    <a:pt x="350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3" name="Google Shape;1353;p28"/>
            <p:cNvSpPr/>
            <p:nvPr/>
          </p:nvSpPr>
          <p:spPr>
            <a:xfrm>
              <a:off x="2911450" y="3001375"/>
              <a:ext cx="178600" cy="138775"/>
            </a:xfrm>
            <a:custGeom>
              <a:avLst/>
              <a:gdLst/>
              <a:ahLst/>
              <a:cxnLst/>
              <a:rect l="l" t="t" r="r" b="b"/>
              <a:pathLst>
                <a:path w="7144" h="5551" extrusionOk="0">
                  <a:moveTo>
                    <a:pt x="3572" y="0"/>
                  </a:moveTo>
                  <a:cubicBezTo>
                    <a:pt x="1" y="0"/>
                    <a:pt x="1" y="5551"/>
                    <a:pt x="3572" y="5551"/>
                  </a:cubicBezTo>
                  <a:cubicBezTo>
                    <a:pt x="7144" y="5551"/>
                    <a:pt x="7144" y="0"/>
                    <a:pt x="357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4" name="Google Shape;1354;p28"/>
            <p:cNvSpPr/>
            <p:nvPr/>
          </p:nvSpPr>
          <p:spPr>
            <a:xfrm>
              <a:off x="3544425" y="3350275"/>
              <a:ext cx="166075" cy="121125"/>
            </a:xfrm>
            <a:custGeom>
              <a:avLst/>
              <a:gdLst/>
              <a:ahLst/>
              <a:cxnLst/>
              <a:rect l="l" t="t" r="r" b="b"/>
              <a:pathLst>
                <a:path w="6643" h="4845" extrusionOk="0">
                  <a:moveTo>
                    <a:pt x="3126" y="0"/>
                  </a:moveTo>
                  <a:cubicBezTo>
                    <a:pt x="17" y="0"/>
                    <a:pt x="0" y="4845"/>
                    <a:pt x="3123" y="4845"/>
                  </a:cubicBezTo>
                  <a:cubicBezTo>
                    <a:pt x="3314" y="4845"/>
                    <a:pt x="3516" y="4826"/>
                    <a:pt x="3731" y="4788"/>
                  </a:cubicBezTo>
                  <a:lnTo>
                    <a:pt x="4367" y="4674"/>
                  </a:lnTo>
                  <a:cubicBezTo>
                    <a:pt x="6642" y="4265"/>
                    <a:pt x="6642" y="580"/>
                    <a:pt x="4367" y="170"/>
                  </a:cubicBezTo>
                  <a:lnTo>
                    <a:pt x="3731" y="57"/>
                  </a:lnTo>
                  <a:cubicBezTo>
                    <a:pt x="3517" y="18"/>
                    <a:pt x="3316" y="0"/>
                    <a:pt x="312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5" name="Google Shape;1355;p28"/>
            <p:cNvSpPr/>
            <p:nvPr/>
          </p:nvSpPr>
          <p:spPr>
            <a:xfrm>
              <a:off x="4353075" y="3522925"/>
              <a:ext cx="187700" cy="347900"/>
            </a:xfrm>
            <a:custGeom>
              <a:avLst/>
              <a:gdLst/>
              <a:ahLst/>
              <a:cxnLst/>
              <a:rect l="l" t="t" r="r" b="b"/>
              <a:pathLst>
                <a:path w="7508" h="13916" extrusionOk="0">
                  <a:moveTo>
                    <a:pt x="4508" y="0"/>
                  </a:moveTo>
                  <a:cubicBezTo>
                    <a:pt x="3298" y="0"/>
                    <a:pt x="2002" y="742"/>
                    <a:pt x="1570" y="1977"/>
                  </a:cubicBezTo>
                  <a:cubicBezTo>
                    <a:pt x="501" y="5139"/>
                    <a:pt x="1" y="8937"/>
                    <a:pt x="1206" y="12145"/>
                  </a:cubicBezTo>
                  <a:cubicBezTo>
                    <a:pt x="1614" y="13235"/>
                    <a:pt x="2657" y="13915"/>
                    <a:pt x="3686" y="13915"/>
                  </a:cubicBezTo>
                  <a:cubicBezTo>
                    <a:pt x="4439" y="13915"/>
                    <a:pt x="5184" y="13550"/>
                    <a:pt x="5665" y="12713"/>
                  </a:cubicBezTo>
                  <a:cubicBezTo>
                    <a:pt x="7485" y="9483"/>
                    <a:pt x="7508" y="5548"/>
                    <a:pt x="6871" y="1977"/>
                  </a:cubicBezTo>
                  <a:cubicBezTo>
                    <a:pt x="6612" y="599"/>
                    <a:pt x="5595" y="0"/>
                    <a:pt x="450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6" name="Google Shape;1356;p28"/>
            <p:cNvSpPr/>
            <p:nvPr/>
          </p:nvSpPr>
          <p:spPr>
            <a:xfrm>
              <a:off x="3884475" y="3526250"/>
              <a:ext cx="200775" cy="135950"/>
            </a:xfrm>
            <a:custGeom>
              <a:avLst/>
              <a:gdLst/>
              <a:ahLst/>
              <a:cxnLst/>
              <a:rect l="l" t="t" r="r" b="b"/>
              <a:pathLst>
                <a:path w="8031" h="5438" extrusionOk="0">
                  <a:moveTo>
                    <a:pt x="3385" y="1"/>
                  </a:moveTo>
                  <a:cubicBezTo>
                    <a:pt x="3083" y="1"/>
                    <a:pt x="2780" y="31"/>
                    <a:pt x="2480" y="92"/>
                  </a:cubicBezTo>
                  <a:cubicBezTo>
                    <a:pt x="1" y="479"/>
                    <a:pt x="319" y="3572"/>
                    <a:pt x="1866" y="4733"/>
                  </a:cubicBezTo>
                  <a:cubicBezTo>
                    <a:pt x="2640" y="5324"/>
                    <a:pt x="3527" y="5438"/>
                    <a:pt x="4482" y="5438"/>
                  </a:cubicBezTo>
                  <a:cubicBezTo>
                    <a:pt x="6984" y="5438"/>
                    <a:pt x="8031" y="1866"/>
                    <a:pt x="5733" y="638"/>
                  </a:cubicBezTo>
                  <a:cubicBezTo>
                    <a:pt x="5018" y="222"/>
                    <a:pt x="4206" y="1"/>
                    <a:pt x="338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7" name="Google Shape;1357;p28"/>
            <p:cNvSpPr/>
            <p:nvPr/>
          </p:nvSpPr>
          <p:spPr>
            <a:xfrm>
              <a:off x="4163150" y="4152950"/>
              <a:ext cx="244225" cy="149975"/>
            </a:xfrm>
            <a:custGeom>
              <a:avLst/>
              <a:gdLst/>
              <a:ahLst/>
              <a:cxnLst/>
              <a:rect l="l" t="t" r="r" b="b"/>
              <a:pathLst>
                <a:path w="9769" h="5999" extrusionOk="0">
                  <a:moveTo>
                    <a:pt x="3737" y="0"/>
                  </a:moveTo>
                  <a:cubicBezTo>
                    <a:pt x="3354" y="0"/>
                    <a:pt x="2960" y="54"/>
                    <a:pt x="2548" y="183"/>
                  </a:cubicBezTo>
                  <a:cubicBezTo>
                    <a:pt x="728" y="751"/>
                    <a:pt x="0" y="3026"/>
                    <a:pt x="1388" y="4459"/>
                  </a:cubicBezTo>
                  <a:cubicBezTo>
                    <a:pt x="2502" y="5597"/>
                    <a:pt x="3731" y="5733"/>
                    <a:pt x="5232" y="5961"/>
                  </a:cubicBezTo>
                  <a:cubicBezTo>
                    <a:pt x="5409" y="5986"/>
                    <a:pt x="5580" y="5999"/>
                    <a:pt x="5746" y="5999"/>
                  </a:cubicBezTo>
                  <a:cubicBezTo>
                    <a:pt x="8786" y="5999"/>
                    <a:pt x="9769" y="1828"/>
                    <a:pt x="6597" y="706"/>
                  </a:cubicBezTo>
                  <a:cubicBezTo>
                    <a:pt x="5618" y="347"/>
                    <a:pt x="4710" y="0"/>
                    <a:pt x="373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8" name="Google Shape;1358;p28"/>
            <p:cNvSpPr/>
            <p:nvPr/>
          </p:nvSpPr>
          <p:spPr>
            <a:xfrm>
              <a:off x="4896125" y="3932625"/>
              <a:ext cx="246525" cy="186950"/>
            </a:xfrm>
            <a:custGeom>
              <a:avLst/>
              <a:gdLst/>
              <a:ahLst/>
              <a:cxnLst/>
              <a:rect l="l" t="t" r="r" b="b"/>
              <a:pathLst>
                <a:path w="9861" h="7478" extrusionOk="0">
                  <a:moveTo>
                    <a:pt x="6107" y="1"/>
                  </a:moveTo>
                  <a:cubicBezTo>
                    <a:pt x="6029" y="1"/>
                    <a:pt x="5951" y="4"/>
                    <a:pt x="5872" y="11"/>
                  </a:cubicBezTo>
                  <a:cubicBezTo>
                    <a:pt x="4689" y="79"/>
                    <a:pt x="3665" y="215"/>
                    <a:pt x="2778" y="1102"/>
                  </a:cubicBezTo>
                  <a:cubicBezTo>
                    <a:pt x="2164" y="1717"/>
                    <a:pt x="1936" y="2445"/>
                    <a:pt x="1595" y="3195"/>
                  </a:cubicBezTo>
                  <a:cubicBezTo>
                    <a:pt x="1" y="4790"/>
                    <a:pt x="1099" y="7477"/>
                    <a:pt x="3079" y="7477"/>
                  </a:cubicBezTo>
                  <a:cubicBezTo>
                    <a:pt x="3472" y="7477"/>
                    <a:pt x="3899" y="7371"/>
                    <a:pt x="4348" y="7131"/>
                  </a:cubicBezTo>
                  <a:lnTo>
                    <a:pt x="4348" y="7131"/>
                  </a:lnTo>
                  <a:cubicBezTo>
                    <a:pt x="4283" y="7171"/>
                    <a:pt x="4476" y="7185"/>
                    <a:pt x="4761" y="7185"/>
                  </a:cubicBezTo>
                  <a:cubicBezTo>
                    <a:pt x="5280" y="7185"/>
                    <a:pt x="6103" y="7137"/>
                    <a:pt x="6236" y="7108"/>
                  </a:cubicBezTo>
                  <a:cubicBezTo>
                    <a:pt x="7441" y="6789"/>
                    <a:pt x="8124" y="5948"/>
                    <a:pt x="8715" y="4924"/>
                  </a:cubicBezTo>
                  <a:cubicBezTo>
                    <a:pt x="9860" y="2964"/>
                    <a:pt x="8468" y="1"/>
                    <a:pt x="610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9" name="Google Shape;1359;p28"/>
            <p:cNvSpPr/>
            <p:nvPr/>
          </p:nvSpPr>
          <p:spPr>
            <a:xfrm>
              <a:off x="4843300" y="3335850"/>
              <a:ext cx="214425" cy="225575"/>
            </a:xfrm>
            <a:custGeom>
              <a:avLst/>
              <a:gdLst/>
              <a:ahLst/>
              <a:cxnLst/>
              <a:rect l="l" t="t" r="r" b="b"/>
              <a:pathLst>
                <a:path w="8577" h="9023" extrusionOk="0">
                  <a:moveTo>
                    <a:pt x="4479" y="0"/>
                  </a:moveTo>
                  <a:cubicBezTo>
                    <a:pt x="4181" y="0"/>
                    <a:pt x="3883" y="43"/>
                    <a:pt x="3594" y="133"/>
                  </a:cubicBezTo>
                  <a:lnTo>
                    <a:pt x="3253" y="247"/>
                  </a:lnTo>
                  <a:cubicBezTo>
                    <a:pt x="1911" y="656"/>
                    <a:pt x="614" y="1703"/>
                    <a:pt x="341" y="3159"/>
                  </a:cubicBezTo>
                  <a:cubicBezTo>
                    <a:pt x="0" y="4592"/>
                    <a:pt x="182" y="6116"/>
                    <a:pt x="819" y="7435"/>
                  </a:cubicBezTo>
                  <a:cubicBezTo>
                    <a:pt x="1339" y="8563"/>
                    <a:pt x="2439" y="9023"/>
                    <a:pt x="3559" y="9023"/>
                  </a:cubicBezTo>
                  <a:cubicBezTo>
                    <a:pt x="4155" y="9023"/>
                    <a:pt x="4756" y="8893"/>
                    <a:pt x="5278" y="8663"/>
                  </a:cubicBezTo>
                  <a:cubicBezTo>
                    <a:pt x="6438" y="8163"/>
                    <a:pt x="7211" y="7276"/>
                    <a:pt x="7871" y="6229"/>
                  </a:cubicBezTo>
                  <a:cubicBezTo>
                    <a:pt x="8576" y="4978"/>
                    <a:pt x="8576" y="3432"/>
                    <a:pt x="7871" y="2180"/>
                  </a:cubicBezTo>
                  <a:lnTo>
                    <a:pt x="7666" y="1862"/>
                  </a:lnTo>
                  <a:cubicBezTo>
                    <a:pt x="7039" y="774"/>
                    <a:pt x="5755" y="0"/>
                    <a:pt x="447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0" name="Google Shape;1360;p28"/>
            <p:cNvSpPr/>
            <p:nvPr/>
          </p:nvSpPr>
          <p:spPr>
            <a:xfrm>
              <a:off x="4666925" y="3855150"/>
              <a:ext cx="191050" cy="163825"/>
            </a:xfrm>
            <a:custGeom>
              <a:avLst/>
              <a:gdLst/>
              <a:ahLst/>
              <a:cxnLst/>
              <a:rect l="l" t="t" r="r" b="b"/>
              <a:pathLst>
                <a:path w="7642" h="6553" extrusionOk="0">
                  <a:moveTo>
                    <a:pt x="3839" y="1"/>
                  </a:moveTo>
                  <a:cubicBezTo>
                    <a:pt x="1082" y="1"/>
                    <a:pt x="0" y="3857"/>
                    <a:pt x="1801" y="5657"/>
                  </a:cubicBezTo>
                  <a:cubicBezTo>
                    <a:pt x="2414" y="6271"/>
                    <a:pt x="3255" y="6553"/>
                    <a:pt x="4101" y="6553"/>
                  </a:cubicBezTo>
                  <a:cubicBezTo>
                    <a:pt x="5861" y="6553"/>
                    <a:pt x="7642" y="5334"/>
                    <a:pt x="7442" y="3337"/>
                  </a:cubicBezTo>
                  <a:lnTo>
                    <a:pt x="7419" y="2996"/>
                  </a:lnTo>
                  <a:cubicBezTo>
                    <a:pt x="7237" y="1290"/>
                    <a:pt x="6191" y="243"/>
                    <a:pt x="4485" y="61"/>
                  </a:cubicBezTo>
                  <a:lnTo>
                    <a:pt x="4144" y="16"/>
                  </a:lnTo>
                  <a:cubicBezTo>
                    <a:pt x="4040" y="6"/>
                    <a:pt x="3938" y="1"/>
                    <a:pt x="383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1" name="Google Shape;1361;p28"/>
            <p:cNvSpPr/>
            <p:nvPr/>
          </p:nvSpPr>
          <p:spPr>
            <a:xfrm>
              <a:off x="5385250" y="3407400"/>
              <a:ext cx="250825" cy="194525"/>
            </a:xfrm>
            <a:custGeom>
              <a:avLst/>
              <a:gdLst/>
              <a:ahLst/>
              <a:cxnLst/>
              <a:rect l="l" t="t" r="r" b="b"/>
              <a:pathLst>
                <a:path w="10033" h="7781" extrusionOk="0">
                  <a:moveTo>
                    <a:pt x="5005" y="1"/>
                  </a:moveTo>
                  <a:cubicBezTo>
                    <a:pt x="1" y="1"/>
                    <a:pt x="1" y="7780"/>
                    <a:pt x="5005" y="7780"/>
                  </a:cubicBezTo>
                  <a:cubicBezTo>
                    <a:pt x="10032" y="7780"/>
                    <a:pt x="10032" y="1"/>
                    <a:pt x="500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2" name="Google Shape;1362;p28"/>
            <p:cNvSpPr/>
            <p:nvPr/>
          </p:nvSpPr>
          <p:spPr>
            <a:xfrm>
              <a:off x="5173125" y="3149225"/>
              <a:ext cx="186550" cy="328425"/>
            </a:xfrm>
            <a:custGeom>
              <a:avLst/>
              <a:gdLst/>
              <a:ahLst/>
              <a:cxnLst/>
              <a:rect l="l" t="t" r="r" b="b"/>
              <a:pathLst>
                <a:path w="7462" h="13137" extrusionOk="0">
                  <a:moveTo>
                    <a:pt x="3292" y="0"/>
                  </a:moveTo>
                  <a:cubicBezTo>
                    <a:pt x="2290" y="0"/>
                    <a:pt x="1320" y="655"/>
                    <a:pt x="1343" y="1980"/>
                  </a:cubicBezTo>
                  <a:cubicBezTo>
                    <a:pt x="1388" y="3663"/>
                    <a:pt x="1388" y="4891"/>
                    <a:pt x="751" y="6438"/>
                  </a:cubicBezTo>
                  <a:cubicBezTo>
                    <a:pt x="1" y="8121"/>
                    <a:pt x="137" y="10078"/>
                    <a:pt x="1138" y="11624"/>
                  </a:cubicBezTo>
                  <a:cubicBezTo>
                    <a:pt x="1716" y="12591"/>
                    <a:pt x="2825" y="13136"/>
                    <a:pt x="3906" y="13136"/>
                  </a:cubicBezTo>
                  <a:cubicBezTo>
                    <a:pt x="4910" y="13136"/>
                    <a:pt x="5889" y="12665"/>
                    <a:pt x="6393" y="11624"/>
                  </a:cubicBezTo>
                  <a:cubicBezTo>
                    <a:pt x="7234" y="9918"/>
                    <a:pt x="7462" y="8190"/>
                    <a:pt x="6598" y="6438"/>
                  </a:cubicBezTo>
                  <a:cubicBezTo>
                    <a:pt x="6347" y="5892"/>
                    <a:pt x="5915" y="5414"/>
                    <a:pt x="5733" y="4846"/>
                  </a:cubicBezTo>
                  <a:cubicBezTo>
                    <a:pt x="5437" y="3959"/>
                    <a:pt x="5506" y="2889"/>
                    <a:pt x="5437" y="1980"/>
                  </a:cubicBezTo>
                  <a:cubicBezTo>
                    <a:pt x="5346" y="666"/>
                    <a:pt x="4302" y="0"/>
                    <a:pt x="329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3" name="Google Shape;1363;p28"/>
            <p:cNvSpPr/>
            <p:nvPr/>
          </p:nvSpPr>
          <p:spPr>
            <a:xfrm>
              <a:off x="5200825" y="3921075"/>
              <a:ext cx="353350" cy="199425"/>
            </a:xfrm>
            <a:custGeom>
              <a:avLst/>
              <a:gdLst/>
              <a:ahLst/>
              <a:cxnLst/>
              <a:rect l="l" t="t" r="r" b="b"/>
              <a:pathLst>
                <a:path w="14134" h="7977" extrusionOk="0">
                  <a:moveTo>
                    <a:pt x="7050" y="0"/>
                  </a:moveTo>
                  <a:cubicBezTo>
                    <a:pt x="6033" y="0"/>
                    <a:pt x="5004" y="189"/>
                    <a:pt x="3988" y="518"/>
                  </a:cubicBezTo>
                  <a:cubicBezTo>
                    <a:pt x="3880" y="506"/>
                    <a:pt x="3774" y="501"/>
                    <a:pt x="3670" y="501"/>
                  </a:cubicBezTo>
                  <a:cubicBezTo>
                    <a:pt x="953" y="501"/>
                    <a:pt x="0" y="4398"/>
                    <a:pt x="2805" y="5341"/>
                  </a:cubicBezTo>
                  <a:cubicBezTo>
                    <a:pt x="4303" y="6922"/>
                    <a:pt x="6348" y="7976"/>
                    <a:pt x="8523" y="7976"/>
                  </a:cubicBezTo>
                  <a:cubicBezTo>
                    <a:pt x="8694" y="7976"/>
                    <a:pt x="8866" y="7970"/>
                    <a:pt x="9038" y="7956"/>
                  </a:cubicBezTo>
                  <a:cubicBezTo>
                    <a:pt x="12632" y="7683"/>
                    <a:pt x="14134" y="3066"/>
                    <a:pt x="10858" y="1041"/>
                  </a:cubicBezTo>
                  <a:cubicBezTo>
                    <a:pt x="9643" y="312"/>
                    <a:pt x="8356" y="0"/>
                    <a:pt x="705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4" name="Google Shape;1364;p28"/>
            <p:cNvSpPr/>
            <p:nvPr/>
          </p:nvSpPr>
          <p:spPr>
            <a:xfrm>
              <a:off x="5754325" y="3980375"/>
              <a:ext cx="271875" cy="188325"/>
            </a:xfrm>
            <a:custGeom>
              <a:avLst/>
              <a:gdLst/>
              <a:ahLst/>
              <a:cxnLst/>
              <a:rect l="l" t="t" r="r" b="b"/>
              <a:pathLst>
                <a:path w="10875" h="7533" extrusionOk="0">
                  <a:moveTo>
                    <a:pt x="5448" y="1"/>
                  </a:moveTo>
                  <a:cubicBezTo>
                    <a:pt x="4353" y="1"/>
                    <a:pt x="3268" y="334"/>
                    <a:pt x="2457" y="1058"/>
                  </a:cubicBezTo>
                  <a:cubicBezTo>
                    <a:pt x="410" y="1649"/>
                    <a:pt x="1" y="4834"/>
                    <a:pt x="1980" y="5744"/>
                  </a:cubicBezTo>
                  <a:cubicBezTo>
                    <a:pt x="2860" y="6900"/>
                    <a:pt x="4341" y="7532"/>
                    <a:pt x="5800" y="7532"/>
                  </a:cubicBezTo>
                  <a:cubicBezTo>
                    <a:pt x="6264" y="7532"/>
                    <a:pt x="6727" y="7468"/>
                    <a:pt x="7166" y="7336"/>
                  </a:cubicBezTo>
                  <a:cubicBezTo>
                    <a:pt x="10146" y="6449"/>
                    <a:pt x="10874" y="2263"/>
                    <a:pt x="8031" y="648"/>
                  </a:cubicBezTo>
                  <a:cubicBezTo>
                    <a:pt x="7260" y="227"/>
                    <a:pt x="6350" y="1"/>
                    <a:pt x="544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5" name="Google Shape;1365;p28"/>
            <p:cNvSpPr/>
            <p:nvPr/>
          </p:nvSpPr>
          <p:spPr>
            <a:xfrm>
              <a:off x="5580875" y="4411875"/>
              <a:ext cx="216700" cy="236975"/>
            </a:xfrm>
            <a:custGeom>
              <a:avLst/>
              <a:gdLst/>
              <a:ahLst/>
              <a:cxnLst/>
              <a:rect l="l" t="t" r="r" b="b"/>
              <a:pathLst>
                <a:path w="8668" h="9479" extrusionOk="0">
                  <a:moveTo>
                    <a:pt x="4482" y="0"/>
                  </a:moveTo>
                  <a:cubicBezTo>
                    <a:pt x="2851" y="0"/>
                    <a:pt x="1240" y="1214"/>
                    <a:pt x="615" y="2837"/>
                  </a:cubicBezTo>
                  <a:cubicBezTo>
                    <a:pt x="1" y="4452"/>
                    <a:pt x="456" y="6022"/>
                    <a:pt x="1184" y="7501"/>
                  </a:cubicBezTo>
                  <a:cubicBezTo>
                    <a:pt x="1814" y="8762"/>
                    <a:pt x="3276" y="9478"/>
                    <a:pt x="4670" y="9478"/>
                  </a:cubicBezTo>
                  <a:cubicBezTo>
                    <a:pt x="4986" y="9478"/>
                    <a:pt x="5298" y="9442"/>
                    <a:pt x="5597" y="9366"/>
                  </a:cubicBezTo>
                  <a:cubicBezTo>
                    <a:pt x="7371" y="8888"/>
                    <a:pt x="8372" y="7319"/>
                    <a:pt x="8508" y="5567"/>
                  </a:cubicBezTo>
                  <a:cubicBezTo>
                    <a:pt x="8668" y="3816"/>
                    <a:pt x="8099" y="2428"/>
                    <a:pt x="6939" y="1131"/>
                  </a:cubicBezTo>
                  <a:cubicBezTo>
                    <a:pt x="6208" y="338"/>
                    <a:pt x="5342" y="0"/>
                    <a:pt x="448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6" name="Google Shape;1366;p28"/>
            <p:cNvSpPr/>
            <p:nvPr/>
          </p:nvSpPr>
          <p:spPr>
            <a:xfrm>
              <a:off x="5731675" y="3595750"/>
              <a:ext cx="242750" cy="181425"/>
            </a:xfrm>
            <a:custGeom>
              <a:avLst/>
              <a:gdLst/>
              <a:ahLst/>
              <a:cxnLst/>
              <a:rect l="l" t="t" r="r" b="b"/>
              <a:pathLst>
                <a:path w="9710" h="7257" extrusionOk="0">
                  <a:moveTo>
                    <a:pt x="5615" y="0"/>
                  </a:moveTo>
                  <a:cubicBezTo>
                    <a:pt x="5329" y="0"/>
                    <a:pt x="5025" y="35"/>
                    <a:pt x="4706" y="110"/>
                  </a:cubicBezTo>
                  <a:cubicBezTo>
                    <a:pt x="3068" y="474"/>
                    <a:pt x="2249" y="1407"/>
                    <a:pt x="1293" y="2726"/>
                  </a:cubicBezTo>
                  <a:cubicBezTo>
                    <a:pt x="0" y="4532"/>
                    <a:pt x="1723" y="7256"/>
                    <a:pt x="3806" y="7256"/>
                  </a:cubicBezTo>
                  <a:cubicBezTo>
                    <a:pt x="3848" y="7256"/>
                    <a:pt x="3890" y="7255"/>
                    <a:pt x="3932" y="7253"/>
                  </a:cubicBezTo>
                  <a:cubicBezTo>
                    <a:pt x="5570" y="7184"/>
                    <a:pt x="6707" y="6889"/>
                    <a:pt x="7913" y="5729"/>
                  </a:cubicBezTo>
                  <a:lnTo>
                    <a:pt x="7845" y="5638"/>
                  </a:lnTo>
                  <a:cubicBezTo>
                    <a:pt x="9710" y="3669"/>
                    <a:pt x="8554" y="0"/>
                    <a:pt x="561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7" name="Google Shape;1367;p28"/>
            <p:cNvSpPr/>
            <p:nvPr/>
          </p:nvSpPr>
          <p:spPr>
            <a:xfrm>
              <a:off x="5104900" y="3659900"/>
              <a:ext cx="147875" cy="114325"/>
            </a:xfrm>
            <a:custGeom>
              <a:avLst/>
              <a:gdLst/>
              <a:ahLst/>
              <a:cxnLst/>
              <a:rect l="l" t="t" r="r" b="b"/>
              <a:pathLst>
                <a:path w="5915" h="4573" extrusionOk="0">
                  <a:moveTo>
                    <a:pt x="2957" y="1"/>
                  </a:moveTo>
                  <a:cubicBezTo>
                    <a:pt x="0" y="1"/>
                    <a:pt x="0" y="4573"/>
                    <a:pt x="2957" y="4573"/>
                  </a:cubicBezTo>
                  <a:cubicBezTo>
                    <a:pt x="5892" y="4573"/>
                    <a:pt x="5914" y="1"/>
                    <a:pt x="295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8" name="Google Shape;1368;p28"/>
            <p:cNvSpPr/>
            <p:nvPr/>
          </p:nvSpPr>
          <p:spPr>
            <a:xfrm>
              <a:off x="5576900" y="3102725"/>
              <a:ext cx="223525" cy="187425"/>
            </a:xfrm>
            <a:custGeom>
              <a:avLst/>
              <a:gdLst/>
              <a:ahLst/>
              <a:cxnLst/>
              <a:rect l="l" t="t" r="r" b="b"/>
              <a:pathLst>
                <a:path w="8941" h="7497" extrusionOk="0">
                  <a:moveTo>
                    <a:pt x="5085" y="1"/>
                  </a:moveTo>
                  <a:cubicBezTo>
                    <a:pt x="4214" y="1"/>
                    <a:pt x="3344" y="325"/>
                    <a:pt x="2662" y="973"/>
                  </a:cubicBezTo>
                  <a:cubicBezTo>
                    <a:pt x="1092" y="2452"/>
                    <a:pt x="1" y="6342"/>
                    <a:pt x="2798" y="7252"/>
                  </a:cubicBezTo>
                  <a:cubicBezTo>
                    <a:pt x="3263" y="7417"/>
                    <a:pt x="3740" y="7496"/>
                    <a:pt x="4211" y="7496"/>
                  </a:cubicBezTo>
                  <a:cubicBezTo>
                    <a:pt x="5493" y="7496"/>
                    <a:pt x="6725" y="6906"/>
                    <a:pt x="7507" y="5841"/>
                  </a:cubicBezTo>
                  <a:cubicBezTo>
                    <a:pt x="8622" y="4363"/>
                    <a:pt x="8940" y="2406"/>
                    <a:pt x="7507" y="973"/>
                  </a:cubicBezTo>
                  <a:cubicBezTo>
                    <a:pt x="6825" y="325"/>
                    <a:pt x="5955" y="1"/>
                    <a:pt x="508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9" name="Google Shape;1369;p28"/>
            <p:cNvSpPr/>
            <p:nvPr/>
          </p:nvSpPr>
          <p:spPr>
            <a:xfrm>
              <a:off x="4744225" y="4350900"/>
              <a:ext cx="212850" cy="272900"/>
            </a:xfrm>
            <a:custGeom>
              <a:avLst/>
              <a:gdLst/>
              <a:ahLst/>
              <a:cxnLst/>
              <a:rect l="l" t="t" r="r" b="b"/>
              <a:pathLst>
                <a:path w="8514" h="10916" extrusionOk="0">
                  <a:moveTo>
                    <a:pt x="2737" y="0"/>
                  </a:moveTo>
                  <a:cubicBezTo>
                    <a:pt x="1353" y="0"/>
                    <a:pt x="0" y="1479"/>
                    <a:pt x="779" y="3161"/>
                  </a:cubicBezTo>
                  <a:cubicBezTo>
                    <a:pt x="1325" y="4366"/>
                    <a:pt x="1916" y="5572"/>
                    <a:pt x="2439" y="6800"/>
                  </a:cubicBezTo>
                  <a:cubicBezTo>
                    <a:pt x="2985" y="8097"/>
                    <a:pt x="3304" y="9257"/>
                    <a:pt x="4350" y="10235"/>
                  </a:cubicBezTo>
                  <a:cubicBezTo>
                    <a:pt x="4857" y="10710"/>
                    <a:pt x="5416" y="10915"/>
                    <a:pt x="5950" y="10915"/>
                  </a:cubicBezTo>
                  <a:cubicBezTo>
                    <a:pt x="7312" y="10915"/>
                    <a:pt x="8514" y="9584"/>
                    <a:pt x="8285" y="7983"/>
                  </a:cubicBezTo>
                  <a:cubicBezTo>
                    <a:pt x="8081" y="6618"/>
                    <a:pt x="7216" y="5618"/>
                    <a:pt x="6511" y="4480"/>
                  </a:cubicBezTo>
                  <a:cubicBezTo>
                    <a:pt x="5806" y="3320"/>
                    <a:pt x="5146" y="2205"/>
                    <a:pt x="4464" y="1068"/>
                  </a:cubicBezTo>
                  <a:cubicBezTo>
                    <a:pt x="4019" y="314"/>
                    <a:pt x="3374" y="0"/>
                    <a:pt x="273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0" name="Google Shape;1370;p28"/>
            <p:cNvSpPr/>
            <p:nvPr/>
          </p:nvSpPr>
          <p:spPr>
            <a:xfrm>
              <a:off x="3826475" y="4462325"/>
              <a:ext cx="271850" cy="211000"/>
            </a:xfrm>
            <a:custGeom>
              <a:avLst/>
              <a:gdLst/>
              <a:ahLst/>
              <a:cxnLst/>
              <a:rect l="l" t="t" r="r" b="b"/>
              <a:pathLst>
                <a:path w="10874" h="8440" extrusionOk="0">
                  <a:moveTo>
                    <a:pt x="5437" y="0"/>
                  </a:moveTo>
                  <a:cubicBezTo>
                    <a:pt x="1" y="0"/>
                    <a:pt x="1" y="8440"/>
                    <a:pt x="5437" y="8440"/>
                  </a:cubicBezTo>
                  <a:cubicBezTo>
                    <a:pt x="10874" y="8440"/>
                    <a:pt x="10874" y="0"/>
                    <a:pt x="543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1" name="Google Shape;1371;p28"/>
            <p:cNvSpPr/>
            <p:nvPr/>
          </p:nvSpPr>
          <p:spPr>
            <a:xfrm>
              <a:off x="2341075" y="4212675"/>
              <a:ext cx="229775" cy="177450"/>
            </a:xfrm>
            <a:custGeom>
              <a:avLst/>
              <a:gdLst/>
              <a:ahLst/>
              <a:cxnLst/>
              <a:rect l="l" t="t" r="r" b="b"/>
              <a:pathLst>
                <a:path w="9191" h="7098" extrusionOk="0">
                  <a:moveTo>
                    <a:pt x="4595" y="0"/>
                  </a:moveTo>
                  <a:cubicBezTo>
                    <a:pt x="0" y="0"/>
                    <a:pt x="0" y="7098"/>
                    <a:pt x="4595" y="7098"/>
                  </a:cubicBezTo>
                  <a:cubicBezTo>
                    <a:pt x="9190" y="7098"/>
                    <a:pt x="9167" y="0"/>
                    <a:pt x="459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2" name="Google Shape;1372;p28"/>
            <p:cNvSpPr/>
            <p:nvPr/>
          </p:nvSpPr>
          <p:spPr>
            <a:xfrm>
              <a:off x="3104825" y="4105200"/>
              <a:ext cx="183700" cy="142750"/>
            </a:xfrm>
            <a:custGeom>
              <a:avLst/>
              <a:gdLst/>
              <a:ahLst/>
              <a:cxnLst/>
              <a:rect l="l" t="t" r="r" b="b"/>
              <a:pathLst>
                <a:path w="7348" h="5710" extrusionOk="0">
                  <a:moveTo>
                    <a:pt x="3685" y="0"/>
                  </a:moveTo>
                  <a:cubicBezTo>
                    <a:pt x="0" y="0"/>
                    <a:pt x="0" y="5710"/>
                    <a:pt x="3685" y="5710"/>
                  </a:cubicBezTo>
                  <a:cubicBezTo>
                    <a:pt x="7348" y="5710"/>
                    <a:pt x="7348" y="0"/>
                    <a:pt x="368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73" name="Google Shape;1373;p28"/>
          <p:cNvSpPr/>
          <p:nvPr/>
        </p:nvSpPr>
        <p:spPr>
          <a:xfrm rot="4968973" flipH="1">
            <a:off x="-1094485" y="4190824"/>
            <a:ext cx="2602188" cy="3015266"/>
          </a:xfrm>
          <a:custGeom>
            <a:avLst/>
            <a:gdLst/>
            <a:ahLst/>
            <a:cxnLst/>
            <a:rect l="l" t="t" r="r" b="b"/>
            <a:pathLst>
              <a:path w="132415" h="153493" extrusionOk="0">
                <a:moveTo>
                  <a:pt x="65330" y="1"/>
                </a:moveTo>
                <a:cubicBezTo>
                  <a:pt x="60091" y="1"/>
                  <a:pt x="54855" y="737"/>
                  <a:pt x="49841" y="2215"/>
                </a:cubicBezTo>
                <a:cubicBezTo>
                  <a:pt x="32507" y="7333"/>
                  <a:pt x="20815" y="24531"/>
                  <a:pt x="2753" y="27237"/>
                </a:cubicBezTo>
                <a:cubicBezTo>
                  <a:pt x="2685" y="27195"/>
                  <a:pt x="2609" y="27174"/>
                  <a:pt x="2536" y="27174"/>
                </a:cubicBezTo>
                <a:cubicBezTo>
                  <a:pt x="2416" y="27174"/>
                  <a:pt x="2301" y="27229"/>
                  <a:pt x="2230" y="27328"/>
                </a:cubicBezTo>
                <a:cubicBezTo>
                  <a:pt x="1661" y="27465"/>
                  <a:pt x="1320" y="27988"/>
                  <a:pt x="1411" y="28534"/>
                </a:cubicBezTo>
                <a:cubicBezTo>
                  <a:pt x="183" y="30923"/>
                  <a:pt x="274" y="34153"/>
                  <a:pt x="137" y="36700"/>
                </a:cubicBezTo>
                <a:cubicBezTo>
                  <a:pt x="1" y="40386"/>
                  <a:pt x="206" y="44093"/>
                  <a:pt x="774" y="47733"/>
                </a:cubicBezTo>
                <a:cubicBezTo>
                  <a:pt x="774" y="47847"/>
                  <a:pt x="820" y="47938"/>
                  <a:pt x="865" y="48051"/>
                </a:cubicBezTo>
                <a:cubicBezTo>
                  <a:pt x="865" y="48727"/>
                  <a:pt x="1499" y="49293"/>
                  <a:pt x="2133" y="49293"/>
                </a:cubicBezTo>
                <a:cubicBezTo>
                  <a:pt x="2460" y="49293"/>
                  <a:pt x="2786" y="49143"/>
                  <a:pt x="3026" y="48779"/>
                </a:cubicBezTo>
                <a:cubicBezTo>
                  <a:pt x="14302" y="31159"/>
                  <a:pt x="34018" y="21045"/>
                  <a:pt x="53956" y="21045"/>
                </a:cubicBezTo>
                <a:cubicBezTo>
                  <a:pt x="64829" y="21045"/>
                  <a:pt x="75768" y="24053"/>
                  <a:pt x="85440" y="30490"/>
                </a:cubicBezTo>
                <a:cubicBezTo>
                  <a:pt x="99134" y="39589"/>
                  <a:pt x="106323" y="53738"/>
                  <a:pt x="105481" y="70162"/>
                </a:cubicBezTo>
                <a:cubicBezTo>
                  <a:pt x="104594" y="87018"/>
                  <a:pt x="97451" y="102941"/>
                  <a:pt x="97519" y="119888"/>
                </a:cubicBezTo>
                <a:cubicBezTo>
                  <a:pt x="97565" y="133013"/>
                  <a:pt x="103115" y="148823"/>
                  <a:pt x="116673" y="153463"/>
                </a:cubicBezTo>
                <a:cubicBezTo>
                  <a:pt x="116745" y="153483"/>
                  <a:pt x="116817" y="153492"/>
                  <a:pt x="116888" y="153492"/>
                </a:cubicBezTo>
                <a:cubicBezTo>
                  <a:pt x="117313" y="153492"/>
                  <a:pt x="117703" y="153161"/>
                  <a:pt x="117742" y="152713"/>
                </a:cubicBezTo>
                <a:lnTo>
                  <a:pt x="125817" y="149346"/>
                </a:lnTo>
                <a:cubicBezTo>
                  <a:pt x="127319" y="148709"/>
                  <a:pt x="129389" y="148231"/>
                  <a:pt x="130844" y="147231"/>
                </a:cubicBezTo>
                <a:cubicBezTo>
                  <a:pt x="131208" y="147208"/>
                  <a:pt x="131504" y="146958"/>
                  <a:pt x="131618" y="146616"/>
                </a:cubicBezTo>
                <a:cubicBezTo>
                  <a:pt x="131868" y="146366"/>
                  <a:pt x="132096" y="146070"/>
                  <a:pt x="132255" y="145775"/>
                </a:cubicBezTo>
                <a:cubicBezTo>
                  <a:pt x="132414" y="145547"/>
                  <a:pt x="132323" y="145229"/>
                  <a:pt x="132050" y="145138"/>
                </a:cubicBezTo>
                <a:cubicBezTo>
                  <a:pt x="131686" y="145016"/>
                  <a:pt x="131302" y="144966"/>
                  <a:pt x="130911" y="144966"/>
                </a:cubicBezTo>
                <a:cubicBezTo>
                  <a:pt x="130716" y="144966"/>
                  <a:pt x="130518" y="144979"/>
                  <a:pt x="130321" y="145001"/>
                </a:cubicBezTo>
                <a:cubicBezTo>
                  <a:pt x="116855" y="133923"/>
                  <a:pt x="108256" y="118864"/>
                  <a:pt x="109758" y="100871"/>
                </a:cubicBezTo>
                <a:cubicBezTo>
                  <a:pt x="111282" y="82309"/>
                  <a:pt x="121086" y="64976"/>
                  <a:pt x="118311" y="46004"/>
                </a:cubicBezTo>
                <a:cubicBezTo>
                  <a:pt x="116150" y="31241"/>
                  <a:pt x="107710" y="17479"/>
                  <a:pt x="95404" y="9039"/>
                </a:cubicBezTo>
                <a:cubicBezTo>
                  <a:pt x="86609" y="3034"/>
                  <a:pt x="75967" y="1"/>
                  <a:pt x="6533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4" name="Google Shape;1374;p28"/>
          <p:cNvSpPr/>
          <p:nvPr/>
        </p:nvSpPr>
        <p:spPr>
          <a:xfrm rot="-1047400">
            <a:off x="-371916" y="4041066"/>
            <a:ext cx="1157068" cy="1472016"/>
          </a:xfrm>
          <a:custGeom>
            <a:avLst/>
            <a:gdLst/>
            <a:ahLst/>
            <a:cxnLst/>
            <a:rect l="l" t="t" r="r" b="b"/>
            <a:pathLst>
              <a:path w="68462" h="87097" extrusionOk="0">
                <a:moveTo>
                  <a:pt x="38749" y="20088"/>
                </a:moveTo>
                <a:lnTo>
                  <a:pt x="38749" y="20088"/>
                </a:lnTo>
                <a:cubicBezTo>
                  <a:pt x="38711" y="20104"/>
                  <a:pt x="38665" y="20121"/>
                  <a:pt x="38598" y="20138"/>
                </a:cubicBezTo>
                <a:lnTo>
                  <a:pt x="38082" y="20300"/>
                </a:lnTo>
                <a:cubicBezTo>
                  <a:pt x="38137" y="20273"/>
                  <a:pt x="38191" y="20246"/>
                  <a:pt x="38245" y="20219"/>
                </a:cubicBezTo>
                <a:lnTo>
                  <a:pt x="38749" y="20088"/>
                </a:lnTo>
                <a:close/>
                <a:moveTo>
                  <a:pt x="10986" y="19595"/>
                </a:moveTo>
                <a:cubicBezTo>
                  <a:pt x="10199" y="20273"/>
                  <a:pt x="9928" y="20517"/>
                  <a:pt x="8517" y="21792"/>
                </a:cubicBezTo>
                <a:cubicBezTo>
                  <a:pt x="9304" y="21006"/>
                  <a:pt x="10118" y="20273"/>
                  <a:pt x="10986" y="19595"/>
                </a:cubicBezTo>
                <a:close/>
                <a:moveTo>
                  <a:pt x="8409" y="22172"/>
                </a:moveTo>
                <a:lnTo>
                  <a:pt x="8273" y="22308"/>
                </a:lnTo>
                <a:lnTo>
                  <a:pt x="7679" y="22848"/>
                </a:lnTo>
                <a:lnTo>
                  <a:pt x="7679" y="22848"/>
                </a:lnTo>
                <a:cubicBezTo>
                  <a:pt x="7859" y="22670"/>
                  <a:pt x="8039" y="22515"/>
                  <a:pt x="8219" y="22335"/>
                </a:cubicBezTo>
                <a:lnTo>
                  <a:pt x="8409" y="22172"/>
                </a:lnTo>
                <a:close/>
                <a:moveTo>
                  <a:pt x="8626" y="21819"/>
                </a:moveTo>
                <a:cubicBezTo>
                  <a:pt x="8138" y="22253"/>
                  <a:pt x="7649" y="22687"/>
                  <a:pt x="6754" y="23582"/>
                </a:cubicBezTo>
                <a:cubicBezTo>
                  <a:pt x="7487" y="22823"/>
                  <a:pt x="7921" y="22389"/>
                  <a:pt x="8192" y="22145"/>
                </a:cubicBezTo>
                <a:cubicBezTo>
                  <a:pt x="8327" y="22036"/>
                  <a:pt x="8463" y="21928"/>
                  <a:pt x="8626" y="21819"/>
                </a:cubicBezTo>
                <a:close/>
                <a:moveTo>
                  <a:pt x="7677" y="22796"/>
                </a:moveTo>
                <a:lnTo>
                  <a:pt x="7677" y="22796"/>
                </a:lnTo>
                <a:lnTo>
                  <a:pt x="7677" y="22796"/>
                </a:lnTo>
                <a:cubicBezTo>
                  <a:pt x="7323" y="23149"/>
                  <a:pt x="6971" y="23502"/>
                  <a:pt x="6641" y="23855"/>
                </a:cubicBezTo>
                <a:lnTo>
                  <a:pt x="6641" y="23855"/>
                </a:lnTo>
                <a:cubicBezTo>
                  <a:pt x="6960" y="23485"/>
                  <a:pt x="7305" y="23140"/>
                  <a:pt x="7677" y="22796"/>
                </a:cubicBezTo>
                <a:close/>
                <a:moveTo>
                  <a:pt x="6076" y="24288"/>
                </a:moveTo>
                <a:lnTo>
                  <a:pt x="6022" y="24342"/>
                </a:lnTo>
                <a:lnTo>
                  <a:pt x="6022" y="24342"/>
                </a:lnTo>
                <a:lnTo>
                  <a:pt x="6022" y="24342"/>
                </a:lnTo>
                <a:lnTo>
                  <a:pt x="6076" y="24288"/>
                </a:lnTo>
                <a:close/>
                <a:moveTo>
                  <a:pt x="5975" y="24396"/>
                </a:moveTo>
                <a:lnTo>
                  <a:pt x="5859" y="24559"/>
                </a:lnTo>
                <a:lnTo>
                  <a:pt x="5859" y="24532"/>
                </a:lnTo>
                <a:lnTo>
                  <a:pt x="5975" y="24396"/>
                </a:lnTo>
                <a:close/>
                <a:moveTo>
                  <a:pt x="5267" y="25585"/>
                </a:moveTo>
                <a:lnTo>
                  <a:pt x="5235" y="25617"/>
                </a:lnTo>
                <a:lnTo>
                  <a:pt x="5235" y="25617"/>
                </a:lnTo>
                <a:lnTo>
                  <a:pt x="5267" y="25585"/>
                </a:lnTo>
                <a:close/>
                <a:moveTo>
                  <a:pt x="5515" y="25090"/>
                </a:moveTo>
                <a:cubicBezTo>
                  <a:pt x="5526" y="25090"/>
                  <a:pt x="5497" y="25132"/>
                  <a:pt x="5398" y="25264"/>
                </a:cubicBezTo>
                <a:cubicBezTo>
                  <a:pt x="5290" y="25372"/>
                  <a:pt x="5154" y="25535"/>
                  <a:pt x="4964" y="25834"/>
                </a:cubicBezTo>
                <a:cubicBezTo>
                  <a:pt x="4747" y="26105"/>
                  <a:pt x="4476" y="26457"/>
                  <a:pt x="4123" y="26973"/>
                </a:cubicBezTo>
                <a:cubicBezTo>
                  <a:pt x="4747" y="26023"/>
                  <a:pt x="5073" y="25617"/>
                  <a:pt x="5452" y="25128"/>
                </a:cubicBezTo>
                <a:cubicBezTo>
                  <a:pt x="5484" y="25107"/>
                  <a:pt x="5508" y="25090"/>
                  <a:pt x="5515" y="25090"/>
                </a:cubicBezTo>
                <a:close/>
                <a:moveTo>
                  <a:pt x="54791" y="29197"/>
                </a:moveTo>
                <a:lnTo>
                  <a:pt x="54953" y="29251"/>
                </a:lnTo>
                <a:lnTo>
                  <a:pt x="55089" y="29305"/>
                </a:lnTo>
                <a:lnTo>
                  <a:pt x="54791" y="29197"/>
                </a:lnTo>
                <a:close/>
                <a:moveTo>
                  <a:pt x="45650" y="30146"/>
                </a:moveTo>
                <a:cubicBezTo>
                  <a:pt x="45507" y="30187"/>
                  <a:pt x="45364" y="30228"/>
                  <a:pt x="45222" y="30280"/>
                </a:cubicBezTo>
                <a:lnTo>
                  <a:pt x="45222" y="30280"/>
                </a:lnTo>
                <a:cubicBezTo>
                  <a:pt x="45363" y="30234"/>
                  <a:pt x="45506" y="30189"/>
                  <a:pt x="45650" y="30146"/>
                </a:cubicBezTo>
                <a:close/>
                <a:moveTo>
                  <a:pt x="3310" y="28220"/>
                </a:moveTo>
                <a:lnTo>
                  <a:pt x="3310" y="28220"/>
                </a:lnTo>
                <a:cubicBezTo>
                  <a:pt x="3120" y="28573"/>
                  <a:pt x="2930" y="28899"/>
                  <a:pt x="2767" y="29278"/>
                </a:cubicBezTo>
                <a:cubicBezTo>
                  <a:pt x="2577" y="29631"/>
                  <a:pt x="2414" y="29984"/>
                  <a:pt x="2279" y="30336"/>
                </a:cubicBezTo>
                <a:lnTo>
                  <a:pt x="2197" y="30526"/>
                </a:lnTo>
                <a:cubicBezTo>
                  <a:pt x="2306" y="30173"/>
                  <a:pt x="2442" y="29875"/>
                  <a:pt x="2631" y="29495"/>
                </a:cubicBezTo>
                <a:cubicBezTo>
                  <a:pt x="2713" y="29305"/>
                  <a:pt x="2821" y="29116"/>
                  <a:pt x="2930" y="28899"/>
                </a:cubicBezTo>
                <a:cubicBezTo>
                  <a:pt x="3038" y="28709"/>
                  <a:pt x="3174" y="28465"/>
                  <a:pt x="3310" y="28220"/>
                </a:cubicBezTo>
                <a:close/>
                <a:moveTo>
                  <a:pt x="50625" y="28637"/>
                </a:moveTo>
                <a:cubicBezTo>
                  <a:pt x="51222" y="28637"/>
                  <a:pt x="51819" y="28670"/>
                  <a:pt x="52414" y="28735"/>
                </a:cubicBezTo>
                <a:lnTo>
                  <a:pt x="52414" y="28735"/>
                </a:lnTo>
                <a:cubicBezTo>
                  <a:pt x="51885" y="28680"/>
                  <a:pt x="51352" y="28656"/>
                  <a:pt x="50821" y="28656"/>
                </a:cubicBezTo>
                <a:cubicBezTo>
                  <a:pt x="50497" y="28656"/>
                  <a:pt x="50174" y="28665"/>
                  <a:pt x="49854" y="28682"/>
                </a:cubicBezTo>
                <a:cubicBezTo>
                  <a:pt x="49529" y="28709"/>
                  <a:pt x="49230" y="28736"/>
                  <a:pt x="48905" y="28790"/>
                </a:cubicBezTo>
                <a:lnTo>
                  <a:pt x="48335" y="28817"/>
                </a:lnTo>
                <a:cubicBezTo>
                  <a:pt x="46328" y="29116"/>
                  <a:pt x="44375" y="29712"/>
                  <a:pt x="42531" y="30580"/>
                </a:cubicBezTo>
                <a:lnTo>
                  <a:pt x="42531" y="30580"/>
                </a:lnTo>
                <a:lnTo>
                  <a:pt x="42585" y="30553"/>
                </a:lnTo>
                <a:cubicBezTo>
                  <a:pt x="42992" y="30336"/>
                  <a:pt x="43372" y="30173"/>
                  <a:pt x="43860" y="29984"/>
                </a:cubicBezTo>
                <a:cubicBezTo>
                  <a:pt x="44538" y="29712"/>
                  <a:pt x="45216" y="29495"/>
                  <a:pt x="45894" y="29305"/>
                </a:cubicBezTo>
                <a:cubicBezTo>
                  <a:pt x="46599" y="29116"/>
                  <a:pt x="47332" y="28953"/>
                  <a:pt x="48064" y="28844"/>
                </a:cubicBezTo>
                <a:cubicBezTo>
                  <a:pt x="48913" y="28705"/>
                  <a:pt x="49769" y="28637"/>
                  <a:pt x="50625" y="28637"/>
                </a:cubicBezTo>
                <a:close/>
                <a:moveTo>
                  <a:pt x="43387" y="30988"/>
                </a:moveTo>
                <a:lnTo>
                  <a:pt x="43387" y="30988"/>
                </a:lnTo>
                <a:cubicBezTo>
                  <a:pt x="43224" y="31063"/>
                  <a:pt x="43051" y="31133"/>
                  <a:pt x="42878" y="31205"/>
                </a:cubicBezTo>
                <a:lnTo>
                  <a:pt x="42878" y="31205"/>
                </a:lnTo>
                <a:cubicBezTo>
                  <a:pt x="43048" y="31128"/>
                  <a:pt x="43217" y="31055"/>
                  <a:pt x="43387" y="30988"/>
                </a:cubicBezTo>
                <a:close/>
                <a:moveTo>
                  <a:pt x="41093" y="32072"/>
                </a:moveTo>
                <a:lnTo>
                  <a:pt x="40985" y="32153"/>
                </a:lnTo>
                <a:lnTo>
                  <a:pt x="40713" y="32289"/>
                </a:lnTo>
                <a:lnTo>
                  <a:pt x="40849" y="32208"/>
                </a:lnTo>
                <a:lnTo>
                  <a:pt x="41093" y="32072"/>
                </a:lnTo>
                <a:close/>
                <a:moveTo>
                  <a:pt x="1411" y="32696"/>
                </a:moveTo>
                <a:lnTo>
                  <a:pt x="1357" y="32940"/>
                </a:lnTo>
                <a:cubicBezTo>
                  <a:pt x="1357" y="32962"/>
                  <a:pt x="1339" y="33002"/>
                  <a:pt x="1332" y="33002"/>
                </a:cubicBezTo>
                <a:cubicBezTo>
                  <a:pt x="1331" y="33002"/>
                  <a:pt x="1330" y="32999"/>
                  <a:pt x="1330" y="32994"/>
                </a:cubicBezTo>
                <a:lnTo>
                  <a:pt x="1384" y="32777"/>
                </a:lnTo>
                <a:lnTo>
                  <a:pt x="1411" y="32696"/>
                </a:lnTo>
                <a:close/>
                <a:moveTo>
                  <a:pt x="39303" y="33076"/>
                </a:moveTo>
                <a:lnTo>
                  <a:pt x="38950" y="33320"/>
                </a:lnTo>
                <a:lnTo>
                  <a:pt x="39167" y="33157"/>
                </a:lnTo>
                <a:lnTo>
                  <a:pt x="39303" y="33076"/>
                </a:lnTo>
                <a:close/>
                <a:moveTo>
                  <a:pt x="60769" y="33587"/>
                </a:moveTo>
                <a:lnTo>
                  <a:pt x="60769" y="33587"/>
                </a:lnTo>
                <a:cubicBezTo>
                  <a:pt x="60838" y="33697"/>
                  <a:pt x="60906" y="33807"/>
                  <a:pt x="60975" y="33916"/>
                </a:cubicBezTo>
                <a:cubicBezTo>
                  <a:pt x="60901" y="33813"/>
                  <a:pt x="60835" y="33702"/>
                  <a:pt x="60769" y="33587"/>
                </a:cubicBezTo>
                <a:close/>
                <a:moveTo>
                  <a:pt x="60975" y="33916"/>
                </a:moveTo>
                <a:cubicBezTo>
                  <a:pt x="61068" y="34040"/>
                  <a:pt x="61134" y="34173"/>
                  <a:pt x="61194" y="34304"/>
                </a:cubicBezTo>
                <a:lnTo>
                  <a:pt x="61194" y="34304"/>
                </a:lnTo>
                <a:cubicBezTo>
                  <a:pt x="61127" y="34175"/>
                  <a:pt x="61056" y="34046"/>
                  <a:pt x="60975" y="33916"/>
                </a:cubicBezTo>
                <a:close/>
                <a:moveTo>
                  <a:pt x="651" y="36303"/>
                </a:moveTo>
                <a:lnTo>
                  <a:pt x="651" y="36358"/>
                </a:lnTo>
                <a:lnTo>
                  <a:pt x="543" y="37090"/>
                </a:lnTo>
                <a:lnTo>
                  <a:pt x="543" y="37063"/>
                </a:lnTo>
                <a:lnTo>
                  <a:pt x="651" y="36303"/>
                </a:lnTo>
                <a:close/>
                <a:moveTo>
                  <a:pt x="597" y="37470"/>
                </a:moveTo>
                <a:lnTo>
                  <a:pt x="570" y="37741"/>
                </a:lnTo>
                <a:cubicBezTo>
                  <a:pt x="570" y="37814"/>
                  <a:pt x="548" y="37822"/>
                  <a:pt x="544" y="37842"/>
                </a:cubicBezTo>
                <a:lnTo>
                  <a:pt x="544" y="37842"/>
                </a:lnTo>
                <a:lnTo>
                  <a:pt x="570" y="37578"/>
                </a:lnTo>
                <a:cubicBezTo>
                  <a:pt x="570" y="37524"/>
                  <a:pt x="570" y="37497"/>
                  <a:pt x="597" y="37470"/>
                </a:cubicBezTo>
                <a:close/>
                <a:moveTo>
                  <a:pt x="33146" y="36276"/>
                </a:moveTo>
                <a:lnTo>
                  <a:pt x="30298" y="38283"/>
                </a:lnTo>
                <a:cubicBezTo>
                  <a:pt x="30786" y="37877"/>
                  <a:pt x="30786" y="37877"/>
                  <a:pt x="33146" y="36276"/>
                </a:cubicBezTo>
                <a:close/>
                <a:moveTo>
                  <a:pt x="28481" y="40399"/>
                </a:moveTo>
                <a:lnTo>
                  <a:pt x="28426" y="40426"/>
                </a:lnTo>
                <a:cubicBezTo>
                  <a:pt x="28400" y="40449"/>
                  <a:pt x="28367" y="40476"/>
                  <a:pt x="28328" y="40507"/>
                </a:cubicBezTo>
                <a:lnTo>
                  <a:pt x="28328" y="40507"/>
                </a:lnTo>
                <a:lnTo>
                  <a:pt x="28481" y="40399"/>
                </a:lnTo>
                <a:close/>
                <a:moveTo>
                  <a:pt x="245" y="41536"/>
                </a:moveTo>
                <a:cubicBezTo>
                  <a:pt x="245" y="41537"/>
                  <a:pt x="245" y="41538"/>
                  <a:pt x="245" y="41538"/>
                </a:cubicBezTo>
                <a:lnTo>
                  <a:pt x="245" y="41593"/>
                </a:lnTo>
                <a:cubicBezTo>
                  <a:pt x="245" y="41574"/>
                  <a:pt x="245" y="41555"/>
                  <a:pt x="245" y="41536"/>
                </a:cubicBezTo>
                <a:close/>
                <a:moveTo>
                  <a:pt x="43652" y="46854"/>
                </a:moveTo>
                <a:cubicBezTo>
                  <a:pt x="43910" y="46881"/>
                  <a:pt x="44169" y="46908"/>
                  <a:pt x="44429" y="46936"/>
                </a:cubicBezTo>
                <a:lnTo>
                  <a:pt x="45894" y="47072"/>
                </a:lnTo>
                <a:lnTo>
                  <a:pt x="45840" y="47072"/>
                </a:lnTo>
                <a:lnTo>
                  <a:pt x="46708" y="47126"/>
                </a:lnTo>
                <a:cubicBezTo>
                  <a:pt x="47440" y="47234"/>
                  <a:pt x="48064" y="47289"/>
                  <a:pt x="48606" y="47343"/>
                </a:cubicBezTo>
                <a:cubicBezTo>
                  <a:pt x="47494" y="47316"/>
                  <a:pt x="46220" y="47153"/>
                  <a:pt x="45107" y="47017"/>
                </a:cubicBezTo>
                <a:lnTo>
                  <a:pt x="44619" y="46990"/>
                </a:lnTo>
                <a:lnTo>
                  <a:pt x="44402" y="46936"/>
                </a:lnTo>
                <a:lnTo>
                  <a:pt x="43652" y="46854"/>
                </a:lnTo>
                <a:close/>
                <a:moveTo>
                  <a:pt x="62277" y="39016"/>
                </a:moveTo>
                <a:lnTo>
                  <a:pt x="62304" y="39070"/>
                </a:lnTo>
                <a:cubicBezTo>
                  <a:pt x="62304" y="39206"/>
                  <a:pt x="62304" y="39341"/>
                  <a:pt x="62277" y="39450"/>
                </a:cubicBezTo>
                <a:lnTo>
                  <a:pt x="62223" y="39829"/>
                </a:lnTo>
                <a:lnTo>
                  <a:pt x="62168" y="40209"/>
                </a:lnTo>
                <a:lnTo>
                  <a:pt x="62060" y="40589"/>
                </a:lnTo>
                <a:cubicBezTo>
                  <a:pt x="61762" y="41728"/>
                  <a:pt x="61219" y="42759"/>
                  <a:pt x="60460" y="43627"/>
                </a:cubicBezTo>
                <a:cubicBezTo>
                  <a:pt x="59700" y="44495"/>
                  <a:pt x="58805" y="45200"/>
                  <a:pt x="57774" y="45742"/>
                </a:cubicBezTo>
                <a:cubicBezTo>
                  <a:pt x="57340" y="45987"/>
                  <a:pt x="56879" y="46176"/>
                  <a:pt x="56418" y="46366"/>
                </a:cubicBezTo>
                <a:cubicBezTo>
                  <a:pt x="55550" y="46665"/>
                  <a:pt x="54682" y="46909"/>
                  <a:pt x="53787" y="47072"/>
                </a:cubicBezTo>
                <a:cubicBezTo>
                  <a:pt x="52865" y="47234"/>
                  <a:pt x="51970" y="47316"/>
                  <a:pt x="51075" y="47343"/>
                </a:cubicBezTo>
                <a:lnTo>
                  <a:pt x="50342" y="47343"/>
                </a:lnTo>
                <a:cubicBezTo>
                  <a:pt x="51319" y="47343"/>
                  <a:pt x="52322" y="47261"/>
                  <a:pt x="53272" y="47099"/>
                </a:cubicBezTo>
                <a:cubicBezTo>
                  <a:pt x="54248" y="46963"/>
                  <a:pt x="55225" y="46719"/>
                  <a:pt x="56147" y="46366"/>
                </a:cubicBezTo>
                <a:cubicBezTo>
                  <a:pt x="57096" y="46041"/>
                  <a:pt x="57991" y="45580"/>
                  <a:pt x="58805" y="45010"/>
                </a:cubicBezTo>
                <a:cubicBezTo>
                  <a:pt x="59646" y="44441"/>
                  <a:pt x="60351" y="43735"/>
                  <a:pt x="60948" y="42894"/>
                </a:cubicBezTo>
                <a:cubicBezTo>
                  <a:pt x="61192" y="42542"/>
                  <a:pt x="61409" y="42189"/>
                  <a:pt x="61599" y="41810"/>
                </a:cubicBezTo>
                <a:cubicBezTo>
                  <a:pt x="61680" y="41620"/>
                  <a:pt x="61734" y="41430"/>
                  <a:pt x="61816" y="41240"/>
                </a:cubicBezTo>
                <a:cubicBezTo>
                  <a:pt x="61897" y="41023"/>
                  <a:pt x="61979" y="40833"/>
                  <a:pt x="62033" y="40643"/>
                </a:cubicBezTo>
                <a:lnTo>
                  <a:pt x="62114" y="40236"/>
                </a:lnTo>
                <a:cubicBezTo>
                  <a:pt x="62141" y="40101"/>
                  <a:pt x="62168" y="39965"/>
                  <a:pt x="62195" y="39829"/>
                </a:cubicBezTo>
                <a:lnTo>
                  <a:pt x="62250" y="39423"/>
                </a:lnTo>
                <a:lnTo>
                  <a:pt x="62277" y="39016"/>
                </a:lnTo>
                <a:close/>
                <a:moveTo>
                  <a:pt x="46681" y="54639"/>
                </a:moveTo>
                <a:cubicBezTo>
                  <a:pt x="47277" y="54639"/>
                  <a:pt x="47901" y="54639"/>
                  <a:pt x="48498" y="54693"/>
                </a:cubicBezTo>
                <a:lnTo>
                  <a:pt x="48498" y="54720"/>
                </a:lnTo>
                <a:cubicBezTo>
                  <a:pt x="47847" y="54693"/>
                  <a:pt x="47196" y="54693"/>
                  <a:pt x="46545" y="54666"/>
                </a:cubicBezTo>
                <a:lnTo>
                  <a:pt x="46572" y="54666"/>
                </a:lnTo>
                <a:cubicBezTo>
                  <a:pt x="46599" y="54639"/>
                  <a:pt x="46654" y="54639"/>
                  <a:pt x="46681" y="54639"/>
                </a:cubicBezTo>
                <a:close/>
                <a:moveTo>
                  <a:pt x="43760" y="54729"/>
                </a:moveTo>
                <a:lnTo>
                  <a:pt x="43760" y="54729"/>
                </a:lnTo>
                <a:cubicBezTo>
                  <a:pt x="43401" y="54753"/>
                  <a:pt x="43058" y="54778"/>
                  <a:pt x="42693" y="54802"/>
                </a:cubicBezTo>
                <a:lnTo>
                  <a:pt x="42395" y="54802"/>
                </a:lnTo>
                <a:cubicBezTo>
                  <a:pt x="42857" y="54778"/>
                  <a:pt x="43318" y="54753"/>
                  <a:pt x="43760" y="54729"/>
                </a:cubicBezTo>
                <a:close/>
                <a:moveTo>
                  <a:pt x="39503" y="46546"/>
                </a:moveTo>
                <a:cubicBezTo>
                  <a:pt x="39524" y="46546"/>
                  <a:pt x="39545" y="46546"/>
                  <a:pt x="39566" y="46546"/>
                </a:cubicBezTo>
                <a:lnTo>
                  <a:pt x="39566" y="46546"/>
                </a:lnTo>
                <a:cubicBezTo>
                  <a:pt x="38788" y="46552"/>
                  <a:pt x="38015" y="46601"/>
                  <a:pt x="37242" y="46692"/>
                </a:cubicBezTo>
                <a:cubicBezTo>
                  <a:pt x="36536" y="46773"/>
                  <a:pt x="35831" y="46909"/>
                  <a:pt x="35126" y="47072"/>
                </a:cubicBezTo>
                <a:cubicBezTo>
                  <a:pt x="34394" y="47289"/>
                  <a:pt x="33688" y="47560"/>
                  <a:pt x="33037" y="47939"/>
                </a:cubicBezTo>
                <a:cubicBezTo>
                  <a:pt x="31383" y="48835"/>
                  <a:pt x="29999" y="50191"/>
                  <a:pt x="29104" y="51845"/>
                </a:cubicBezTo>
                <a:cubicBezTo>
                  <a:pt x="28670" y="52605"/>
                  <a:pt x="28426" y="53446"/>
                  <a:pt x="28318" y="54286"/>
                </a:cubicBezTo>
                <a:cubicBezTo>
                  <a:pt x="28291" y="54720"/>
                  <a:pt x="28291" y="55154"/>
                  <a:pt x="28345" y="55561"/>
                </a:cubicBezTo>
                <a:cubicBezTo>
                  <a:pt x="28372" y="55778"/>
                  <a:pt x="28426" y="55968"/>
                  <a:pt x="28481" y="56185"/>
                </a:cubicBezTo>
                <a:cubicBezTo>
                  <a:pt x="28508" y="56294"/>
                  <a:pt x="28535" y="56402"/>
                  <a:pt x="28562" y="56483"/>
                </a:cubicBezTo>
                <a:cubicBezTo>
                  <a:pt x="28589" y="56565"/>
                  <a:pt x="28616" y="56619"/>
                  <a:pt x="28643" y="56673"/>
                </a:cubicBezTo>
                <a:lnTo>
                  <a:pt x="28725" y="56863"/>
                </a:lnTo>
                <a:cubicBezTo>
                  <a:pt x="28725" y="56872"/>
                  <a:pt x="28728" y="56875"/>
                  <a:pt x="28732" y="56875"/>
                </a:cubicBezTo>
                <a:cubicBezTo>
                  <a:pt x="28740" y="56875"/>
                  <a:pt x="28752" y="56863"/>
                  <a:pt x="28752" y="56863"/>
                </a:cubicBezTo>
                <a:lnTo>
                  <a:pt x="28806" y="56863"/>
                </a:lnTo>
                <a:lnTo>
                  <a:pt x="28915" y="56836"/>
                </a:lnTo>
                <a:lnTo>
                  <a:pt x="29430" y="56673"/>
                </a:lnTo>
                <a:cubicBezTo>
                  <a:pt x="29864" y="56565"/>
                  <a:pt x="30298" y="56429"/>
                  <a:pt x="30732" y="56321"/>
                </a:cubicBezTo>
                <a:lnTo>
                  <a:pt x="32007" y="55968"/>
                </a:lnTo>
                <a:lnTo>
                  <a:pt x="33309" y="55670"/>
                </a:lnTo>
                <a:cubicBezTo>
                  <a:pt x="36374" y="54965"/>
                  <a:pt x="39493" y="54531"/>
                  <a:pt x="42612" y="54341"/>
                </a:cubicBezTo>
                <a:cubicBezTo>
                  <a:pt x="43792" y="54280"/>
                  <a:pt x="44957" y="54249"/>
                  <a:pt x="46129" y="54249"/>
                </a:cubicBezTo>
                <a:cubicBezTo>
                  <a:pt x="46520" y="54249"/>
                  <a:pt x="46911" y="54253"/>
                  <a:pt x="47304" y="54259"/>
                </a:cubicBezTo>
                <a:cubicBezTo>
                  <a:pt x="48878" y="54259"/>
                  <a:pt x="50451" y="54449"/>
                  <a:pt x="51970" y="54829"/>
                </a:cubicBezTo>
                <a:cubicBezTo>
                  <a:pt x="53326" y="55127"/>
                  <a:pt x="54601" y="55697"/>
                  <a:pt x="55767" y="56429"/>
                </a:cubicBezTo>
                <a:cubicBezTo>
                  <a:pt x="56364" y="56836"/>
                  <a:pt x="56879" y="57297"/>
                  <a:pt x="57340" y="57840"/>
                </a:cubicBezTo>
                <a:cubicBezTo>
                  <a:pt x="57557" y="58111"/>
                  <a:pt x="57747" y="58409"/>
                  <a:pt x="57910" y="58708"/>
                </a:cubicBezTo>
                <a:cubicBezTo>
                  <a:pt x="57991" y="58870"/>
                  <a:pt x="58073" y="59033"/>
                  <a:pt x="58154" y="59196"/>
                </a:cubicBezTo>
                <a:lnTo>
                  <a:pt x="58317" y="59711"/>
                </a:lnTo>
                <a:cubicBezTo>
                  <a:pt x="58805" y="61257"/>
                  <a:pt x="58561" y="63047"/>
                  <a:pt x="57367" y="64702"/>
                </a:cubicBezTo>
                <a:cubicBezTo>
                  <a:pt x="57937" y="63834"/>
                  <a:pt x="58344" y="62858"/>
                  <a:pt x="58480" y="61854"/>
                </a:cubicBezTo>
                <a:cubicBezTo>
                  <a:pt x="58588" y="60796"/>
                  <a:pt x="58371" y="59765"/>
                  <a:pt x="57883" y="58843"/>
                </a:cubicBezTo>
                <a:cubicBezTo>
                  <a:pt x="57422" y="57975"/>
                  <a:pt x="56744" y="57216"/>
                  <a:pt x="55930" y="56646"/>
                </a:cubicBezTo>
                <a:cubicBezTo>
                  <a:pt x="55198" y="56131"/>
                  <a:pt x="54384" y="55670"/>
                  <a:pt x="53516" y="55344"/>
                </a:cubicBezTo>
                <a:cubicBezTo>
                  <a:pt x="53299" y="55290"/>
                  <a:pt x="53055" y="55209"/>
                  <a:pt x="52838" y="55182"/>
                </a:cubicBezTo>
                <a:cubicBezTo>
                  <a:pt x="51482" y="54775"/>
                  <a:pt x="50071" y="54503"/>
                  <a:pt x="48661" y="54422"/>
                </a:cubicBezTo>
                <a:cubicBezTo>
                  <a:pt x="48335" y="54395"/>
                  <a:pt x="47928" y="54368"/>
                  <a:pt x="47494" y="54368"/>
                </a:cubicBezTo>
                <a:cubicBezTo>
                  <a:pt x="47205" y="54368"/>
                  <a:pt x="46904" y="54356"/>
                  <a:pt x="46606" y="54356"/>
                </a:cubicBezTo>
                <a:cubicBezTo>
                  <a:pt x="46458" y="54356"/>
                  <a:pt x="46310" y="54359"/>
                  <a:pt x="46165" y="54368"/>
                </a:cubicBezTo>
                <a:lnTo>
                  <a:pt x="45867" y="54368"/>
                </a:lnTo>
                <a:cubicBezTo>
                  <a:pt x="42558" y="54422"/>
                  <a:pt x="39276" y="54693"/>
                  <a:pt x="36021" y="55236"/>
                </a:cubicBezTo>
                <a:cubicBezTo>
                  <a:pt x="35506" y="55344"/>
                  <a:pt x="35126" y="55426"/>
                  <a:pt x="34746" y="55507"/>
                </a:cubicBezTo>
                <a:cubicBezTo>
                  <a:pt x="33905" y="55670"/>
                  <a:pt x="33064" y="55833"/>
                  <a:pt x="32196" y="56050"/>
                </a:cubicBezTo>
                <a:cubicBezTo>
                  <a:pt x="31410" y="56239"/>
                  <a:pt x="30542" y="56483"/>
                  <a:pt x="29782" y="56700"/>
                </a:cubicBezTo>
                <a:lnTo>
                  <a:pt x="29077" y="56917"/>
                </a:lnTo>
                <a:lnTo>
                  <a:pt x="28779" y="56999"/>
                </a:lnTo>
                <a:lnTo>
                  <a:pt x="28725" y="57026"/>
                </a:lnTo>
                <a:cubicBezTo>
                  <a:pt x="28707" y="57026"/>
                  <a:pt x="28688" y="57038"/>
                  <a:pt x="28670" y="57038"/>
                </a:cubicBezTo>
                <a:cubicBezTo>
                  <a:pt x="28661" y="57038"/>
                  <a:pt x="28652" y="57035"/>
                  <a:pt x="28643" y="57026"/>
                </a:cubicBezTo>
                <a:lnTo>
                  <a:pt x="28589" y="56890"/>
                </a:lnTo>
                <a:cubicBezTo>
                  <a:pt x="28562" y="56782"/>
                  <a:pt x="28508" y="56700"/>
                  <a:pt x="28481" y="56619"/>
                </a:cubicBezTo>
                <a:cubicBezTo>
                  <a:pt x="28453" y="56511"/>
                  <a:pt x="28399" y="56375"/>
                  <a:pt x="28372" y="56267"/>
                </a:cubicBezTo>
                <a:cubicBezTo>
                  <a:pt x="28318" y="56022"/>
                  <a:pt x="28264" y="55778"/>
                  <a:pt x="28236" y="55534"/>
                </a:cubicBezTo>
                <a:cubicBezTo>
                  <a:pt x="28128" y="54503"/>
                  <a:pt x="28264" y="53473"/>
                  <a:pt x="28698" y="52523"/>
                </a:cubicBezTo>
                <a:cubicBezTo>
                  <a:pt x="29837" y="49974"/>
                  <a:pt x="32007" y="48021"/>
                  <a:pt x="34692" y="47153"/>
                </a:cubicBezTo>
                <a:cubicBezTo>
                  <a:pt x="34990" y="47044"/>
                  <a:pt x="35343" y="46963"/>
                  <a:pt x="35668" y="46909"/>
                </a:cubicBezTo>
                <a:cubicBezTo>
                  <a:pt x="36021" y="46827"/>
                  <a:pt x="36346" y="46773"/>
                  <a:pt x="36699" y="46719"/>
                </a:cubicBezTo>
                <a:cubicBezTo>
                  <a:pt x="37617" y="46607"/>
                  <a:pt x="38560" y="46546"/>
                  <a:pt x="39503" y="46546"/>
                </a:cubicBezTo>
                <a:close/>
                <a:moveTo>
                  <a:pt x="52772" y="1"/>
                </a:moveTo>
                <a:cubicBezTo>
                  <a:pt x="52016" y="1"/>
                  <a:pt x="51261" y="55"/>
                  <a:pt x="50505" y="147"/>
                </a:cubicBezTo>
                <a:cubicBezTo>
                  <a:pt x="50261" y="174"/>
                  <a:pt x="49637" y="202"/>
                  <a:pt x="49203" y="283"/>
                </a:cubicBezTo>
                <a:lnTo>
                  <a:pt x="48959" y="283"/>
                </a:lnTo>
                <a:cubicBezTo>
                  <a:pt x="48145" y="419"/>
                  <a:pt x="47684" y="500"/>
                  <a:pt x="47223" y="608"/>
                </a:cubicBezTo>
                <a:cubicBezTo>
                  <a:pt x="46572" y="717"/>
                  <a:pt x="46247" y="798"/>
                  <a:pt x="45894" y="880"/>
                </a:cubicBezTo>
                <a:cubicBezTo>
                  <a:pt x="45541" y="934"/>
                  <a:pt x="45162" y="1042"/>
                  <a:pt x="44456" y="1205"/>
                </a:cubicBezTo>
                <a:cubicBezTo>
                  <a:pt x="42639" y="1666"/>
                  <a:pt x="40768" y="2263"/>
                  <a:pt x="38977" y="2887"/>
                </a:cubicBezTo>
                <a:cubicBezTo>
                  <a:pt x="38543" y="3050"/>
                  <a:pt x="37893" y="3267"/>
                  <a:pt x="37214" y="3538"/>
                </a:cubicBezTo>
                <a:cubicBezTo>
                  <a:pt x="36536" y="3782"/>
                  <a:pt x="35804" y="4107"/>
                  <a:pt x="35153" y="4352"/>
                </a:cubicBezTo>
                <a:cubicBezTo>
                  <a:pt x="35158" y="4351"/>
                  <a:pt x="35161" y="4350"/>
                  <a:pt x="35164" y="4350"/>
                </a:cubicBezTo>
                <a:cubicBezTo>
                  <a:pt x="35256" y="4350"/>
                  <a:pt x="34236" y="4795"/>
                  <a:pt x="33471" y="5111"/>
                </a:cubicBezTo>
                <a:cubicBezTo>
                  <a:pt x="32495" y="5572"/>
                  <a:pt x="31491" y="6006"/>
                  <a:pt x="30569" y="6467"/>
                </a:cubicBezTo>
                <a:cubicBezTo>
                  <a:pt x="29159" y="7145"/>
                  <a:pt x="28236" y="7661"/>
                  <a:pt x="27396" y="8149"/>
                </a:cubicBezTo>
                <a:lnTo>
                  <a:pt x="27423" y="8122"/>
                </a:lnTo>
                <a:lnTo>
                  <a:pt x="26690" y="8529"/>
                </a:lnTo>
                <a:lnTo>
                  <a:pt x="26745" y="8501"/>
                </a:lnTo>
                <a:lnTo>
                  <a:pt x="26745" y="8501"/>
                </a:lnTo>
                <a:lnTo>
                  <a:pt x="24114" y="9993"/>
                </a:lnTo>
                <a:cubicBezTo>
                  <a:pt x="22459" y="10916"/>
                  <a:pt x="20750" y="12000"/>
                  <a:pt x="19041" y="13167"/>
                </a:cubicBezTo>
                <a:lnTo>
                  <a:pt x="17387" y="14333"/>
                </a:lnTo>
                <a:cubicBezTo>
                  <a:pt x="15461" y="15662"/>
                  <a:pt x="14457" y="16449"/>
                  <a:pt x="13590" y="17154"/>
                </a:cubicBezTo>
                <a:lnTo>
                  <a:pt x="13617" y="17127"/>
                </a:lnTo>
                <a:lnTo>
                  <a:pt x="13617" y="17127"/>
                </a:lnTo>
                <a:cubicBezTo>
                  <a:pt x="13454" y="17235"/>
                  <a:pt x="13698" y="16991"/>
                  <a:pt x="12423" y="17941"/>
                </a:cubicBezTo>
                <a:cubicBezTo>
                  <a:pt x="11745" y="18483"/>
                  <a:pt x="10958" y="19107"/>
                  <a:pt x="10145" y="19812"/>
                </a:cubicBezTo>
                <a:lnTo>
                  <a:pt x="10823" y="19297"/>
                </a:lnTo>
                <a:lnTo>
                  <a:pt x="10823" y="19297"/>
                </a:lnTo>
                <a:cubicBezTo>
                  <a:pt x="9792" y="20165"/>
                  <a:pt x="8517" y="21250"/>
                  <a:pt x="7270" y="22470"/>
                </a:cubicBezTo>
                <a:lnTo>
                  <a:pt x="7297" y="22443"/>
                </a:lnTo>
                <a:lnTo>
                  <a:pt x="6700" y="23040"/>
                </a:lnTo>
                <a:lnTo>
                  <a:pt x="6754" y="23013"/>
                </a:lnTo>
                <a:lnTo>
                  <a:pt x="6754" y="23013"/>
                </a:lnTo>
                <a:cubicBezTo>
                  <a:pt x="5127" y="24613"/>
                  <a:pt x="3744" y="26430"/>
                  <a:pt x="2659" y="28410"/>
                </a:cubicBezTo>
                <a:lnTo>
                  <a:pt x="2740" y="28248"/>
                </a:lnTo>
                <a:lnTo>
                  <a:pt x="2659" y="28356"/>
                </a:lnTo>
                <a:cubicBezTo>
                  <a:pt x="2279" y="29143"/>
                  <a:pt x="1926" y="29929"/>
                  <a:pt x="1628" y="30743"/>
                </a:cubicBezTo>
                <a:cubicBezTo>
                  <a:pt x="1465" y="31177"/>
                  <a:pt x="1330" y="31530"/>
                  <a:pt x="1248" y="31801"/>
                </a:cubicBezTo>
                <a:cubicBezTo>
                  <a:pt x="1140" y="32072"/>
                  <a:pt x="1113" y="32289"/>
                  <a:pt x="1058" y="32452"/>
                </a:cubicBezTo>
                <a:cubicBezTo>
                  <a:pt x="950" y="32777"/>
                  <a:pt x="923" y="32994"/>
                  <a:pt x="841" y="33347"/>
                </a:cubicBezTo>
                <a:lnTo>
                  <a:pt x="868" y="33347"/>
                </a:lnTo>
                <a:lnTo>
                  <a:pt x="868" y="33401"/>
                </a:lnTo>
                <a:lnTo>
                  <a:pt x="1085" y="32642"/>
                </a:lnTo>
                <a:lnTo>
                  <a:pt x="1085" y="32669"/>
                </a:lnTo>
                <a:lnTo>
                  <a:pt x="1113" y="32669"/>
                </a:lnTo>
                <a:cubicBezTo>
                  <a:pt x="1113" y="32662"/>
                  <a:pt x="1114" y="32662"/>
                  <a:pt x="1118" y="32662"/>
                </a:cubicBezTo>
                <a:lnTo>
                  <a:pt x="1118" y="32662"/>
                </a:lnTo>
                <a:cubicBezTo>
                  <a:pt x="1129" y="32662"/>
                  <a:pt x="1160" y="32662"/>
                  <a:pt x="1221" y="32479"/>
                </a:cubicBezTo>
                <a:cubicBezTo>
                  <a:pt x="1330" y="32262"/>
                  <a:pt x="1465" y="31692"/>
                  <a:pt x="2008" y="30390"/>
                </a:cubicBezTo>
                <a:cubicBezTo>
                  <a:pt x="2116" y="30146"/>
                  <a:pt x="2252" y="29902"/>
                  <a:pt x="2360" y="29685"/>
                </a:cubicBezTo>
                <a:cubicBezTo>
                  <a:pt x="2523" y="29305"/>
                  <a:pt x="2686" y="29007"/>
                  <a:pt x="2821" y="28736"/>
                </a:cubicBezTo>
                <a:cubicBezTo>
                  <a:pt x="2984" y="28437"/>
                  <a:pt x="3120" y="28166"/>
                  <a:pt x="3282" y="27895"/>
                </a:cubicBezTo>
                <a:cubicBezTo>
                  <a:pt x="3499" y="27515"/>
                  <a:pt x="3798" y="27081"/>
                  <a:pt x="4069" y="26674"/>
                </a:cubicBezTo>
                <a:lnTo>
                  <a:pt x="4096" y="26647"/>
                </a:lnTo>
                <a:lnTo>
                  <a:pt x="4096" y="26647"/>
                </a:lnTo>
                <a:cubicBezTo>
                  <a:pt x="3337" y="27759"/>
                  <a:pt x="2713" y="28926"/>
                  <a:pt x="2170" y="30173"/>
                </a:cubicBezTo>
                <a:cubicBezTo>
                  <a:pt x="1655" y="31448"/>
                  <a:pt x="1248" y="32750"/>
                  <a:pt x="950" y="34079"/>
                </a:cubicBezTo>
                <a:lnTo>
                  <a:pt x="1085" y="33727"/>
                </a:lnTo>
                <a:lnTo>
                  <a:pt x="1085" y="33727"/>
                </a:lnTo>
                <a:cubicBezTo>
                  <a:pt x="760" y="35083"/>
                  <a:pt x="543" y="36439"/>
                  <a:pt x="407" y="37822"/>
                </a:cubicBezTo>
                <a:lnTo>
                  <a:pt x="407" y="37795"/>
                </a:lnTo>
                <a:cubicBezTo>
                  <a:pt x="353" y="38365"/>
                  <a:pt x="299" y="38989"/>
                  <a:pt x="190" y="40101"/>
                </a:cubicBezTo>
                <a:lnTo>
                  <a:pt x="190" y="40046"/>
                </a:lnTo>
                <a:cubicBezTo>
                  <a:pt x="109" y="41321"/>
                  <a:pt x="55" y="42569"/>
                  <a:pt x="0" y="43952"/>
                </a:cubicBezTo>
                <a:cubicBezTo>
                  <a:pt x="82" y="42677"/>
                  <a:pt x="163" y="41647"/>
                  <a:pt x="272" y="40426"/>
                </a:cubicBezTo>
                <a:lnTo>
                  <a:pt x="272" y="40426"/>
                </a:lnTo>
                <a:cubicBezTo>
                  <a:pt x="272" y="40609"/>
                  <a:pt x="247" y="41067"/>
                  <a:pt x="245" y="41536"/>
                </a:cubicBezTo>
                <a:lnTo>
                  <a:pt x="245" y="41536"/>
                </a:lnTo>
                <a:cubicBezTo>
                  <a:pt x="299" y="40560"/>
                  <a:pt x="380" y="39612"/>
                  <a:pt x="489" y="38555"/>
                </a:cubicBezTo>
                <a:cubicBezTo>
                  <a:pt x="597" y="37524"/>
                  <a:pt x="706" y="36792"/>
                  <a:pt x="814" y="36141"/>
                </a:cubicBezTo>
                <a:cubicBezTo>
                  <a:pt x="896" y="35517"/>
                  <a:pt x="1004" y="34947"/>
                  <a:pt x="1140" y="34242"/>
                </a:cubicBezTo>
                <a:lnTo>
                  <a:pt x="1140" y="34188"/>
                </a:lnTo>
                <a:cubicBezTo>
                  <a:pt x="1031" y="34676"/>
                  <a:pt x="923" y="35164"/>
                  <a:pt x="841" y="35652"/>
                </a:cubicBezTo>
                <a:lnTo>
                  <a:pt x="841" y="35625"/>
                </a:lnTo>
                <a:lnTo>
                  <a:pt x="819" y="35625"/>
                </a:lnTo>
                <a:cubicBezTo>
                  <a:pt x="952" y="34830"/>
                  <a:pt x="1032" y="34428"/>
                  <a:pt x="1113" y="34079"/>
                </a:cubicBezTo>
                <a:cubicBezTo>
                  <a:pt x="1194" y="33700"/>
                  <a:pt x="1302" y="33401"/>
                  <a:pt x="1492" y="32750"/>
                </a:cubicBezTo>
                <a:lnTo>
                  <a:pt x="1492" y="32804"/>
                </a:lnTo>
                <a:cubicBezTo>
                  <a:pt x="1872" y="31475"/>
                  <a:pt x="2360" y="30201"/>
                  <a:pt x="3011" y="28980"/>
                </a:cubicBezTo>
                <a:cubicBezTo>
                  <a:pt x="3635" y="27814"/>
                  <a:pt x="4367" y="26702"/>
                  <a:pt x="5208" y="25644"/>
                </a:cubicBezTo>
                <a:lnTo>
                  <a:pt x="5235" y="25617"/>
                </a:lnTo>
                <a:lnTo>
                  <a:pt x="5235" y="25617"/>
                </a:lnTo>
                <a:cubicBezTo>
                  <a:pt x="4422" y="26647"/>
                  <a:pt x="3716" y="27732"/>
                  <a:pt x="3147" y="28899"/>
                </a:cubicBezTo>
                <a:cubicBezTo>
                  <a:pt x="3608" y="28058"/>
                  <a:pt x="4150" y="27244"/>
                  <a:pt x="4747" y="26485"/>
                </a:cubicBezTo>
                <a:cubicBezTo>
                  <a:pt x="5127" y="25942"/>
                  <a:pt x="5425" y="25535"/>
                  <a:pt x="5751" y="25156"/>
                </a:cubicBezTo>
                <a:lnTo>
                  <a:pt x="5751" y="25156"/>
                </a:lnTo>
                <a:lnTo>
                  <a:pt x="5724" y="25183"/>
                </a:lnTo>
                <a:cubicBezTo>
                  <a:pt x="5886" y="24966"/>
                  <a:pt x="6076" y="24776"/>
                  <a:pt x="6239" y="24586"/>
                </a:cubicBezTo>
                <a:cubicBezTo>
                  <a:pt x="6402" y="24396"/>
                  <a:pt x="6564" y="24206"/>
                  <a:pt x="6754" y="24017"/>
                </a:cubicBezTo>
                <a:lnTo>
                  <a:pt x="6754" y="24017"/>
                </a:lnTo>
                <a:lnTo>
                  <a:pt x="6727" y="24043"/>
                </a:lnTo>
                <a:lnTo>
                  <a:pt x="7243" y="23474"/>
                </a:lnTo>
                <a:lnTo>
                  <a:pt x="7188" y="23501"/>
                </a:lnTo>
                <a:cubicBezTo>
                  <a:pt x="7915" y="22794"/>
                  <a:pt x="8210" y="22544"/>
                  <a:pt x="8245" y="22544"/>
                </a:cubicBezTo>
                <a:cubicBezTo>
                  <a:pt x="8260" y="22544"/>
                  <a:pt x="8229" y="22588"/>
                  <a:pt x="8165" y="22660"/>
                </a:cubicBezTo>
                <a:cubicBezTo>
                  <a:pt x="7921" y="22904"/>
                  <a:pt x="7785" y="23094"/>
                  <a:pt x="7649" y="23257"/>
                </a:cubicBezTo>
                <a:cubicBezTo>
                  <a:pt x="8327" y="22606"/>
                  <a:pt x="8951" y="22091"/>
                  <a:pt x="9494" y="21629"/>
                </a:cubicBezTo>
                <a:cubicBezTo>
                  <a:pt x="10389" y="20897"/>
                  <a:pt x="11637" y="19866"/>
                  <a:pt x="13183" y="18673"/>
                </a:cubicBezTo>
                <a:cubicBezTo>
                  <a:pt x="14376" y="17778"/>
                  <a:pt x="15597" y="16856"/>
                  <a:pt x="16763" y="16015"/>
                </a:cubicBezTo>
                <a:cubicBezTo>
                  <a:pt x="22106" y="12109"/>
                  <a:pt x="27857" y="8746"/>
                  <a:pt x="33878" y="6006"/>
                </a:cubicBezTo>
                <a:lnTo>
                  <a:pt x="33878" y="6006"/>
                </a:lnTo>
                <a:lnTo>
                  <a:pt x="33851" y="6033"/>
                </a:lnTo>
                <a:cubicBezTo>
                  <a:pt x="37459" y="4379"/>
                  <a:pt x="41229" y="3050"/>
                  <a:pt x="45080" y="2046"/>
                </a:cubicBezTo>
                <a:cubicBezTo>
                  <a:pt x="45758" y="1883"/>
                  <a:pt x="46464" y="1748"/>
                  <a:pt x="47196" y="1585"/>
                </a:cubicBezTo>
                <a:cubicBezTo>
                  <a:pt x="48823" y="1287"/>
                  <a:pt x="50505" y="1097"/>
                  <a:pt x="52187" y="1042"/>
                </a:cubicBezTo>
                <a:cubicBezTo>
                  <a:pt x="52463" y="1033"/>
                  <a:pt x="52739" y="1029"/>
                  <a:pt x="53016" y="1029"/>
                </a:cubicBezTo>
                <a:cubicBezTo>
                  <a:pt x="54401" y="1029"/>
                  <a:pt x="55799" y="1142"/>
                  <a:pt x="57178" y="1368"/>
                </a:cubicBezTo>
                <a:cubicBezTo>
                  <a:pt x="57584" y="1422"/>
                  <a:pt x="57937" y="1531"/>
                  <a:pt x="58344" y="1612"/>
                </a:cubicBezTo>
                <a:cubicBezTo>
                  <a:pt x="58724" y="1693"/>
                  <a:pt x="59103" y="1802"/>
                  <a:pt x="59483" y="1910"/>
                </a:cubicBezTo>
                <a:cubicBezTo>
                  <a:pt x="60215" y="2100"/>
                  <a:pt x="60948" y="2372"/>
                  <a:pt x="61680" y="2697"/>
                </a:cubicBezTo>
                <a:cubicBezTo>
                  <a:pt x="63091" y="3294"/>
                  <a:pt x="64365" y="4162"/>
                  <a:pt x="65423" y="5274"/>
                </a:cubicBezTo>
                <a:cubicBezTo>
                  <a:pt x="66291" y="6142"/>
                  <a:pt x="66888" y="7227"/>
                  <a:pt x="67241" y="8420"/>
                </a:cubicBezTo>
                <a:cubicBezTo>
                  <a:pt x="67566" y="9559"/>
                  <a:pt x="67566" y="10780"/>
                  <a:pt x="67213" y="11919"/>
                </a:cubicBezTo>
                <a:cubicBezTo>
                  <a:pt x="67078" y="12353"/>
                  <a:pt x="66861" y="12787"/>
                  <a:pt x="66590" y="13167"/>
                </a:cubicBezTo>
                <a:cubicBezTo>
                  <a:pt x="66318" y="13601"/>
                  <a:pt x="65966" y="14008"/>
                  <a:pt x="65559" y="14333"/>
                </a:cubicBezTo>
                <a:cubicBezTo>
                  <a:pt x="65152" y="14686"/>
                  <a:pt x="64691" y="14984"/>
                  <a:pt x="64230" y="15228"/>
                </a:cubicBezTo>
                <a:cubicBezTo>
                  <a:pt x="63742" y="15472"/>
                  <a:pt x="63226" y="15689"/>
                  <a:pt x="62684" y="15879"/>
                </a:cubicBezTo>
                <a:cubicBezTo>
                  <a:pt x="62114" y="16069"/>
                  <a:pt x="61572" y="16232"/>
                  <a:pt x="60975" y="16340"/>
                </a:cubicBezTo>
                <a:lnTo>
                  <a:pt x="61002" y="16340"/>
                </a:lnTo>
                <a:cubicBezTo>
                  <a:pt x="60243" y="16530"/>
                  <a:pt x="59456" y="16666"/>
                  <a:pt x="58642" y="16774"/>
                </a:cubicBezTo>
                <a:cubicBezTo>
                  <a:pt x="54953" y="17344"/>
                  <a:pt x="51237" y="17751"/>
                  <a:pt x="47521" y="18320"/>
                </a:cubicBezTo>
                <a:cubicBezTo>
                  <a:pt x="45813" y="18592"/>
                  <a:pt x="43887" y="18917"/>
                  <a:pt x="42476" y="19243"/>
                </a:cubicBezTo>
                <a:cubicBezTo>
                  <a:pt x="41581" y="19378"/>
                  <a:pt x="39954" y="19785"/>
                  <a:pt x="38815" y="20056"/>
                </a:cubicBezTo>
                <a:cubicBezTo>
                  <a:pt x="38796" y="20066"/>
                  <a:pt x="38777" y="20075"/>
                  <a:pt x="38756" y="20084"/>
                </a:cubicBezTo>
                <a:lnTo>
                  <a:pt x="38756" y="20084"/>
                </a:lnTo>
                <a:lnTo>
                  <a:pt x="37567" y="20382"/>
                </a:lnTo>
                <a:cubicBezTo>
                  <a:pt x="37133" y="20517"/>
                  <a:pt x="36672" y="20653"/>
                  <a:pt x="36211" y="20816"/>
                </a:cubicBezTo>
                <a:cubicBezTo>
                  <a:pt x="35234" y="21168"/>
                  <a:pt x="34177" y="21521"/>
                  <a:pt x="33173" y="21955"/>
                </a:cubicBezTo>
                <a:cubicBezTo>
                  <a:pt x="32956" y="21982"/>
                  <a:pt x="32956" y="21982"/>
                  <a:pt x="31871" y="22416"/>
                </a:cubicBezTo>
                <a:cubicBezTo>
                  <a:pt x="31871" y="22470"/>
                  <a:pt x="31681" y="22552"/>
                  <a:pt x="31139" y="22823"/>
                </a:cubicBezTo>
                <a:lnTo>
                  <a:pt x="30027" y="23392"/>
                </a:lnTo>
                <a:lnTo>
                  <a:pt x="29213" y="23826"/>
                </a:lnTo>
                <a:cubicBezTo>
                  <a:pt x="28915" y="23989"/>
                  <a:pt x="28589" y="24179"/>
                  <a:pt x="28236" y="24396"/>
                </a:cubicBezTo>
                <a:lnTo>
                  <a:pt x="27450" y="24857"/>
                </a:lnTo>
                <a:cubicBezTo>
                  <a:pt x="27179" y="25020"/>
                  <a:pt x="26934" y="25210"/>
                  <a:pt x="26663" y="25372"/>
                </a:cubicBezTo>
                <a:cubicBezTo>
                  <a:pt x="26419" y="25535"/>
                  <a:pt x="26148" y="25725"/>
                  <a:pt x="25904" y="25888"/>
                </a:cubicBezTo>
                <a:lnTo>
                  <a:pt x="25171" y="26430"/>
                </a:lnTo>
                <a:lnTo>
                  <a:pt x="25199" y="26430"/>
                </a:lnTo>
                <a:cubicBezTo>
                  <a:pt x="24683" y="26810"/>
                  <a:pt x="24249" y="27190"/>
                  <a:pt x="23734" y="27651"/>
                </a:cubicBezTo>
                <a:cubicBezTo>
                  <a:pt x="22323" y="28871"/>
                  <a:pt x="21049" y="30228"/>
                  <a:pt x="19909" y="31692"/>
                </a:cubicBezTo>
                <a:lnTo>
                  <a:pt x="19421" y="32370"/>
                </a:lnTo>
                <a:cubicBezTo>
                  <a:pt x="19258" y="32642"/>
                  <a:pt x="19096" y="32940"/>
                  <a:pt x="18879" y="33266"/>
                </a:cubicBezTo>
                <a:lnTo>
                  <a:pt x="18553" y="33808"/>
                </a:lnTo>
                <a:cubicBezTo>
                  <a:pt x="18445" y="33971"/>
                  <a:pt x="18336" y="34188"/>
                  <a:pt x="18228" y="34378"/>
                </a:cubicBezTo>
                <a:cubicBezTo>
                  <a:pt x="17984" y="34812"/>
                  <a:pt x="17767" y="35246"/>
                  <a:pt x="17577" y="35707"/>
                </a:cubicBezTo>
                <a:lnTo>
                  <a:pt x="17197" y="36602"/>
                </a:lnTo>
                <a:cubicBezTo>
                  <a:pt x="17088" y="36900"/>
                  <a:pt x="16980" y="37198"/>
                  <a:pt x="16872" y="37497"/>
                </a:cubicBezTo>
                <a:cubicBezTo>
                  <a:pt x="16627" y="38121"/>
                  <a:pt x="16465" y="38772"/>
                  <a:pt x="16356" y="39450"/>
                </a:cubicBezTo>
                <a:cubicBezTo>
                  <a:pt x="16166" y="40806"/>
                  <a:pt x="16329" y="42189"/>
                  <a:pt x="16899" y="43437"/>
                </a:cubicBezTo>
                <a:cubicBezTo>
                  <a:pt x="17197" y="44115"/>
                  <a:pt x="17739" y="44685"/>
                  <a:pt x="18390" y="45064"/>
                </a:cubicBezTo>
                <a:cubicBezTo>
                  <a:pt x="18847" y="45302"/>
                  <a:pt x="19352" y="45416"/>
                  <a:pt x="19865" y="45416"/>
                </a:cubicBezTo>
                <a:cubicBezTo>
                  <a:pt x="20114" y="45416"/>
                  <a:pt x="20366" y="45389"/>
                  <a:pt x="20615" y="45336"/>
                </a:cubicBezTo>
                <a:cubicBezTo>
                  <a:pt x="21266" y="45173"/>
                  <a:pt x="21917" y="44875"/>
                  <a:pt x="22486" y="44495"/>
                </a:cubicBezTo>
                <a:cubicBezTo>
                  <a:pt x="23056" y="44142"/>
                  <a:pt x="23544" y="43762"/>
                  <a:pt x="24086" y="43410"/>
                </a:cubicBezTo>
                <a:cubicBezTo>
                  <a:pt x="25226" y="42623"/>
                  <a:pt x="26148" y="41972"/>
                  <a:pt x="27124" y="41348"/>
                </a:cubicBezTo>
                <a:cubicBezTo>
                  <a:pt x="27638" y="41022"/>
                  <a:pt x="28091" y="40695"/>
                  <a:pt x="28328" y="40507"/>
                </a:cubicBezTo>
                <a:lnTo>
                  <a:pt x="28328" y="40507"/>
                </a:lnTo>
                <a:lnTo>
                  <a:pt x="28019" y="40725"/>
                </a:lnTo>
                <a:lnTo>
                  <a:pt x="28481" y="40372"/>
                </a:lnTo>
                <a:lnTo>
                  <a:pt x="28399" y="40426"/>
                </a:lnTo>
                <a:lnTo>
                  <a:pt x="29104" y="39938"/>
                </a:lnTo>
                <a:lnTo>
                  <a:pt x="29104" y="39938"/>
                </a:lnTo>
                <a:lnTo>
                  <a:pt x="29077" y="39965"/>
                </a:lnTo>
                <a:lnTo>
                  <a:pt x="30461" y="39043"/>
                </a:lnTo>
                <a:lnTo>
                  <a:pt x="31112" y="38555"/>
                </a:lnTo>
                <a:cubicBezTo>
                  <a:pt x="33037" y="37198"/>
                  <a:pt x="35099" y="35761"/>
                  <a:pt x="37160" y="34432"/>
                </a:cubicBezTo>
                <a:cubicBezTo>
                  <a:pt x="38571" y="33564"/>
                  <a:pt x="40849" y="32126"/>
                  <a:pt x="42856" y="31258"/>
                </a:cubicBezTo>
                <a:cubicBezTo>
                  <a:pt x="43477" y="30980"/>
                  <a:pt x="43692" y="30888"/>
                  <a:pt x="43649" y="30888"/>
                </a:cubicBezTo>
                <a:cubicBezTo>
                  <a:pt x="43645" y="30888"/>
                  <a:pt x="43640" y="30888"/>
                  <a:pt x="43634" y="30889"/>
                </a:cubicBezTo>
                <a:lnTo>
                  <a:pt x="43634" y="30889"/>
                </a:lnTo>
                <a:cubicBezTo>
                  <a:pt x="44122" y="30677"/>
                  <a:pt x="44625" y="30480"/>
                  <a:pt x="45142" y="30307"/>
                </a:cubicBezTo>
                <a:lnTo>
                  <a:pt x="45142" y="30307"/>
                </a:lnTo>
                <a:cubicBezTo>
                  <a:pt x="45121" y="30316"/>
                  <a:pt x="45101" y="30326"/>
                  <a:pt x="45080" y="30336"/>
                </a:cubicBezTo>
                <a:cubicBezTo>
                  <a:pt x="45127" y="30316"/>
                  <a:pt x="45175" y="30297"/>
                  <a:pt x="45222" y="30280"/>
                </a:cubicBezTo>
                <a:lnTo>
                  <a:pt x="45222" y="30280"/>
                </a:lnTo>
                <a:cubicBezTo>
                  <a:pt x="45195" y="30289"/>
                  <a:pt x="45168" y="30298"/>
                  <a:pt x="45142" y="30307"/>
                </a:cubicBezTo>
                <a:lnTo>
                  <a:pt x="45142" y="30307"/>
                </a:lnTo>
                <a:cubicBezTo>
                  <a:pt x="45284" y="30241"/>
                  <a:pt x="45430" y="30194"/>
                  <a:pt x="45596" y="30146"/>
                </a:cubicBezTo>
                <a:cubicBezTo>
                  <a:pt x="47265" y="29628"/>
                  <a:pt x="48990" y="29353"/>
                  <a:pt x="50740" y="29353"/>
                </a:cubicBezTo>
                <a:cubicBezTo>
                  <a:pt x="51095" y="29353"/>
                  <a:pt x="51450" y="29364"/>
                  <a:pt x="51807" y="29387"/>
                </a:cubicBezTo>
                <a:cubicBezTo>
                  <a:pt x="53028" y="29441"/>
                  <a:pt x="54248" y="29712"/>
                  <a:pt x="55415" y="30146"/>
                </a:cubicBezTo>
                <a:cubicBezTo>
                  <a:pt x="56581" y="30580"/>
                  <a:pt x="57639" y="31231"/>
                  <a:pt x="58561" y="32072"/>
                </a:cubicBezTo>
                <a:cubicBezTo>
                  <a:pt x="58968" y="32425"/>
                  <a:pt x="59347" y="32859"/>
                  <a:pt x="59673" y="33293"/>
                </a:cubicBezTo>
                <a:cubicBezTo>
                  <a:pt x="60161" y="33944"/>
                  <a:pt x="60568" y="34649"/>
                  <a:pt x="60894" y="35408"/>
                </a:cubicBezTo>
                <a:cubicBezTo>
                  <a:pt x="61219" y="36168"/>
                  <a:pt x="61463" y="36981"/>
                  <a:pt x="61545" y="37795"/>
                </a:cubicBezTo>
                <a:cubicBezTo>
                  <a:pt x="61707" y="39124"/>
                  <a:pt x="61490" y="40453"/>
                  <a:pt x="60894" y="41647"/>
                </a:cubicBezTo>
                <a:cubicBezTo>
                  <a:pt x="60812" y="41810"/>
                  <a:pt x="60731" y="41999"/>
                  <a:pt x="60622" y="42162"/>
                </a:cubicBezTo>
                <a:cubicBezTo>
                  <a:pt x="60541" y="42325"/>
                  <a:pt x="60432" y="42460"/>
                  <a:pt x="60324" y="42596"/>
                </a:cubicBezTo>
                <a:lnTo>
                  <a:pt x="60161" y="42840"/>
                </a:lnTo>
                <a:lnTo>
                  <a:pt x="59971" y="43030"/>
                </a:lnTo>
                <a:cubicBezTo>
                  <a:pt x="59844" y="43158"/>
                  <a:pt x="59740" y="43310"/>
                  <a:pt x="59615" y="43440"/>
                </a:cubicBezTo>
                <a:lnTo>
                  <a:pt x="59615" y="43440"/>
                </a:lnTo>
                <a:lnTo>
                  <a:pt x="59239" y="43762"/>
                </a:lnTo>
                <a:cubicBezTo>
                  <a:pt x="59158" y="43844"/>
                  <a:pt x="59076" y="43925"/>
                  <a:pt x="58968" y="44007"/>
                </a:cubicBezTo>
                <a:lnTo>
                  <a:pt x="58615" y="44278"/>
                </a:lnTo>
                <a:cubicBezTo>
                  <a:pt x="58100" y="44685"/>
                  <a:pt x="57530" y="45010"/>
                  <a:pt x="56961" y="45308"/>
                </a:cubicBezTo>
                <a:cubicBezTo>
                  <a:pt x="55198" y="46068"/>
                  <a:pt x="53299" y="46529"/>
                  <a:pt x="51400" y="46610"/>
                </a:cubicBezTo>
                <a:cubicBezTo>
                  <a:pt x="50997" y="46628"/>
                  <a:pt x="50593" y="46637"/>
                  <a:pt x="50189" y="46637"/>
                </a:cubicBezTo>
                <a:cubicBezTo>
                  <a:pt x="49318" y="46637"/>
                  <a:pt x="48447" y="46595"/>
                  <a:pt x="47576" y="46502"/>
                </a:cubicBezTo>
                <a:cubicBezTo>
                  <a:pt x="46301" y="46393"/>
                  <a:pt x="45026" y="46231"/>
                  <a:pt x="43724" y="46095"/>
                </a:cubicBezTo>
                <a:cubicBezTo>
                  <a:pt x="42328" y="45948"/>
                  <a:pt x="40908" y="45825"/>
                  <a:pt x="39486" y="45825"/>
                </a:cubicBezTo>
                <a:cubicBezTo>
                  <a:pt x="38283" y="45825"/>
                  <a:pt x="37079" y="45913"/>
                  <a:pt x="35885" y="46149"/>
                </a:cubicBezTo>
                <a:cubicBezTo>
                  <a:pt x="35560" y="46204"/>
                  <a:pt x="35261" y="46258"/>
                  <a:pt x="34963" y="46339"/>
                </a:cubicBezTo>
                <a:cubicBezTo>
                  <a:pt x="34665" y="46421"/>
                  <a:pt x="34339" y="46529"/>
                  <a:pt x="34041" y="46638"/>
                </a:cubicBezTo>
                <a:cubicBezTo>
                  <a:pt x="33444" y="46855"/>
                  <a:pt x="32875" y="47126"/>
                  <a:pt x="32332" y="47478"/>
                </a:cubicBezTo>
                <a:cubicBezTo>
                  <a:pt x="31220" y="48129"/>
                  <a:pt x="30244" y="48970"/>
                  <a:pt x="29430" y="49974"/>
                </a:cubicBezTo>
                <a:cubicBezTo>
                  <a:pt x="28589" y="50977"/>
                  <a:pt x="28019" y="52144"/>
                  <a:pt x="27694" y="53419"/>
                </a:cubicBezTo>
                <a:cubicBezTo>
                  <a:pt x="27558" y="54042"/>
                  <a:pt x="27504" y="54693"/>
                  <a:pt x="27585" y="55371"/>
                </a:cubicBezTo>
                <a:cubicBezTo>
                  <a:pt x="27613" y="55697"/>
                  <a:pt x="27667" y="56022"/>
                  <a:pt x="27748" y="56321"/>
                </a:cubicBezTo>
                <a:lnTo>
                  <a:pt x="27802" y="56565"/>
                </a:lnTo>
                <a:lnTo>
                  <a:pt x="27911" y="56836"/>
                </a:lnTo>
                <a:cubicBezTo>
                  <a:pt x="27992" y="57080"/>
                  <a:pt x="28101" y="57270"/>
                  <a:pt x="28209" y="57514"/>
                </a:cubicBezTo>
                <a:cubicBezTo>
                  <a:pt x="28236" y="57596"/>
                  <a:pt x="28264" y="57677"/>
                  <a:pt x="28318" y="57758"/>
                </a:cubicBezTo>
                <a:cubicBezTo>
                  <a:pt x="28399" y="57758"/>
                  <a:pt x="28508" y="57704"/>
                  <a:pt x="28589" y="57704"/>
                </a:cubicBezTo>
                <a:lnTo>
                  <a:pt x="29159" y="57514"/>
                </a:lnTo>
                <a:lnTo>
                  <a:pt x="29728" y="57351"/>
                </a:lnTo>
                <a:cubicBezTo>
                  <a:pt x="29918" y="57297"/>
                  <a:pt x="30081" y="57243"/>
                  <a:pt x="30244" y="57189"/>
                </a:cubicBezTo>
                <a:cubicBezTo>
                  <a:pt x="30596" y="57107"/>
                  <a:pt x="30922" y="56999"/>
                  <a:pt x="31274" y="56917"/>
                </a:cubicBezTo>
                <a:cubicBezTo>
                  <a:pt x="31952" y="56728"/>
                  <a:pt x="32630" y="56565"/>
                  <a:pt x="33336" y="56402"/>
                </a:cubicBezTo>
                <a:cubicBezTo>
                  <a:pt x="34692" y="56077"/>
                  <a:pt x="36102" y="55805"/>
                  <a:pt x="37486" y="55616"/>
                </a:cubicBezTo>
                <a:cubicBezTo>
                  <a:pt x="39764" y="55263"/>
                  <a:pt x="42070" y="55046"/>
                  <a:pt x="44375" y="54992"/>
                </a:cubicBezTo>
                <a:lnTo>
                  <a:pt x="45569" y="54965"/>
                </a:lnTo>
                <a:lnTo>
                  <a:pt x="46871" y="54965"/>
                </a:lnTo>
                <a:lnTo>
                  <a:pt x="47521" y="54992"/>
                </a:lnTo>
                <a:cubicBezTo>
                  <a:pt x="49393" y="55019"/>
                  <a:pt x="51237" y="55317"/>
                  <a:pt x="53001" y="55914"/>
                </a:cubicBezTo>
                <a:cubicBezTo>
                  <a:pt x="53868" y="56212"/>
                  <a:pt x="54682" y="56619"/>
                  <a:pt x="55442" y="57134"/>
                </a:cubicBezTo>
                <a:cubicBezTo>
                  <a:pt x="56174" y="57623"/>
                  <a:pt x="56798" y="58274"/>
                  <a:pt x="57232" y="59033"/>
                </a:cubicBezTo>
                <a:cubicBezTo>
                  <a:pt x="57530" y="59576"/>
                  <a:pt x="57720" y="60172"/>
                  <a:pt x="57801" y="60796"/>
                </a:cubicBezTo>
                <a:cubicBezTo>
                  <a:pt x="57856" y="61393"/>
                  <a:pt x="57774" y="62017"/>
                  <a:pt x="57612" y="62613"/>
                </a:cubicBezTo>
                <a:cubicBezTo>
                  <a:pt x="57422" y="63210"/>
                  <a:pt x="57123" y="63780"/>
                  <a:pt x="56744" y="64268"/>
                </a:cubicBezTo>
                <a:cubicBezTo>
                  <a:pt x="56364" y="64783"/>
                  <a:pt x="55930" y="65244"/>
                  <a:pt x="55442" y="65624"/>
                </a:cubicBezTo>
                <a:cubicBezTo>
                  <a:pt x="54628" y="66275"/>
                  <a:pt x="53706" y="66791"/>
                  <a:pt x="52729" y="67116"/>
                </a:cubicBezTo>
                <a:cubicBezTo>
                  <a:pt x="51726" y="67414"/>
                  <a:pt x="50695" y="67631"/>
                  <a:pt x="49664" y="67713"/>
                </a:cubicBezTo>
                <a:cubicBezTo>
                  <a:pt x="48968" y="67767"/>
                  <a:pt x="48266" y="67785"/>
                  <a:pt x="47559" y="67785"/>
                </a:cubicBezTo>
                <a:cubicBezTo>
                  <a:pt x="46144" y="67785"/>
                  <a:pt x="44710" y="67713"/>
                  <a:pt x="43263" y="67713"/>
                </a:cubicBezTo>
                <a:cubicBezTo>
                  <a:pt x="43139" y="67710"/>
                  <a:pt x="43015" y="67709"/>
                  <a:pt x="42891" y="67709"/>
                </a:cubicBezTo>
                <a:cubicBezTo>
                  <a:pt x="41527" y="67709"/>
                  <a:pt x="40187" y="67846"/>
                  <a:pt x="38869" y="68120"/>
                </a:cubicBezTo>
                <a:cubicBezTo>
                  <a:pt x="37431" y="68418"/>
                  <a:pt x="36048" y="68988"/>
                  <a:pt x="34882" y="69856"/>
                </a:cubicBezTo>
                <a:cubicBezTo>
                  <a:pt x="33661" y="70723"/>
                  <a:pt x="32766" y="71944"/>
                  <a:pt x="32278" y="73354"/>
                </a:cubicBezTo>
                <a:cubicBezTo>
                  <a:pt x="31763" y="74765"/>
                  <a:pt x="31627" y="76311"/>
                  <a:pt x="31871" y="77803"/>
                </a:cubicBezTo>
                <a:cubicBezTo>
                  <a:pt x="31871" y="77911"/>
                  <a:pt x="31925" y="78020"/>
                  <a:pt x="31925" y="78128"/>
                </a:cubicBezTo>
                <a:cubicBezTo>
                  <a:pt x="31979" y="78345"/>
                  <a:pt x="32034" y="78562"/>
                  <a:pt x="32088" y="78752"/>
                </a:cubicBezTo>
                <a:cubicBezTo>
                  <a:pt x="32115" y="78969"/>
                  <a:pt x="32169" y="79186"/>
                  <a:pt x="32251" y="79376"/>
                </a:cubicBezTo>
                <a:lnTo>
                  <a:pt x="32468" y="80000"/>
                </a:lnTo>
                <a:lnTo>
                  <a:pt x="32712" y="80569"/>
                </a:lnTo>
                <a:cubicBezTo>
                  <a:pt x="32793" y="80786"/>
                  <a:pt x="32902" y="80976"/>
                  <a:pt x="33010" y="81166"/>
                </a:cubicBezTo>
                <a:cubicBezTo>
                  <a:pt x="33092" y="81356"/>
                  <a:pt x="33200" y="81546"/>
                  <a:pt x="33309" y="81736"/>
                </a:cubicBezTo>
                <a:cubicBezTo>
                  <a:pt x="34204" y="83173"/>
                  <a:pt x="35451" y="84367"/>
                  <a:pt x="36943" y="85208"/>
                </a:cubicBezTo>
                <a:cubicBezTo>
                  <a:pt x="37920" y="85777"/>
                  <a:pt x="38950" y="86211"/>
                  <a:pt x="40035" y="86510"/>
                </a:cubicBezTo>
                <a:cubicBezTo>
                  <a:pt x="41450" y="86894"/>
                  <a:pt x="42911" y="87097"/>
                  <a:pt x="44383" y="87097"/>
                </a:cubicBezTo>
                <a:cubicBezTo>
                  <a:pt x="44886" y="87097"/>
                  <a:pt x="45390" y="87073"/>
                  <a:pt x="45894" y="87025"/>
                </a:cubicBezTo>
                <a:cubicBezTo>
                  <a:pt x="46165" y="87025"/>
                  <a:pt x="46382" y="86998"/>
                  <a:pt x="46545" y="86971"/>
                </a:cubicBezTo>
                <a:cubicBezTo>
                  <a:pt x="46823" y="86931"/>
                  <a:pt x="46912" y="86906"/>
                  <a:pt x="46855" y="86906"/>
                </a:cubicBezTo>
                <a:cubicBezTo>
                  <a:pt x="46834" y="86906"/>
                  <a:pt x="46793" y="86909"/>
                  <a:pt x="46735" y="86916"/>
                </a:cubicBezTo>
                <a:cubicBezTo>
                  <a:pt x="46491" y="86916"/>
                  <a:pt x="45948" y="86971"/>
                  <a:pt x="45189" y="86971"/>
                </a:cubicBezTo>
                <a:cubicBezTo>
                  <a:pt x="44983" y="86978"/>
                  <a:pt x="44779" y="86982"/>
                  <a:pt x="44574" y="86982"/>
                </a:cubicBezTo>
                <a:cubicBezTo>
                  <a:pt x="43349" y="86982"/>
                  <a:pt x="42143" y="86843"/>
                  <a:pt x="40958" y="86564"/>
                </a:cubicBezTo>
                <a:cubicBezTo>
                  <a:pt x="40252" y="86401"/>
                  <a:pt x="39574" y="86184"/>
                  <a:pt x="38923" y="85940"/>
                </a:cubicBezTo>
                <a:cubicBezTo>
                  <a:pt x="38293" y="85688"/>
                  <a:pt x="37687" y="85389"/>
                  <a:pt x="37125" y="85043"/>
                </a:cubicBezTo>
                <a:lnTo>
                  <a:pt x="37125" y="85043"/>
                </a:lnTo>
                <a:cubicBezTo>
                  <a:pt x="38018" y="85508"/>
                  <a:pt x="38960" y="85898"/>
                  <a:pt x="39927" y="86211"/>
                </a:cubicBezTo>
                <a:cubicBezTo>
                  <a:pt x="40849" y="86482"/>
                  <a:pt x="41798" y="86672"/>
                  <a:pt x="42775" y="86754"/>
                </a:cubicBezTo>
                <a:cubicBezTo>
                  <a:pt x="43408" y="86816"/>
                  <a:pt x="44042" y="86849"/>
                  <a:pt x="44676" y="86849"/>
                </a:cubicBezTo>
                <a:cubicBezTo>
                  <a:pt x="45425" y="86849"/>
                  <a:pt x="46175" y="86802"/>
                  <a:pt x="46925" y="86699"/>
                </a:cubicBezTo>
                <a:cubicBezTo>
                  <a:pt x="47494" y="86645"/>
                  <a:pt x="48037" y="86564"/>
                  <a:pt x="48579" y="86401"/>
                </a:cubicBezTo>
                <a:cubicBezTo>
                  <a:pt x="48634" y="86374"/>
                  <a:pt x="48579" y="86374"/>
                  <a:pt x="48579" y="86347"/>
                </a:cubicBezTo>
                <a:cubicBezTo>
                  <a:pt x="47576" y="86537"/>
                  <a:pt x="46545" y="86645"/>
                  <a:pt x="45514" y="86672"/>
                </a:cubicBezTo>
                <a:cubicBezTo>
                  <a:pt x="44646" y="86672"/>
                  <a:pt x="43778" y="86645"/>
                  <a:pt x="42910" y="86537"/>
                </a:cubicBezTo>
                <a:cubicBezTo>
                  <a:pt x="42015" y="86428"/>
                  <a:pt x="41120" y="86238"/>
                  <a:pt x="40252" y="85994"/>
                </a:cubicBezTo>
                <a:cubicBezTo>
                  <a:pt x="38408" y="85479"/>
                  <a:pt x="36699" y="84529"/>
                  <a:pt x="35316" y="83255"/>
                </a:cubicBezTo>
                <a:cubicBezTo>
                  <a:pt x="34692" y="82658"/>
                  <a:pt x="34149" y="81953"/>
                  <a:pt x="33715" y="81220"/>
                </a:cubicBezTo>
                <a:cubicBezTo>
                  <a:pt x="33281" y="80461"/>
                  <a:pt x="32956" y="79674"/>
                  <a:pt x="32739" y="78834"/>
                </a:cubicBezTo>
                <a:cubicBezTo>
                  <a:pt x="32386" y="77532"/>
                  <a:pt x="32332" y="76175"/>
                  <a:pt x="32549" y="74873"/>
                </a:cubicBezTo>
                <a:cubicBezTo>
                  <a:pt x="32739" y="73571"/>
                  <a:pt x="33309" y="72351"/>
                  <a:pt x="34177" y="71374"/>
                </a:cubicBezTo>
                <a:cubicBezTo>
                  <a:pt x="34421" y="71049"/>
                  <a:pt x="34719" y="70778"/>
                  <a:pt x="35044" y="70534"/>
                </a:cubicBezTo>
                <a:cubicBezTo>
                  <a:pt x="35560" y="70127"/>
                  <a:pt x="36102" y="69801"/>
                  <a:pt x="36699" y="69530"/>
                </a:cubicBezTo>
                <a:lnTo>
                  <a:pt x="36699" y="69530"/>
                </a:lnTo>
                <a:cubicBezTo>
                  <a:pt x="35885" y="69910"/>
                  <a:pt x="35126" y="70425"/>
                  <a:pt x="34475" y="71049"/>
                </a:cubicBezTo>
                <a:cubicBezTo>
                  <a:pt x="33797" y="71781"/>
                  <a:pt x="33281" y="72622"/>
                  <a:pt x="32929" y="73544"/>
                </a:cubicBezTo>
                <a:cubicBezTo>
                  <a:pt x="32576" y="74602"/>
                  <a:pt x="32413" y="75687"/>
                  <a:pt x="32468" y="76799"/>
                </a:cubicBezTo>
                <a:cubicBezTo>
                  <a:pt x="32495" y="77233"/>
                  <a:pt x="32549" y="77640"/>
                  <a:pt x="32630" y="78074"/>
                </a:cubicBezTo>
                <a:cubicBezTo>
                  <a:pt x="32712" y="78508"/>
                  <a:pt x="32820" y="78915"/>
                  <a:pt x="32956" y="79349"/>
                </a:cubicBezTo>
                <a:cubicBezTo>
                  <a:pt x="33092" y="79756"/>
                  <a:pt x="33254" y="80135"/>
                  <a:pt x="33444" y="80542"/>
                </a:cubicBezTo>
                <a:cubicBezTo>
                  <a:pt x="33634" y="80922"/>
                  <a:pt x="33851" y="81275"/>
                  <a:pt x="34068" y="81654"/>
                </a:cubicBezTo>
                <a:cubicBezTo>
                  <a:pt x="34502" y="82278"/>
                  <a:pt x="34990" y="82875"/>
                  <a:pt x="35560" y="83390"/>
                </a:cubicBezTo>
                <a:cubicBezTo>
                  <a:pt x="35831" y="83634"/>
                  <a:pt x="36129" y="83851"/>
                  <a:pt x="36455" y="84096"/>
                </a:cubicBezTo>
                <a:cubicBezTo>
                  <a:pt x="36591" y="84177"/>
                  <a:pt x="36753" y="84313"/>
                  <a:pt x="36916" y="84394"/>
                </a:cubicBezTo>
                <a:lnTo>
                  <a:pt x="37377" y="84692"/>
                </a:lnTo>
                <a:cubicBezTo>
                  <a:pt x="38679" y="85425"/>
                  <a:pt x="40117" y="85940"/>
                  <a:pt x="41581" y="86184"/>
                </a:cubicBezTo>
                <a:cubicBezTo>
                  <a:pt x="42247" y="86313"/>
                  <a:pt x="43065" y="86391"/>
                  <a:pt x="43216" y="86391"/>
                </a:cubicBezTo>
                <a:cubicBezTo>
                  <a:pt x="43256" y="86391"/>
                  <a:pt x="43250" y="86385"/>
                  <a:pt x="43182" y="86374"/>
                </a:cubicBezTo>
                <a:cubicBezTo>
                  <a:pt x="42856" y="86320"/>
                  <a:pt x="41690" y="86184"/>
                  <a:pt x="40822" y="85940"/>
                </a:cubicBezTo>
                <a:lnTo>
                  <a:pt x="40008" y="85723"/>
                </a:lnTo>
                <a:cubicBezTo>
                  <a:pt x="39737" y="85642"/>
                  <a:pt x="39493" y="85533"/>
                  <a:pt x="39222" y="85452"/>
                </a:cubicBezTo>
                <a:cubicBezTo>
                  <a:pt x="38326" y="85099"/>
                  <a:pt x="37486" y="84665"/>
                  <a:pt x="36699" y="84123"/>
                </a:cubicBezTo>
                <a:cubicBezTo>
                  <a:pt x="36509" y="83987"/>
                  <a:pt x="36319" y="83851"/>
                  <a:pt x="36129" y="83716"/>
                </a:cubicBezTo>
                <a:lnTo>
                  <a:pt x="35587" y="83255"/>
                </a:lnTo>
                <a:cubicBezTo>
                  <a:pt x="35234" y="82929"/>
                  <a:pt x="34936" y="82577"/>
                  <a:pt x="34638" y="82224"/>
                </a:cubicBezTo>
                <a:cubicBezTo>
                  <a:pt x="34041" y="81465"/>
                  <a:pt x="33580" y="80651"/>
                  <a:pt x="33227" y="79756"/>
                </a:cubicBezTo>
                <a:cubicBezTo>
                  <a:pt x="32902" y="78861"/>
                  <a:pt x="32685" y="77938"/>
                  <a:pt x="32630" y="76989"/>
                </a:cubicBezTo>
                <a:cubicBezTo>
                  <a:pt x="32549" y="76094"/>
                  <a:pt x="32630" y="75226"/>
                  <a:pt x="32847" y="74358"/>
                </a:cubicBezTo>
                <a:cubicBezTo>
                  <a:pt x="33037" y="73490"/>
                  <a:pt x="33390" y="72704"/>
                  <a:pt x="33905" y="71971"/>
                </a:cubicBezTo>
                <a:cubicBezTo>
                  <a:pt x="34936" y="70561"/>
                  <a:pt x="36509" y="69639"/>
                  <a:pt x="38218" y="69150"/>
                </a:cubicBezTo>
                <a:cubicBezTo>
                  <a:pt x="39439" y="68798"/>
                  <a:pt x="40686" y="68608"/>
                  <a:pt x="41934" y="68581"/>
                </a:cubicBezTo>
                <a:cubicBezTo>
                  <a:pt x="42329" y="68564"/>
                  <a:pt x="42727" y="68557"/>
                  <a:pt x="43126" y="68557"/>
                </a:cubicBezTo>
                <a:cubicBezTo>
                  <a:pt x="44014" y="68557"/>
                  <a:pt x="44906" y="68589"/>
                  <a:pt x="45786" y="68608"/>
                </a:cubicBezTo>
                <a:cubicBezTo>
                  <a:pt x="46314" y="68623"/>
                  <a:pt x="46846" y="68634"/>
                  <a:pt x="47380" y="68634"/>
                </a:cubicBezTo>
                <a:cubicBezTo>
                  <a:pt x="48793" y="68634"/>
                  <a:pt x="50220" y="68558"/>
                  <a:pt x="51617" y="68282"/>
                </a:cubicBezTo>
                <a:cubicBezTo>
                  <a:pt x="53624" y="67930"/>
                  <a:pt x="55442" y="66953"/>
                  <a:pt x="56852" y="65516"/>
                </a:cubicBezTo>
                <a:cubicBezTo>
                  <a:pt x="57232" y="65109"/>
                  <a:pt x="57584" y="64648"/>
                  <a:pt x="57856" y="64160"/>
                </a:cubicBezTo>
                <a:cubicBezTo>
                  <a:pt x="58154" y="63671"/>
                  <a:pt x="58371" y="63129"/>
                  <a:pt x="58534" y="62559"/>
                </a:cubicBezTo>
                <a:cubicBezTo>
                  <a:pt x="58561" y="62424"/>
                  <a:pt x="58588" y="62288"/>
                  <a:pt x="58615" y="62125"/>
                </a:cubicBezTo>
                <a:cubicBezTo>
                  <a:pt x="58642" y="61990"/>
                  <a:pt x="58669" y="61854"/>
                  <a:pt x="58669" y="61718"/>
                </a:cubicBezTo>
                <a:lnTo>
                  <a:pt x="58697" y="61284"/>
                </a:lnTo>
                <a:lnTo>
                  <a:pt x="58697" y="60878"/>
                </a:lnTo>
                <a:cubicBezTo>
                  <a:pt x="58669" y="60606"/>
                  <a:pt x="58642" y="60335"/>
                  <a:pt x="58561" y="60091"/>
                </a:cubicBezTo>
                <a:cubicBezTo>
                  <a:pt x="58534" y="59847"/>
                  <a:pt x="58452" y="59603"/>
                  <a:pt x="58344" y="59359"/>
                </a:cubicBezTo>
                <a:cubicBezTo>
                  <a:pt x="57910" y="58192"/>
                  <a:pt x="57123" y="57189"/>
                  <a:pt x="56093" y="56511"/>
                </a:cubicBezTo>
                <a:cubicBezTo>
                  <a:pt x="55089" y="55805"/>
                  <a:pt x="54004" y="55290"/>
                  <a:pt x="52865" y="54937"/>
                </a:cubicBezTo>
                <a:cubicBezTo>
                  <a:pt x="51726" y="54612"/>
                  <a:pt x="50559" y="54368"/>
                  <a:pt x="49366" y="54232"/>
                </a:cubicBezTo>
                <a:cubicBezTo>
                  <a:pt x="49068" y="54205"/>
                  <a:pt x="48796" y="54178"/>
                  <a:pt x="48498" y="54178"/>
                </a:cubicBezTo>
                <a:cubicBezTo>
                  <a:pt x="48200" y="54151"/>
                  <a:pt x="47901" y="54151"/>
                  <a:pt x="47603" y="54124"/>
                </a:cubicBezTo>
                <a:cubicBezTo>
                  <a:pt x="47223" y="54124"/>
                  <a:pt x="46831" y="54112"/>
                  <a:pt x="46444" y="54112"/>
                </a:cubicBezTo>
                <a:cubicBezTo>
                  <a:pt x="46250" y="54112"/>
                  <a:pt x="46057" y="54115"/>
                  <a:pt x="45867" y="54124"/>
                </a:cubicBezTo>
                <a:cubicBezTo>
                  <a:pt x="42015" y="54124"/>
                  <a:pt x="38191" y="54531"/>
                  <a:pt x="34421" y="55290"/>
                </a:cubicBezTo>
                <a:cubicBezTo>
                  <a:pt x="33498" y="55480"/>
                  <a:pt x="32576" y="55697"/>
                  <a:pt x="31708" y="55914"/>
                </a:cubicBezTo>
                <a:cubicBezTo>
                  <a:pt x="31247" y="56050"/>
                  <a:pt x="30786" y="56158"/>
                  <a:pt x="30352" y="56294"/>
                </a:cubicBezTo>
                <a:lnTo>
                  <a:pt x="29674" y="56483"/>
                </a:lnTo>
                <a:lnTo>
                  <a:pt x="29050" y="56673"/>
                </a:lnTo>
                <a:lnTo>
                  <a:pt x="28806" y="56755"/>
                </a:lnTo>
                <a:cubicBezTo>
                  <a:pt x="28752" y="56673"/>
                  <a:pt x="28725" y="56592"/>
                  <a:pt x="28698" y="56511"/>
                </a:cubicBezTo>
                <a:lnTo>
                  <a:pt x="28643" y="56375"/>
                </a:lnTo>
                <a:cubicBezTo>
                  <a:pt x="28616" y="56294"/>
                  <a:pt x="28589" y="56212"/>
                  <a:pt x="28589" y="56131"/>
                </a:cubicBezTo>
                <a:cubicBezTo>
                  <a:pt x="28535" y="55995"/>
                  <a:pt x="28508" y="55833"/>
                  <a:pt x="28481" y="55670"/>
                </a:cubicBezTo>
                <a:cubicBezTo>
                  <a:pt x="28291" y="54503"/>
                  <a:pt x="28508" y="53310"/>
                  <a:pt x="29023" y="52225"/>
                </a:cubicBezTo>
                <a:lnTo>
                  <a:pt x="29023" y="52279"/>
                </a:lnTo>
                <a:cubicBezTo>
                  <a:pt x="29294" y="51601"/>
                  <a:pt x="29674" y="51004"/>
                  <a:pt x="30135" y="50462"/>
                </a:cubicBezTo>
                <a:cubicBezTo>
                  <a:pt x="30976" y="49458"/>
                  <a:pt x="31952" y="48645"/>
                  <a:pt x="33092" y="48021"/>
                </a:cubicBezTo>
                <a:cubicBezTo>
                  <a:pt x="33688" y="47695"/>
                  <a:pt x="34285" y="47424"/>
                  <a:pt x="34936" y="47234"/>
                </a:cubicBezTo>
                <a:cubicBezTo>
                  <a:pt x="35587" y="47072"/>
                  <a:pt x="36238" y="46909"/>
                  <a:pt x="36916" y="46827"/>
                </a:cubicBezTo>
                <a:cubicBezTo>
                  <a:pt x="37786" y="46723"/>
                  <a:pt x="38655" y="46674"/>
                  <a:pt x="39532" y="46674"/>
                </a:cubicBezTo>
                <a:cubicBezTo>
                  <a:pt x="40022" y="46674"/>
                  <a:pt x="40515" y="46690"/>
                  <a:pt x="41012" y="46719"/>
                </a:cubicBezTo>
                <a:cubicBezTo>
                  <a:pt x="43751" y="46882"/>
                  <a:pt x="46518" y="47343"/>
                  <a:pt x="49339" y="47478"/>
                </a:cubicBezTo>
                <a:cubicBezTo>
                  <a:pt x="49650" y="47499"/>
                  <a:pt x="49960" y="47508"/>
                  <a:pt x="50271" y="47508"/>
                </a:cubicBezTo>
                <a:cubicBezTo>
                  <a:pt x="50774" y="47508"/>
                  <a:pt x="51277" y="47485"/>
                  <a:pt x="51780" y="47451"/>
                </a:cubicBezTo>
                <a:cubicBezTo>
                  <a:pt x="52187" y="47424"/>
                  <a:pt x="52567" y="47370"/>
                  <a:pt x="52919" y="47343"/>
                </a:cubicBezTo>
                <a:lnTo>
                  <a:pt x="53868" y="47180"/>
                </a:lnTo>
                <a:cubicBezTo>
                  <a:pt x="55496" y="46882"/>
                  <a:pt x="57069" y="46285"/>
                  <a:pt x="58480" y="45471"/>
                </a:cubicBezTo>
                <a:cubicBezTo>
                  <a:pt x="60351" y="44413"/>
                  <a:pt x="61707" y="42650"/>
                  <a:pt x="62250" y="40589"/>
                </a:cubicBezTo>
                <a:cubicBezTo>
                  <a:pt x="62494" y="39640"/>
                  <a:pt x="62548" y="38636"/>
                  <a:pt x="62440" y="37660"/>
                </a:cubicBezTo>
                <a:cubicBezTo>
                  <a:pt x="62304" y="36710"/>
                  <a:pt x="62060" y="35761"/>
                  <a:pt x="61653" y="34866"/>
                </a:cubicBezTo>
                <a:cubicBezTo>
                  <a:pt x="61300" y="34052"/>
                  <a:pt x="60812" y="33266"/>
                  <a:pt x="60270" y="32560"/>
                </a:cubicBezTo>
                <a:cubicBezTo>
                  <a:pt x="59727" y="31909"/>
                  <a:pt x="59103" y="31313"/>
                  <a:pt x="58425" y="30797"/>
                </a:cubicBezTo>
                <a:cubicBezTo>
                  <a:pt x="56933" y="29712"/>
                  <a:pt x="55198" y="29007"/>
                  <a:pt x="53380" y="28682"/>
                </a:cubicBezTo>
                <a:cubicBezTo>
                  <a:pt x="52485" y="28532"/>
                  <a:pt x="51576" y="28458"/>
                  <a:pt x="50664" y="28458"/>
                </a:cubicBezTo>
                <a:cubicBezTo>
                  <a:pt x="49752" y="28458"/>
                  <a:pt x="48837" y="28532"/>
                  <a:pt x="47928" y="28682"/>
                </a:cubicBezTo>
                <a:cubicBezTo>
                  <a:pt x="46545" y="28926"/>
                  <a:pt x="45189" y="29278"/>
                  <a:pt x="43887" y="29767"/>
                </a:cubicBezTo>
                <a:cubicBezTo>
                  <a:pt x="43209" y="30038"/>
                  <a:pt x="42504" y="30363"/>
                  <a:pt x="41798" y="30716"/>
                </a:cubicBezTo>
                <a:lnTo>
                  <a:pt x="41853" y="30689"/>
                </a:lnTo>
                <a:lnTo>
                  <a:pt x="41853" y="30689"/>
                </a:lnTo>
                <a:cubicBezTo>
                  <a:pt x="40307" y="31448"/>
                  <a:pt x="38815" y="32289"/>
                  <a:pt x="37377" y="33211"/>
                </a:cubicBezTo>
                <a:cubicBezTo>
                  <a:pt x="35858" y="34188"/>
                  <a:pt x="34529" y="35083"/>
                  <a:pt x="32929" y="36222"/>
                </a:cubicBezTo>
                <a:cubicBezTo>
                  <a:pt x="31844" y="36981"/>
                  <a:pt x="30244" y="38066"/>
                  <a:pt x="28942" y="38934"/>
                </a:cubicBezTo>
                <a:lnTo>
                  <a:pt x="26392" y="40697"/>
                </a:lnTo>
                <a:lnTo>
                  <a:pt x="22432" y="43437"/>
                </a:lnTo>
                <a:cubicBezTo>
                  <a:pt x="21808" y="43898"/>
                  <a:pt x="21103" y="44224"/>
                  <a:pt x="20370" y="44441"/>
                </a:cubicBezTo>
                <a:cubicBezTo>
                  <a:pt x="20200" y="44478"/>
                  <a:pt x="20028" y="44497"/>
                  <a:pt x="19858" y="44497"/>
                </a:cubicBezTo>
                <a:cubicBezTo>
                  <a:pt x="19296" y="44497"/>
                  <a:pt x="18752" y="44293"/>
                  <a:pt x="18336" y="43898"/>
                </a:cubicBezTo>
                <a:cubicBezTo>
                  <a:pt x="18038" y="43627"/>
                  <a:pt x="17794" y="43301"/>
                  <a:pt x="17658" y="42922"/>
                </a:cubicBezTo>
                <a:cubicBezTo>
                  <a:pt x="17550" y="42732"/>
                  <a:pt x="17495" y="42542"/>
                  <a:pt x="17441" y="42352"/>
                </a:cubicBezTo>
                <a:cubicBezTo>
                  <a:pt x="17387" y="42135"/>
                  <a:pt x="17333" y="41945"/>
                  <a:pt x="17305" y="41728"/>
                </a:cubicBezTo>
                <a:cubicBezTo>
                  <a:pt x="17143" y="40887"/>
                  <a:pt x="17170" y="40046"/>
                  <a:pt x="17305" y="39206"/>
                </a:cubicBezTo>
                <a:cubicBezTo>
                  <a:pt x="17387" y="38772"/>
                  <a:pt x="17495" y="38365"/>
                  <a:pt x="17658" y="37958"/>
                </a:cubicBezTo>
                <a:lnTo>
                  <a:pt x="17875" y="37334"/>
                </a:lnTo>
                <a:lnTo>
                  <a:pt x="17984" y="37009"/>
                </a:lnTo>
                <a:cubicBezTo>
                  <a:pt x="18011" y="36900"/>
                  <a:pt x="18065" y="36792"/>
                  <a:pt x="18119" y="36710"/>
                </a:cubicBezTo>
                <a:cubicBezTo>
                  <a:pt x="18309" y="36303"/>
                  <a:pt x="18445" y="35869"/>
                  <a:pt x="18662" y="35490"/>
                </a:cubicBezTo>
                <a:lnTo>
                  <a:pt x="19313" y="34296"/>
                </a:lnTo>
                <a:cubicBezTo>
                  <a:pt x="19448" y="34052"/>
                  <a:pt x="19638" y="33754"/>
                  <a:pt x="19828" y="33455"/>
                </a:cubicBezTo>
                <a:cubicBezTo>
                  <a:pt x="19936" y="33293"/>
                  <a:pt x="20018" y="33130"/>
                  <a:pt x="20126" y="32994"/>
                </a:cubicBezTo>
                <a:lnTo>
                  <a:pt x="20452" y="32533"/>
                </a:lnTo>
                <a:lnTo>
                  <a:pt x="20994" y="31774"/>
                </a:lnTo>
                <a:lnTo>
                  <a:pt x="21591" y="31068"/>
                </a:lnTo>
                <a:cubicBezTo>
                  <a:pt x="21990" y="30563"/>
                  <a:pt x="22441" y="30084"/>
                  <a:pt x="22893" y="29631"/>
                </a:cubicBezTo>
                <a:lnTo>
                  <a:pt x="22893" y="29631"/>
                </a:lnTo>
                <a:lnTo>
                  <a:pt x="22947" y="29604"/>
                </a:lnTo>
                <a:cubicBezTo>
                  <a:pt x="24168" y="28410"/>
                  <a:pt x="25497" y="27325"/>
                  <a:pt x="26907" y="26349"/>
                </a:cubicBezTo>
                <a:lnTo>
                  <a:pt x="26907" y="26349"/>
                </a:lnTo>
                <a:lnTo>
                  <a:pt x="26880" y="26376"/>
                </a:lnTo>
                <a:lnTo>
                  <a:pt x="27558" y="25915"/>
                </a:lnTo>
                <a:lnTo>
                  <a:pt x="27504" y="25942"/>
                </a:lnTo>
                <a:cubicBezTo>
                  <a:pt x="27721" y="25806"/>
                  <a:pt x="27965" y="25644"/>
                  <a:pt x="28182" y="25508"/>
                </a:cubicBezTo>
                <a:lnTo>
                  <a:pt x="28182" y="25508"/>
                </a:lnTo>
                <a:lnTo>
                  <a:pt x="28128" y="25535"/>
                </a:lnTo>
                <a:lnTo>
                  <a:pt x="28779" y="25128"/>
                </a:lnTo>
                <a:lnTo>
                  <a:pt x="28752" y="25156"/>
                </a:lnTo>
                <a:cubicBezTo>
                  <a:pt x="29131" y="24911"/>
                  <a:pt x="29538" y="24694"/>
                  <a:pt x="29945" y="24450"/>
                </a:cubicBezTo>
                <a:cubicBezTo>
                  <a:pt x="30840" y="23989"/>
                  <a:pt x="32332" y="23284"/>
                  <a:pt x="33444" y="22823"/>
                </a:cubicBezTo>
                <a:lnTo>
                  <a:pt x="33444" y="22823"/>
                </a:lnTo>
                <a:lnTo>
                  <a:pt x="33390" y="22850"/>
                </a:lnTo>
                <a:cubicBezTo>
                  <a:pt x="34041" y="22579"/>
                  <a:pt x="34665" y="22335"/>
                  <a:pt x="35316" y="22118"/>
                </a:cubicBezTo>
                <a:cubicBezTo>
                  <a:pt x="35777" y="21982"/>
                  <a:pt x="36129" y="21874"/>
                  <a:pt x="36753" y="21684"/>
                </a:cubicBezTo>
                <a:cubicBezTo>
                  <a:pt x="38462" y="21087"/>
                  <a:pt x="40225" y="20626"/>
                  <a:pt x="41988" y="20273"/>
                </a:cubicBezTo>
                <a:lnTo>
                  <a:pt x="41961" y="20273"/>
                </a:lnTo>
                <a:cubicBezTo>
                  <a:pt x="43372" y="20002"/>
                  <a:pt x="44673" y="19758"/>
                  <a:pt x="46138" y="19487"/>
                </a:cubicBezTo>
                <a:cubicBezTo>
                  <a:pt x="47304" y="19297"/>
                  <a:pt x="48742" y="19080"/>
                  <a:pt x="50044" y="18890"/>
                </a:cubicBezTo>
                <a:lnTo>
                  <a:pt x="50121" y="18877"/>
                </a:lnTo>
                <a:lnTo>
                  <a:pt x="50121" y="18877"/>
                </a:lnTo>
                <a:lnTo>
                  <a:pt x="51102" y="18781"/>
                </a:lnTo>
                <a:cubicBezTo>
                  <a:pt x="52133" y="18646"/>
                  <a:pt x="53462" y="18456"/>
                  <a:pt x="53814" y="18402"/>
                </a:cubicBezTo>
                <a:cubicBezTo>
                  <a:pt x="55849" y="18185"/>
                  <a:pt x="57774" y="17859"/>
                  <a:pt x="59727" y="17561"/>
                </a:cubicBezTo>
                <a:lnTo>
                  <a:pt x="59998" y="17561"/>
                </a:lnTo>
                <a:cubicBezTo>
                  <a:pt x="60859" y="17434"/>
                  <a:pt x="61720" y="17213"/>
                  <a:pt x="62537" y="16919"/>
                </a:cubicBezTo>
                <a:lnTo>
                  <a:pt x="62537" y="16919"/>
                </a:lnTo>
                <a:lnTo>
                  <a:pt x="62684" y="16883"/>
                </a:lnTo>
                <a:lnTo>
                  <a:pt x="63308" y="16693"/>
                </a:lnTo>
                <a:lnTo>
                  <a:pt x="63714" y="16530"/>
                </a:lnTo>
                <a:cubicBezTo>
                  <a:pt x="63959" y="16449"/>
                  <a:pt x="63742" y="16557"/>
                  <a:pt x="64148" y="16395"/>
                </a:cubicBezTo>
                <a:cubicBezTo>
                  <a:pt x="64664" y="16178"/>
                  <a:pt x="65179" y="15906"/>
                  <a:pt x="65640" y="15635"/>
                </a:cubicBezTo>
                <a:cubicBezTo>
                  <a:pt x="65855" y="15485"/>
                  <a:pt x="65951" y="15436"/>
                  <a:pt x="65995" y="15436"/>
                </a:cubicBezTo>
                <a:cubicBezTo>
                  <a:pt x="66006" y="15436"/>
                  <a:pt x="66014" y="15440"/>
                  <a:pt x="66020" y="15445"/>
                </a:cubicBezTo>
                <a:cubicBezTo>
                  <a:pt x="66590" y="14984"/>
                  <a:pt x="67078" y="14442"/>
                  <a:pt x="67512" y="13845"/>
                </a:cubicBezTo>
                <a:lnTo>
                  <a:pt x="67729" y="13465"/>
                </a:lnTo>
                <a:cubicBezTo>
                  <a:pt x="67810" y="13357"/>
                  <a:pt x="67837" y="13248"/>
                  <a:pt x="67892" y="13140"/>
                </a:cubicBezTo>
                <a:cubicBezTo>
                  <a:pt x="67946" y="13004"/>
                  <a:pt x="68000" y="12868"/>
                  <a:pt x="68027" y="12760"/>
                </a:cubicBezTo>
                <a:lnTo>
                  <a:pt x="68027" y="12706"/>
                </a:lnTo>
                <a:cubicBezTo>
                  <a:pt x="67892" y="13031"/>
                  <a:pt x="67702" y="13357"/>
                  <a:pt x="67512" y="13628"/>
                </a:cubicBezTo>
                <a:lnTo>
                  <a:pt x="67322" y="13899"/>
                </a:lnTo>
                <a:lnTo>
                  <a:pt x="67186" y="14062"/>
                </a:lnTo>
                <a:cubicBezTo>
                  <a:pt x="67129" y="14119"/>
                  <a:pt x="67101" y="14142"/>
                  <a:pt x="67093" y="14142"/>
                </a:cubicBezTo>
                <a:cubicBezTo>
                  <a:pt x="67083" y="14142"/>
                  <a:pt x="67112" y="14098"/>
                  <a:pt x="67159" y="14035"/>
                </a:cubicBezTo>
                <a:cubicBezTo>
                  <a:pt x="67512" y="13574"/>
                  <a:pt x="67783" y="13058"/>
                  <a:pt x="68000" y="12543"/>
                </a:cubicBezTo>
                <a:cubicBezTo>
                  <a:pt x="68163" y="12136"/>
                  <a:pt x="68271" y="11702"/>
                  <a:pt x="68325" y="11268"/>
                </a:cubicBezTo>
                <a:cubicBezTo>
                  <a:pt x="68431" y="10743"/>
                  <a:pt x="68459" y="10192"/>
                  <a:pt x="68461" y="9640"/>
                </a:cubicBezTo>
                <a:lnTo>
                  <a:pt x="68461" y="9640"/>
                </a:lnTo>
                <a:cubicBezTo>
                  <a:pt x="68461" y="9640"/>
                  <a:pt x="68461" y="9640"/>
                  <a:pt x="68461" y="9641"/>
                </a:cubicBezTo>
                <a:lnTo>
                  <a:pt x="68461" y="9586"/>
                </a:lnTo>
                <a:cubicBezTo>
                  <a:pt x="68461" y="9604"/>
                  <a:pt x="68461" y="9622"/>
                  <a:pt x="68461" y="9640"/>
                </a:cubicBezTo>
                <a:lnTo>
                  <a:pt x="68461" y="9640"/>
                </a:lnTo>
                <a:cubicBezTo>
                  <a:pt x="68407" y="9206"/>
                  <a:pt x="68325" y="8800"/>
                  <a:pt x="68190" y="8366"/>
                </a:cubicBezTo>
                <a:cubicBezTo>
                  <a:pt x="67973" y="7525"/>
                  <a:pt x="67647" y="6738"/>
                  <a:pt x="67186" y="6006"/>
                </a:cubicBezTo>
                <a:cubicBezTo>
                  <a:pt x="66698" y="5220"/>
                  <a:pt x="66074" y="4541"/>
                  <a:pt x="65396" y="3918"/>
                </a:cubicBezTo>
                <a:cubicBezTo>
                  <a:pt x="65071" y="3619"/>
                  <a:pt x="64718" y="3294"/>
                  <a:pt x="64365" y="3022"/>
                </a:cubicBezTo>
                <a:cubicBezTo>
                  <a:pt x="63702" y="2606"/>
                  <a:pt x="63499" y="2483"/>
                  <a:pt x="63486" y="2483"/>
                </a:cubicBezTo>
                <a:lnTo>
                  <a:pt x="63486" y="2483"/>
                </a:lnTo>
                <a:cubicBezTo>
                  <a:pt x="63469" y="2483"/>
                  <a:pt x="63835" y="2730"/>
                  <a:pt x="63815" y="2730"/>
                </a:cubicBezTo>
                <a:cubicBezTo>
                  <a:pt x="63809" y="2730"/>
                  <a:pt x="63765" y="2706"/>
                  <a:pt x="63660" y="2643"/>
                </a:cubicBezTo>
                <a:cubicBezTo>
                  <a:pt x="62856" y="2160"/>
                  <a:pt x="62024" y="1757"/>
                  <a:pt x="61140" y="1433"/>
                </a:cubicBezTo>
                <a:lnTo>
                  <a:pt x="61140" y="1433"/>
                </a:lnTo>
                <a:lnTo>
                  <a:pt x="61002" y="1341"/>
                </a:lnTo>
                <a:cubicBezTo>
                  <a:pt x="60487" y="1151"/>
                  <a:pt x="59944" y="1015"/>
                  <a:pt x="59429" y="907"/>
                </a:cubicBezTo>
                <a:cubicBezTo>
                  <a:pt x="59212" y="853"/>
                  <a:pt x="58941" y="771"/>
                  <a:pt x="58534" y="690"/>
                </a:cubicBezTo>
                <a:cubicBezTo>
                  <a:pt x="58154" y="608"/>
                  <a:pt x="57639" y="473"/>
                  <a:pt x="56879" y="364"/>
                </a:cubicBezTo>
                <a:lnTo>
                  <a:pt x="56879" y="364"/>
                </a:lnTo>
                <a:lnTo>
                  <a:pt x="57639" y="473"/>
                </a:lnTo>
                <a:lnTo>
                  <a:pt x="58154" y="581"/>
                </a:lnTo>
                <a:cubicBezTo>
                  <a:pt x="58452" y="636"/>
                  <a:pt x="58642" y="690"/>
                  <a:pt x="58751" y="690"/>
                </a:cubicBezTo>
                <a:cubicBezTo>
                  <a:pt x="58791" y="703"/>
                  <a:pt x="58832" y="710"/>
                  <a:pt x="58873" y="710"/>
                </a:cubicBezTo>
                <a:cubicBezTo>
                  <a:pt x="58914" y="710"/>
                  <a:pt x="58954" y="703"/>
                  <a:pt x="58995" y="690"/>
                </a:cubicBezTo>
                <a:lnTo>
                  <a:pt x="59049" y="690"/>
                </a:lnTo>
                <a:cubicBezTo>
                  <a:pt x="58751" y="608"/>
                  <a:pt x="58344" y="554"/>
                  <a:pt x="58154" y="527"/>
                </a:cubicBezTo>
                <a:cubicBezTo>
                  <a:pt x="57883" y="473"/>
                  <a:pt x="57720" y="446"/>
                  <a:pt x="57503" y="419"/>
                </a:cubicBezTo>
                <a:lnTo>
                  <a:pt x="57557" y="419"/>
                </a:lnTo>
                <a:cubicBezTo>
                  <a:pt x="56933" y="337"/>
                  <a:pt x="56337" y="229"/>
                  <a:pt x="55713" y="174"/>
                </a:cubicBezTo>
                <a:cubicBezTo>
                  <a:pt x="55415" y="147"/>
                  <a:pt x="55116" y="120"/>
                  <a:pt x="54791" y="93"/>
                </a:cubicBezTo>
                <a:lnTo>
                  <a:pt x="53841" y="39"/>
                </a:lnTo>
                <a:cubicBezTo>
                  <a:pt x="53485" y="13"/>
                  <a:pt x="53128" y="1"/>
                  <a:pt x="5277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Numbers and text 1">
  <p:cSld name="CUSTOM_13">
    <p:spTree>
      <p:nvGrpSpPr>
        <p:cNvPr id="1" name="Shape 1432"/>
        <p:cNvGrpSpPr/>
        <p:nvPr/>
      </p:nvGrpSpPr>
      <p:grpSpPr>
        <a:xfrm>
          <a:off x="0" y="0"/>
          <a:ext cx="0" cy="0"/>
          <a:chOff x="0" y="0"/>
          <a:chExt cx="0" cy="0"/>
        </a:xfrm>
      </p:grpSpPr>
      <p:sp>
        <p:nvSpPr>
          <p:cNvPr id="1433" name="Google Shape;1433;p30"/>
          <p:cNvSpPr txBox="1">
            <a:spLocks noGrp="1"/>
          </p:cNvSpPr>
          <p:nvPr>
            <p:ph type="title"/>
          </p:nvPr>
        </p:nvSpPr>
        <p:spPr>
          <a:xfrm>
            <a:off x="720000" y="540000"/>
            <a:ext cx="3775800" cy="1127100"/>
          </a:xfrm>
          <a:prstGeom prst="rect">
            <a:avLst/>
          </a:prstGeom>
        </p:spPr>
        <p:txBody>
          <a:bodyPr spcFirstLastPara="1" wrap="square" lIns="91425" tIns="91425" rIns="91425" bIns="91425" anchor="t" anchorCtr="0">
            <a:normAutofit/>
          </a:bodyPr>
          <a:lstStyle>
            <a:lvl1pPr lvl="0" rtl="0">
              <a:spcBef>
                <a:spcPts val="0"/>
              </a:spcBef>
              <a:spcAft>
                <a:spcPts val="0"/>
              </a:spcAft>
              <a:buClr>
                <a:schemeClr val="lt2"/>
              </a:buClr>
              <a:buSzPts val="3000"/>
              <a:buFont typeface="Merriweather"/>
              <a:buNone/>
              <a:defRPr sz="3000">
                <a:solidFill>
                  <a:schemeClr val="lt2"/>
                </a:solidFill>
                <a:latin typeface="Merriweather"/>
                <a:ea typeface="Merriweather"/>
                <a:cs typeface="Merriweather"/>
                <a:sym typeface="Merriweather"/>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1434" name="Google Shape;1434;p30"/>
          <p:cNvSpPr/>
          <p:nvPr/>
        </p:nvSpPr>
        <p:spPr>
          <a:xfrm rot="-8881978">
            <a:off x="4376513" y="-464660"/>
            <a:ext cx="6009760" cy="6302545"/>
          </a:xfrm>
          <a:custGeom>
            <a:avLst/>
            <a:gdLst/>
            <a:ahLst/>
            <a:cxnLst/>
            <a:rect l="l" t="t" r="r" b="b"/>
            <a:pathLst>
              <a:path w="104663" h="109762" extrusionOk="0">
                <a:moveTo>
                  <a:pt x="61492" y="0"/>
                </a:moveTo>
                <a:cubicBezTo>
                  <a:pt x="50465" y="0"/>
                  <a:pt x="40621" y="9146"/>
                  <a:pt x="32052" y="15324"/>
                </a:cubicBezTo>
                <a:cubicBezTo>
                  <a:pt x="19882" y="24104"/>
                  <a:pt x="10169" y="35842"/>
                  <a:pt x="3800" y="49422"/>
                </a:cubicBezTo>
                <a:cubicBezTo>
                  <a:pt x="1639" y="54040"/>
                  <a:pt x="1" y="59795"/>
                  <a:pt x="2913" y="63981"/>
                </a:cubicBezTo>
                <a:cubicBezTo>
                  <a:pt x="5239" y="67321"/>
                  <a:pt x="9616" y="68315"/>
                  <a:pt x="13780" y="68315"/>
                </a:cubicBezTo>
                <a:cubicBezTo>
                  <a:pt x="14380" y="68315"/>
                  <a:pt x="14976" y="68295"/>
                  <a:pt x="15560" y="68257"/>
                </a:cubicBezTo>
                <a:cubicBezTo>
                  <a:pt x="18177" y="68104"/>
                  <a:pt x="20852" y="67736"/>
                  <a:pt x="23463" y="67736"/>
                </a:cubicBezTo>
                <a:cubicBezTo>
                  <a:pt x="25504" y="67736"/>
                  <a:pt x="27507" y="67961"/>
                  <a:pt x="29413" y="68690"/>
                </a:cubicBezTo>
                <a:cubicBezTo>
                  <a:pt x="35510" y="71055"/>
                  <a:pt x="38626" y="77789"/>
                  <a:pt x="40287" y="84112"/>
                </a:cubicBezTo>
                <a:cubicBezTo>
                  <a:pt x="41925" y="90413"/>
                  <a:pt x="42857" y="97260"/>
                  <a:pt x="46883" y="102401"/>
                </a:cubicBezTo>
                <a:cubicBezTo>
                  <a:pt x="50905" y="107554"/>
                  <a:pt x="57119" y="109761"/>
                  <a:pt x="63668" y="109761"/>
                </a:cubicBezTo>
                <a:cubicBezTo>
                  <a:pt x="69898" y="109761"/>
                  <a:pt x="76430" y="107763"/>
                  <a:pt x="81664" y="104403"/>
                </a:cubicBezTo>
                <a:cubicBezTo>
                  <a:pt x="95882" y="95236"/>
                  <a:pt x="104139" y="78198"/>
                  <a:pt x="104412" y="61274"/>
                </a:cubicBezTo>
                <a:cubicBezTo>
                  <a:pt x="104662" y="44327"/>
                  <a:pt x="97588" y="27767"/>
                  <a:pt x="86623" y="14846"/>
                </a:cubicBezTo>
                <a:cubicBezTo>
                  <a:pt x="81164" y="8431"/>
                  <a:pt x="74431" y="2608"/>
                  <a:pt x="66242" y="584"/>
                </a:cubicBezTo>
                <a:cubicBezTo>
                  <a:pt x="64635" y="183"/>
                  <a:pt x="63051" y="0"/>
                  <a:pt x="61492"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5" name="Google Shape;1435;p30"/>
          <p:cNvSpPr txBox="1">
            <a:spLocks noGrp="1"/>
          </p:cNvSpPr>
          <p:nvPr>
            <p:ph type="subTitle" idx="1"/>
          </p:nvPr>
        </p:nvSpPr>
        <p:spPr>
          <a:xfrm>
            <a:off x="5435950" y="1236500"/>
            <a:ext cx="2664300" cy="557700"/>
          </a:xfrm>
          <a:prstGeom prst="rect">
            <a:avLst/>
          </a:prstGeom>
        </p:spPr>
        <p:txBody>
          <a:bodyPr spcFirstLastPara="1" wrap="square" lIns="91425" tIns="91425" rIns="91425" bIns="91425" anchor="t" anchorCtr="0">
            <a:normAutofit/>
          </a:bodyPr>
          <a:lstStyle>
            <a:lvl1pPr lvl="0" rtl="0">
              <a:lnSpc>
                <a:spcPct val="100000"/>
              </a:lnSpc>
              <a:spcBef>
                <a:spcPts val="0"/>
              </a:spcBef>
              <a:spcAft>
                <a:spcPts val="0"/>
              </a:spcAft>
              <a:buClr>
                <a:schemeClr val="dk2"/>
              </a:buClr>
              <a:buSzPts val="1400"/>
              <a:buNone/>
              <a:defRPr sz="1400">
                <a:solidFill>
                  <a:schemeClr val="dk2"/>
                </a:solidFill>
                <a:latin typeface="Montserrat"/>
                <a:ea typeface="Montserrat"/>
                <a:cs typeface="Montserrat"/>
                <a:sym typeface="Montserrat"/>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436" name="Google Shape;1436;p30"/>
          <p:cNvSpPr txBox="1">
            <a:spLocks noGrp="1"/>
          </p:cNvSpPr>
          <p:nvPr>
            <p:ph type="subTitle" idx="2"/>
          </p:nvPr>
        </p:nvSpPr>
        <p:spPr>
          <a:xfrm>
            <a:off x="5435950" y="2582111"/>
            <a:ext cx="2664300" cy="557700"/>
          </a:xfrm>
          <a:prstGeom prst="rect">
            <a:avLst/>
          </a:prstGeom>
        </p:spPr>
        <p:txBody>
          <a:bodyPr spcFirstLastPara="1" wrap="square" lIns="91425" tIns="91425" rIns="91425" bIns="91425" anchor="t" anchorCtr="0">
            <a:normAutofit/>
          </a:bodyPr>
          <a:lstStyle>
            <a:lvl1pPr lvl="0" rtl="0">
              <a:lnSpc>
                <a:spcPct val="100000"/>
              </a:lnSpc>
              <a:spcBef>
                <a:spcPts val="0"/>
              </a:spcBef>
              <a:spcAft>
                <a:spcPts val="0"/>
              </a:spcAft>
              <a:buClr>
                <a:schemeClr val="dk2"/>
              </a:buClr>
              <a:buSzPts val="1400"/>
              <a:buNone/>
              <a:defRPr sz="1400">
                <a:solidFill>
                  <a:schemeClr val="dk2"/>
                </a:solidFill>
                <a:latin typeface="Montserrat"/>
                <a:ea typeface="Montserrat"/>
                <a:cs typeface="Montserrat"/>
                <a:sym typeface="Montserrat"/>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437" name="Google Shape;1437;p30"/>
          <p:cNvSpPr txBox="1">
            <a:spLocks noGrp="1"/>
          </p:cNvSpPr>
          <p:nvPr>
            <p:ph type="subTitle" idx="3"/>
          </p:nvPr>
        </p:nvSpPr>
        <p:spPr>
          <a:xfrm>
            <a:off x="5435950" y="3927722"/>
            <a:ext cx="2664300" cy="557700"/>
          </a:xfrm>
          <a:prstGeom prst="rect">
            <a:avLst/>
          </a:prstGeom>
        </p:spPr>
        <p:txBody>
          <a:bodyPr spcFirstLastPara="1" wrap="square" lIns="91425" tIns="91425" rIns="91425" bIns="91425" anchor="t" anchorCtr="0">
            <a:normAutofit/>
          </a:bodyPr>
          <a:lstStyle>
            <a:lvl1pPr lvl="0" rtl="0">
              <a:lnSpc>
                <a:spcPct val="100000"/>
              </a:lnSpc>
              <a:spcBef>
                <a:spcPts val="0"/>
              </a:spcBef>
              <a:spcAft>
                <a:spcPts val="0"/>
              </a:spcAft>
              <a:buClr>
                <a:schemeClr val="dk2"/>
              </a:buClr>
              <a:buSzPts val="1400"/>
              <a:buNone/>
              <a:defRPr sz="1400">
                <a:solidFill>
                  <a:srgbClr val="043025"/>
                </a:solidFill>
                <a:latin typeface="Montserrat"/>
                <a:ea typeface="Montserrat"/>
                <a:cs typeface="Montserrat"/>
                <a:sym typeface="Montserrat"/>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438" name="Google Shape;1438;p30"/>
          <p:cNvSpPr txBox="1">
            <a:spLocks noGrp="1"/>
          </p:cNvSpPr>
          <p:nvPr>
            <p:ph type="title" idx="4" hasCustomPrompt="1"/>
          </p:nvPr>
        </p:nvSpPr>
        <p:spPr>
          <a:xfrm>
            <a:off x="5435950" y="731250"/>
            <a:ext cx="1176900" cy="545100"/>
          </a:xfrm>
          <a:prstGeom prst="rect">
            <a:avLst/>
          </a:prstGeom>
        </p:spPr>
        <p:txBody>
          <a:bodyPr spcFirstLastPara="1" wrap="square" lIns="91425" tIns="91425" rIns="91425" bIns="91425" anchor="b" anchorCtr="0">
            <a:normAutofit/>
          </a:bodyPr>
          <a:lstStyle>
            <a:lvl1pPr lvl="0" rtl="0">
              <a:spcBef>
                <a:spcPts val="0"/>
              </a:spcBef>
              <a:spcAft>
                <a:spcPts val="0"/>
              </a:spcAft>
              <a:buSzPts val="3000"/>
              <a:buFont typeface="Merriweather"/>
              <a:buNone/>
              <a:defRPr sz="3000">
                <a:latin typeface="Merriweather"/>
                <a:ea typeface="Merriweather"/>
                <a:cs typeface="Merriweather"/>
                <a:sym typeface="Merriweather"/>
              </a:defRPr>
            </a:lvl1pPr>
            <a:lvl2pPr lvl="1" algn="ctr" rtl="0">
              <a:spcBef>
                <a:spcPts val="0"/>
              </a:spcBef>
              <a:spcAft>
                <a:spcPts val="0"/>
              </a:spcAft>
              <a:buSzPts val="3000"/>
              <a:buNone/>
              <a:defRPr sz="3000"/>
            </a:lvl2pPr>
            <a:lvl3pPr lvl="2" algn="ctr" rtl="0">
              <a:spcBef>
                <a:spcPts val="0"/>
              </a:spcBef>
              <a:spcAft>
                <a:spcPts val="0"/>
              </a:spcAft>
              <a:buSzPts val="3000"/>
              <a:buNone/>
              <a:defRPr sz="3000"/>
            </a:lvl3pPr>
            <a:lvl4pPr lvl="3" algn="ctr" rtl="0">
              <a:spcBef>
                <a:spcPts val="0"/>
              </a:spcBef>
              <a:spcAft>
                <a:spcPts val="0"/>
              </a:spcAft>
              <a:buSzPts val="3000"/>
              <a:buNone/>
              <a:defRPr sz="3000"/>
            </a:lvl4pPr>
            <a:lvl5pPr lvl="4" algn="ctr" rtl="0">
              <a:spcBef>
                <a:spcPts val="0"/>
              </a:spcBef>
              <a:spcAft>
                <a:spcPts val="0"/>
              </a:spcAft>
              <a:buSzPts val="3000"/>
              <a:buNone/>
              <a:defRPr sz="3000"/>
            </a:lvl5pPr>
            <a:lvl6pPr lvl="5" algn="ctr" rtl="0">
              <a:spcBef>
                <a:spcPts val="0"/>
              </a:spcBef>
              <a:spcAft>
                <a:spcPts val="0"/>
              </a:spcAft>
              <a:buSzPts val="3000"/>
              <a:buNone/>
              <a:defRPr sz="3000"/>
            </a:lvl6pPr>
            <a:lvl7pPr lvl="6" algn="ctr" rtl="0">
              <a:spcBef>
                <a:spcPts val="0"/>
              </a:spcBef>
              <a:spcAft>
                <a:spcPts val="0"/>
              </a:spcAft>
              <a:buSzPts val="3000"/>
              <a:buNone/>
              <a:defRPr sz="3000"/>
            </a:lvl7pPr>
            <a:lvl8pPr lvl="7" algn="ctr" rtl="0">
              <a:spcBef>
                <a:spcPts val="0"/>
              </a:spcBef>
              <a:spcAft>
                <a:spcPts val="0"/>
              </a:spcAft>
              <a:buSzPts val="3000"/>
              <a:buNone/>
              <a:defRPr sz="3000"/>
            </a:lvl8pPr>
            <a:lvl9pPr lvl="8" algn="ctr" rtl="0">
              <a:spcBef>
                <a:spcPts val="0"/>
              </a:spcBef>
              <a:spcAft>
                <a:spcPts val="0"/>
              </a:spcAft>
              <a:buSzPts val="3000"/>
              <a:buNone/>
              <a:defRPr sz="3000"/>
            </a:lvl9pPr>
          </a:lstStyle>
          <a:p>
            <a:r>
              <a:t>xx%</a:t>
            </a:r>
          </a:p>
        </p:txBody>
      </p:sp>
      <p:sp>
        <p:nvSpPr>
          <p:cNvPr id="1439" name="Google Shape;1439;p30"/>
          <p:cNvSpPr txBox="1">
            <a:spLocks noGrp="1"/>
          </p:cNvSpPr>
          <p:nvPr>
            <p:ph type="title" idx="5" hasCustomPrompt="1"/>
          </p:nvPr>
        </p:nvSpPr>
        <p:spPr>
          <a:xfrm>
            <a:off x="5435950" y="2046570"/>
            <a:ext cx="1176900" cy="545100"/>
          </a:xfrm>
          <a:prstGeom prst="rect">
            <a:avLst/>
          </a:prstGeom>
        </p:spPr>
        <p:txBody>
          <a:bodyPr spcFirstLastPara="1" wrap="square" lIns="91425" tIns="91425" rIns="91425" bIns="91425" anchor="b" anchorCtr="0">
            <a:normAutofit/>
          </a:bodyPr>
          <a:lstStyle>
            <a:lvl1pPr lvl="0" rtl="0">
              <a:spcBef>
                <a:spcPts val="0"/>
              </a:spcBef>
              <a:spcAft>
                <a:spcPts val="0"/>
              </a:spcAft>
              <a:buSzPts val="3000"/>
              <a:buFont typeface="Merriweather"/>
              <a:buNone/>
              <a:defRPr sz="3000">
                <a:latin typeface="Merriweather"/>
                <a:ea typeface="Merriweather"/>
                <a:cs typeface="Merriweather"/>
                <a:sym typeface="Merriweather"/>
              </a:defRPr>
            </a:lvl1pPr>
            <a:lvl2pPr lvl="1" algn="ctr" rtl="0">
              <a:spcBef>
                <a:spcPts val="0"/>
              </a:spcBef>
              <a:spcAft>
                <a:spcPts val="0"/>
              </a:spcAft>
              <a:buSzPts val="3000"/>
              <a:buNone/>
              <a:defRPr sz="3000"/>
            </a:lvl2pPr>
            <a:lvl3pPr lvl="2" algn="ctr" rtl="0">
              <a:spcBef>
                <a:spcPts val="0"/>
              </a:spcBef>
              <a:spcAft>
                <a:spcPts val="0"/>
              </a:spcAft>
              <a:buSzPts val="3000"/>
              <a:buNone/>
              <a:defRPr sz="3000"/>
            </a:lvl3pPr>
            <a:lvl4pPr lvl="3" algn="ctr" rtl="0">
              <a:spcBef>
                <a:spcPts val="0"/>
              </a:spcBef>
              <a:spcAft>
                <a:spcPts val="0"/>
              </a:spcAft>
              <a:buSzPts val="3000"/>
              <a:buNone/>
              <a:defRPr sz="3000"/>
            </a:lvl4pPr>
            <a:lvl5pPr lvl="4" algn="ctr" rtl="0">
              <a:spcBef>
                <a:spcPts val="0"/>
              </a:spcBef>
              <a:spcAft>
                <a:spcPts val="0"/>
              </a:spcAft>
              <a:buSzPts val="3000"/>
              <a:buNone/>
              <a:defRPr sz="3000"/>
            </a:lvl5pPr>
            <a:lvl6pPr lvl="5" algn="ctr" rtl="0">
              <a:spcBef>
                <a:spcPts val="0"/>
              </a:spcBef>
              <a:spcAft>
                <a:spcPts val="0"/>
              </a:spcAft>
              <a:buSzPts val="3000"/>
              <a:buNone/>
              <a:defRPr sz="3000"/>
            </a:lvl6pPr>
            <a:lvl7pPr lvl="6" algn="ctr" rtl="0">
              <a:spcBef>
                <a:spcPts val="0"/>
              </a:spcBef>
              <a:spcAft>
                <a:spcPts val="0"/>
              </a:spcAft>
              <a:buSzPts val="3000"/>
              <a:buNone/>
              <a:defRPr sz="3000"/>
            </a:lvl7pPr>
            <a:lvl8pPr lvl="7" algn="ctr" rtl="0">
              <a:spcBef>
                <a:spcPts val="0"/>
              </a:spcBef>
              <a:spcAft>
                <a:spcPts val="0"/>
              </a:spcAft>
              <a:buSzPts val="3000"/>
              <a:buNone/>
              <a:defRPr sz="3000"/>
            </a:lvl8pPr>
            <a:lvl9pPr lvl="8" algn="ctr" rtl="0">
              <a:spcBef>
                <a:spcPts val="0"/>
              </a:spcBef>
              <a:spcAft>
                <a:spcPts val="0"/>
              </a:spcAft>
              <a:buSzPts val="3000"/>
              <a:buNone/>
              <a:defRPr sz="3000"/>
            </a:lvl9pPr>
          </a:lstStyle>
          <a:p>
            <a:r>
              <a:t>xx%</a:t>
            </a:r>
          </a:p>
        </p:txBody>
      </p:sp>
      <p:sp>
        <p:nvSpPr>
          <p:cNvPr id="1440" name="Google Shape;1440;p30"/>
          <p:cNvSpPr txBox="1">
            <a:spLocks noGrp="1"/>
          </p:cNvSpPr>
          <p:nvPr>
            <p:ph type="title" idx="6" hasCustomPrompt="1"/>
          </p:nvPr>
        </p:nvSpPr>
        <p:spPr>
          <a:xfrm>
            <a:off x="5435950" y="3361890"/>
            <a:ext cx="1176900" cy="545100"/>
          </a:xfrm>
          <a:prstGeom prst="rect">
            <a:avLst/>
          </a:prstGeom>
        </p:spPr>
        <p:txBody>
          <a:bodyPr spcFirstLastPara="1" wrap="square" lIns="91425" tIns="91425" rIns="91425" bIns="91425" anchor="b" anchorCtr="0">
            <a:normAutofit/>
          </a:bodyPr>
          <a:lstStyle>
            <a:lvl1pPr lvl="0" rtl="0">
              <a:spcBef>
                <a:spcPts val="0"/>
              </a:spcBef>
              <a:spcAft>
                <a:spcPts val="0"/>
              </a:spcAft>
              <a:buSzPts val="3000"/>
              <a:buFont typeface="Merriweather"/>
              <a:buNone/>
              <a:defRPr sz="3000">
                <a:latin typeface="Merriweather"/>
                <a:ea typeface="Merriweather"/>
                <a:cs typeface="Merriweather"/>
                <a:sym typeface="Merriweather"/>
              </a:defRPr>
            </a:lvl1pPr>
            <a:lvl2pPr lvl="1" algn="ctr" rtl="0">
              <a:spcBef>
                <a:spcPts val="0"/>
              </a:spcBef>
              <a:spcAft>
                <a:spcPts val="0"/>
              </a:spcAft>
              <a:buSzPts val="3000"/>
              <a:buNone/>
              <a:defRPr sz="3000"/>
            </a:lvl2pPr>
            <a:lvl3pPr lvl="2" algn="ctr" rtl="0">
              <a:spcBef>
                <a:spcPts val="0"/>
              </a:spcBef>
              <a:spcAft>
                <a:spcPts val="0"/>
              </a:spcAft>
              <a:buSzPts val="3000"/>
              <a:buNone/>
              <a:defRPr sz="3000"/>
            </a:lvl3pPr>
            <a:lvl4pPr lvl="3" algn="ctr" rtl="0">
              <a:spcBef>
                <a:spcPts val="0"/>
              </a:spcBef>
              <a:spcAft>
                <a:spcPts val="0"/>
              </a:spcAft>
              <a:buSzPts val="3000"/>
              <a:buNone/>
              <a:defRPr sz="3000"/>
            </a:lvl4pPr>
            <a:lvl5pPr lvl="4" algn="ctr" rtl="0">
              <a:spcBef>
                <a:spcPts val="0"/>
              </a:spcBef>
              <a:spcAft>
                <a:spcPts val="0"/>
              </a:spcAft>
              <a:buSzPts val="3000"/>
              <a:buNone/>
              <a:defRPr sz="3000"/>
            </a:lvl5pPr>
            <a:lvl6pPr lvl="5" algn="ctr" rtl="0">
              <a:spcBef>
                <a:spcPts val="0"/>
              </a:spcBef>
              <a:spcAft>
                <a:spcPts val="0"/>
              </a:spcAft>
              <a:buSzPts val="3000"/>
              <a:buNone/>
              <a:defRPr sz="3000"/>
            </a:lvl6pPr>
            <a:lvl7pPr lvl="6" algn="ctr" rtl="0">
              <a:spcBef>
                <a:spcPts val="0"/>
              </a:spcBef>
              <a:spcAft>
                <a:spcPts val="0"/>
              </a:spcAft>
              <a:buSzPts val="3000"/>
              <a:buNone/>
              <a:defRPr sz="3000"/>
            </a:lvl7pPr>
            <a:lvl8pPr lvl="7" algn="ctr" rtl="0">
              <a:spcBef>
                <a:spcPts val="0"/>
              </a:spcBef>
              <a:spcAft>
                <a:spcPts val="0"/>
              </a:spcAft>
              <a:buSzPts val="3000"/>
              <a:buNone/>
              <a:defRPr sz="3000"/>
            </a:lvl8pPr>
            <a:lvl9pPr lvl="8" algn="ctr" rtl="0">
              <a:spcBef>
                <a:spcPts val="0"/>
              </a:spcBef>
              <a:spcAft>
                <a:spcPts val="0"/>
              </a:spcAft>
              <a:buSzPts val="3000"/>
              <a:buNone/>
              <a:defRPr sz="3000"/>
            </a:lvl9pPr>
          </a:lstStyle>
          <a:p>
            <a:r>
              <a:t>xx%</a:t>
            </a:r>
          </a:p>
        </p:txBody>
      </p:sp>
      <p:sp>
        <p:nvSpPr>
          <p:cNvPr id="1441" name="Google Shape;1441;p30"/>
          <p:cNvSpPr/>
          <p:nvPr/>
        </p:nvSpPr>
        <p:spPr>
          <a:xfrm rot="-9166514">
            <a:off x="-685878" y="3508085"/>
            <a:ext cx="2096014" cy="2197615"/>
          </a:xfrm>
          <a:custGeom>
            <a:avLst/>
            <a:gdLst/>
            <a:ahLst/>
            <a:cxnLst/>
            <a:rect l="l" t="t" r="r" b="b"/>
            <a:pathLst>
              <a:path w="118601" h="124350" extrusionOk="0">
                <a:moveTo>
                  <a:pt x="69677" y="1"/>
                </a:moveTo>
                <a:cubicBezTo>
                  <a:pt x="57181" y="1"/>
                  <a:pt x="46020" y="10360"/>
                  <a:pt x="36320" y="17351"/>
                </a:cubicBezTo>
                <a:cubicBezTo>
                  <a:pt x="22532" y="27309"/>
                  <a:pt x="11517" y="40596"/>
                  <a:pt x="4306" y="55995"/>
                </a:cubicBezTo>
                <a:cubicBezTo>
                  <a:pt x="1876" y="61252"/>
                  <a:pt x="1" y="67750"/>
                  <a:pt x="3302" y="72504"/>
                </a:cubicBezTo>
                <a:cubicBezTo>
                  <a:pt x="5955" y="76264"/>
                  <a:pt x="10905" y="77405"/>
                  <a:pt x="15618" y="77405"/>
                </a:cubicBezTo>
                <a:cubicBezTo>
                  <a:pt x="16301" y="77405"/>
                  <a:pt x="16980" y="77381"/>
                  <a:pt x="17645" y="77338"/>
                </a:cubicBezTo>
                <a:cubicBezTo>
                  <a:pt x="20601" y="77161"/>
                  <a:pt x="23615" y="76743"/>
                  <a:pt x="26561" y="76743"/>
                </a:cubicBezTo>
                <a:cubicBezTo>
                  <a:pt x="28881" y="76743"/>
                  <a:pt x="31160" y="77002"/>
                  <a:pt x="33335" y="77840"/>
                </a:cubicBezTo>
                <a:cubicBezTo>
                  <a:pt x="40230" y="80508"/>
                  <a:pt x="43769" y="88141"/>
                  <a:pt x="45644" y="95300"/>
                </a:cubicBezTo>
                <a:cubicBezTo>
                  <a:pt x="47520" y="102458"/>
                  <a:pt x="48550" y="110197"/>
                  <a:pt x="53120" y="116008"/>
                </a:cubicBezTo>
                <a:cubicBezTo>
                  <a:pt x="57684" y="121846"/>
                  <a:pt x="64728" y="124350"/>
                  <a:pt x="72147" y="124350"/>
                </a:cubicBezTo>
                <a:cubicBezTo>
                  <a:pt x="79196" y="124350"/>
                  <a:pt x="86583" y="122089"/>
                  <a:pt x="92503" y="118280"/>
                </a:cubicBezTo>
                <a:cubicBezTo>
                  <a:pt x="108643" y="107899"/>
                  <a:pt x="117967" y="88590"/>
                  <a:pt x="118284" y="69414"/>
                </a:cubicBezTo>
                <a:cubicBezTo>
                  <a:pt x="118601" y="50210"/>
                  <a:pt x="110571" y="31456"/>
                  <a:pt x="98156" y="16823"/>
                </a:cubicBezTo>
                <a:cubicBezTo>
                  <a:pt x="91975" y="9533"/>
                  <a:pt x="84315" y="2955"/>
                  <a:pt x="75044" y="657"/>
                </a:cubicBezTo>
                <a:cubicBezTo>
                  <a:pt x="73229" y="207"/>
                  <a:pt x="71440" y="1"/>
                  <a:pt x="69677"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2" name="Google Shape;1442;p30"/>
          <p:cNvSpPr/>
          <p:nvPr/>
        </p:nvSpPr>
        <p:spPr>
          <a:xfrm rot="-10395493">
            <a:off x="-393898" y="4006637"/>
            <a:ext cx="2254524" cy="1217963"/>
          </a:xfrm>
          <a:custGeom>
            <a:avLst/>
            <a:gdLst/>
            <a:ahLst/>
            <a:cxnLst/>
            <a:rect l="l" t="t" r="r" b="b"/>
            <a:pathLst>
              <a:path w="111793" h="60394" extrusionOk="0">
                <a:moveTo>
                  <a:pt x="8698" y="0"/>
                </a:moveTo>
                <a:cubicBezTo>
                  <a:pt x="4448" y="0"/>
                  <a:pt x="1" y="4800"/>
                  <a:pt x="575" y="10353"/>
                </a:cubicBezTo>
                <a:cubicBezTo>
                  <a:pt x="971" y="13972"/>
                  <a:pt x="3137" y="17722"/>
                  <a:pt x="6254" y="19413"/>
                </a:cubicBezTo>
                <a:cubicBezTo>
                  <a:pt x="7568" y="20126"/>
                  <a:pt x="9180" y="20254"/>
                  <a:pt x="10807" y="20254"/>
                </a:cubicBezTo>
                <a:cubicBezTo>
                  <a:pt x="11718" y="20254"/>
                  <a:pt x="12633" y="20214"/>
                  <a:pt x="13504" y="20214"/>
                </a:cubicBezTo>
                <a:cubicBezTo>
                  <a:pt x="15113" y="20214"/>
                  <a:pt x="16569" y="20350"/>
                  <a:pt x="17560" y="21130"/>
                </a:cubicBezTo>
                <a:cubicBezTo>
                  <a:pt x="20888" y="23798"/>
                  <a:pt x="14020" y="32884"/>
                  <a:pt x="21522" y="37137"/>
                </a:cubicBezTo>
                <a:cubicBezTo>
                  <a:pt x="22579" y="37730"/>
                  <a:pt x="23568" y="37941"/>
                  <a:pt x="24512" y="37941"/>
                </a:cubicBezTo>
                <a:cubicBezTo>
                  <a:pt x="26858" y="37941"/>
                  <a:pt x="28923" y="36634"/>
                  <a:pt x="31063" y="36634"/>
                </a:cubicBezTo>
                <a:cubicBezTo>
                  <a:pt x="31437" y="36634"/>
                  <a:pt x="31813" y="36673"/>
                  <a:pt x="32193" y="36767"/>
                </a:cubicBezTo>
                <a:cubicBezTo>
                  <a:pt x="39695" y="38590"/>
                  <a:pt x="34993" y="43106"/>
                  <a:pt x="36868" y="48284"/>
                </a:cubicBezTo>
                <a:cubicBezTo>
                  <a:pt x="38347" y="52451"/>
                  <a:pt x="41622" y="54331"/>
                  <a:pt x="45210" y="54331"/>
                </a:cubicBezTo>
                <a:cubicBezTo>
                  <a:pt x="47262" y="54331"/>
                  <a:pt x="49417" y="53716"/>
                  <a:pt x="51396" y="52563"/>
                </a:cubicBezTo>
                <a:cubicBezTo>
                  <a:pt x="55381" y="50242"/>
                  <a:pt x="57622" y="46755"/>
                  <a:pt x="59930" y="46755"/>
                </a:cubicBezTo>
                <a:cubicBezTo>
                  <a:pt x="61248" y="46755"/>
                  <a:pt x="62587" y="47892"/>
                  <a:pt x="64286" y="51031"/>
                </a:cubicBezTo>
                <a:cubicBezTo>
                  <a:pt x="66056" y="54280"/>
                  <a:pt x="67694" y="57925"/>
                  <a:pt x="71947" y="59642"/>
                </a:cubicBezTo>
                <a:cubicBezTo>
                  <a:pt x="73154" y="60141"/>
                  <a:pt x="74434" y="60393"/>
                  <a:pt x="75714" y="60393"/>
                </a:cubicBezTo>
                <a:cubicBezTo>
                  <a:pt x="76871" y="60393"/>
                  <a:pt x="78028" y="60188"/>
                  <a:pt x="79131" y="59774"/>
                </a:cubicBezTo>
                <a:cubicBezTo>
                  <a:pt x="83410" y="58110"/>
                  <a:pt x="83226" y="53091"/>
                  <a:pt x="86263" y="51295"/>
                </a:cubicBezTo>
                <a:cubicBezTo>
                  <a:pt x="87089" y="50807"/>
                  <a:pt x="87903" y="50603"/>
                  <a:pt x="88716" y="50603"/>
                </a:cubicBezTo>
                <a:cubicBezTo>
                  <a:pt x="92980" y="50603"/>
                  <a:pt x="97213" y="56233"/>
                  <a:pt x="102836" y="56233"/>
                </a:cubicBezTo>
                <a:cubicBezTo>
                  <a:pt x="104275" y="56233"/>
                  <a:pt x="105804" y="55865"/>
                  <a:pt x="107447" y="54940"/>
                </a:cubicBezTo>
                <a:cubicBezTo>
                  <a:pt x="111792" y="52508"/>
                  <a:pt x="110353" y="47395"/>
                  <a:pt x="105262" y="47395"/>
                </a:cubicBezTo>
                <a:cubicBezTo>
                  <a:pt x="104658" y="47395"/>
                  <a:pt x="104003" y="47466"/>
                  <a:pt x="103300" y="47623"/>
                </a:cubicBezTo>
                <a:cubicBezTo>
                  <a:pt x="103062" y="47676"/>
                  <a:pt x="102823" y="47701"/>
                  <a:pt x="102581" y="47701"/>
                </a:cubicBezTo>
                <a:cubicBezTo>
                  <a:pt x="97946" y="47701"/>
                  <a:pt x="92740" y="38516"/>
                  <a:pt x="87692" y="38516"/>
                </a:cubicBezTo>
                <a:cubicBezTo>
                  <a:pt x="87436" y="38516"/>
                  <a:pt x="87179" y="38540"/>
                  <a:pt x="86924" y="38590"/>
                </a:cubicBezTo>
                <a:cubicBezTo>
                  <a:pt x="81086" y="39752"/>
                  <a:pt x="81667" y="46699"/>
                  <a:pt x="78075" y="48231"/>
                </a:cubicBezTo>
                <a:cubicBezTo>
                  <a:pt x="77543" y="48459"/>
                  <a:pt x="77028" y="48564"/>
                  <a:pt x="76527" y="48564"/>
                </a:cubicBezTo>
                <a:cubicBezTo>
                  <a:pt x="71231" y="48564"/>
                  <a:pt x="67466" y="36883"/>
                  <a:pt x="61143" y="36160"/>
                </a:cubicBezTo>
                <a:cubicBezTo>
                  <a:pt x="60981" y="36141"/>
                  <a:pt x="60814" y="36131"/>
                  <a:pt x="60644" y="36131"/>
                </a:cubicBezTo>
                <a:cubicBezTo>
                  <a:pt x="56178" y="36131"/>
                  <a:pt x="49201" y="42428"/>
                  <a:pt x="47310" y="42428"/>
                </a:cubicBezTo>
                <a:cubicBezTo>
                  <a:pt x="47270" y="42428"/>
                  <a:pt x="47232" y="42426"/>
                  <a:pt x="47196" y="42420"/>
                </a:cubicBezTo>
                <a:cubicBezTo>
                  <a:pt x="43525" y="41759"/>
                  <a:pt x="47910" y="32145"/>
                  <a:pt x="43049" y="28209"/>
                </a:cubicBezTo>
                <a:cubicBezTo>
                  <a:pt x="41560" y="27001"/>
                  <a:pt x="39828" y="26643"/>
                  <a:pt x="38073" y="26643"/>
                </a:cubicBezTo>
                <a:cubicBezTo>
                  <a:pt x="35513" y="26643"/>
                  <a:pt x="32902" y="27405"/>
                  <a:pt x="30918" y="27405"/>
                </a:cubicBezTo>
                <a:cubicBezTo>
                  <a:pt x="29295" y="27405"/>
                  <a:pt x="28091" y="26895"/>
                  <a:pt x="27676" y="25039"/>
                </a:cubicBezTo>
                <a:cubicBezTo>
                  <a:pt x="26725" y="20786"/>
                  <a:pt x="32246" y="16455"/>
                  <a:pt x="27888" y="11806"/>
                </a:cubicBezTo>
                <a:cubicBezTo>
                  <a:pt x="26918" y="10783"/>
                  <a:pt x="24323" y="9360"/>
                  <a:pt x="21315" y="9360"/>
                </a:cubicBezTo>
                <a:cubicBezTo>
                  <a:pt x="19816" y="9360"/>
                  <a:pt x="18216" y="9713"/>
                  <a:pt x="16661" y="10643"/>
                </a:cubicBezTo>
                <a:cubicBezTo>
                  <a:pt x="15545" y="11179"/>
                  <a:pt x="14670" y="11412"/>
                  <a:pt x="13987" y="11412"/>
                </a:cubicBezTo>
                <a:cubicBezTo>
                  <a:pt x="9614" y="11412"/>
                  <a:pt x="13131" y="1856"/>
                  <a:pt x="11669" y="897"/>
                </a:cubicBezTo>
                <a:cubicBezTo>
                  <a:pt x="10739" y="280"/>
                  <a:pt x="9725" y="0"/>
                  <a:pt x="869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85"/>
        <p:cNvGrpSpPr/>
        <p:nvPr/>
      </p:nvGrpSpPr>
      <p:grpSpPr>
        <a:xfrm>
          <a:off x="0" y="0"/>
          <a:ext cx="0" cy="0"/>
          <a:chOff x="0" y="0"/>
          <a:chExt cx="0" cy="0"/>
        </a:xfrm>
      </p:grpSpPr>
      <p:sp>
        <p:nvSpPr>
          <p:cNvPr id="86" name="Google Shape;86;p4"/>
          <p:cNvSpPr txBox="1">
            <a:spLocks noGrp="1"/>
          </p:cNvSpPr>
          <p:nvPr>
            <p:ph type="body" idx="1"/>
          </p:nvPr>
        </p:nvSpPr>
        <p:spPr>
          <a:xfrm>
            <a:off x="720000" y="1209575"/>
            <a:ext cx="7704000" cy="3219000"/>
          </a:xfrm>
          <a:prstGeom prst="rect">
            <a:avLst/>
          </a:prstGeom>
        </p:spPr>
        <p:txBody>
          <a:bodyPr spcFirstLastPara="1" wrap="square" lIns="91425" tIns="91425" rIns="91425" bIns="91425" anchor="t" anchorCtr="0">
            <a:normAutofit/>
          </a:bodyPr>
          <a:lstStyle>
            <a:lvl1pPr marL="457200" lvl="0" indent="-279400">
              <a:lnSpc>
                <a:spcPct val="100000"/>
              </a:lnSpc>
              <a:spcBef>
                <a:spcPts val="0"/>
              </a:spcBef>
              <a:spcAft>
                <a:spcPts val="0"/>
              </a:spcAft>
              <a:buClr>
                <a:srgbClr val="DD7E6B"/>
              </a:buClr>
              <a:buSzPts val="800"/>
              <a:buFont typeface="Open Sans"/>
              <a:buChar char="●"/>
              <a:defRPr sz="1200">
                <a:latin typeface="Montserrat"/>
                <a:ea typeface="Montserrat"/>
                <a:cs typeface="Montserrat"/>
                <a:sym typeface="Montserrat"/>
              </a:defRPr>
            </a:lvl1pPr>
            <a:lvl2pPr marL="914400" lvl="1" indent="-279400">
              <a:spcBef>
                <a:spcPts val="0"/>
              </a:spcBef>
              <a:spcAft>
                <a:spcPts val="0"/>
              </a:spcAft>
              <a:buClr>
                <a:srgbClr val="999999"/>
              </a:buClr>
              <a:buSzPts val="800"/>
              <a:buFont typeface="Open Sans"/>
              <a:buChar char="○"/>
              <a:defRPr sz="1100">
                <a:latin typeface="Montserrat"/>
                <a:ea typeface="Montserrat"/>
                <a:cs typeface="Montserrat"/>
                <a:sym typeface="Montserrat"/>
              </a:defRPr>
            </a:lvl2pPr>
            <a:lvl3pPr marL="1371600" lvl="2" indent="-279400">
              <a:spcBef>
                <a:spcPts val="0"/>
              </a:spcBef>
              <a:spcAft>
                <a:spcPts val="0"/>
              </a:spcAft>
              <a:buClr>
                <a:srgbClr val="999999"/>
              </a:buClr>
              <a:buSzPts val="800"/>
              <a:buFont typeface="Open Sans"/>
              <a:buChar char="■"/>
              <a:defRPr sz="1100">
                <a:latin typeface="Montserrat"/>
                <a:ea typeface="Montserrat"/>
                <a:cs typeface="Montserrat"/>
                <a:sym typeface="Montserrat"/>
              </a:defRPr>
            </a:lvl3pPr>
            <a:lvl4pPr marL="1828800" lvl="3" indent="-279400">
              <a:spcBef>
                <a:spcPts val="0"/>
              </a:spcBef>
              <a:spcAft>
                <a:spcPts val="0"/>
              </a:spcAft>
              <a:buClr>
                <a:srgbClr val="999999"/>
              </a:buClr>
              <a:buSzPts val="800"/>
              <a:buFont typeface="Open Sans"/>
              <a:buChar char="●"/>
              <a:defRPr sz="1100"/>
            </a:lvl4pPr>
            <a:lvl5pPr marL="2286000" lvl="4" indent="-330200">
              <a:spcBef>
                <a:spcPts val="0"/>
              </a:spcBef>
              <a:spcAft>
                <a:spcPts val="0"/>
              </a:spcAft>
              <a:buClr>
                <a:srgbClr val="999999"/>
              </a:buClr>
              <a:buSzPts val="1600"/>
              <a:buFont typeface="Open Sans"/>
              <a:buChar char="○"/>
              <a:defRPr sz="1100"/>
            </a:lvl5pPr>
            <a:lvl6pPr marL="2743200" lvl="5" indent="-330200">
              <a:spcBef>
                <a:spcPts val="0"/>
              </a:spcBef>
              <a:spcAft>
                <a:spcPts val="0"/>
              </a:spcAft>
              <a:buClr>
                <a:srgbClr val="999999"/>
              </a:buClr>
              <a:buSzPts val="1600"/>
              <a:buFont typeface="Open Sans"/>
              <a:buChar char="■"/>
              <a:defRPr sz="1100"/>
            </a:lvl6pPr>
            <a:lvl7pPr marL="3200400" lvl="6" indent="-273050">
              <a:spcBef>
                <a:spcPts val="0"/>
              </a:spcBef>
              <a:spcAft>
                <a:spcPts val="0"/>
              </a:spcAft>
              <a:buClr>
                <a:srgbClr val="999999"/>
              </a:buClr>
              <a:buSzPts val="700"/>
              <a:buFont typeface="Open Sans"/>
              <a:buChar char="●"/>
              <a:defRPr sz="1100"/>
            </a:lvl7pPr>
            <a:lvl8pPr marL="3657600" lvl="7" indent="-273050">
              <a:spcBef>
                <a:spcPts val="0"/>
              </a:spcBef>
              <a:spcAft>
                <a:spcPts val="0"/>
              </a:spcAft>
              <a:buClr>
                <a:srgbClr val="999999"/>
              </a:buClr>
              <a:buSzPts val="700"/>
              <a:buFont typeface="Open Sans"/>
              <a:buChar char="○"/>
              <a:defRPr sz="1100"/>
            </a:lvl8pPr>
            <a:lvl9pPr marL="4114800" lvl="8" indent="-266700">
              <a:spcBef>
                <a:spcPts val="0"/>
              </a:spcBef>
              <a:spcAft>
                <a:spcPts val="0"/>
              </a:spcAft>
              <a:buClr>
                <a:srgbClr val="999999"/>
              </a:buClr>
              <a:buSzPts val="600"/>
              <a:buFont typeface="Open Sans"/>
              <a:buChar char="■"/>
              <a:defRPr sz="1100"/>
            </a:lvl9pPr>
          </a:lstStyle>
          <a:p>
            <a:endParaRPr/>
          </a:p>
        </p:txBody>
      </p:sp>
      <p:sp>
        <p:nvSpPr>
          <p:cNvPr id="87" name="Google Shape;87;p4"/>
          <p:cNvSpPr/>
          <p:nvPr/>
        </p:nvSpPr>
        <p:spPr>
          <a:xfrm>
            <a:off x="7166757" y="-569636"/>
            <a:ext cx="2538359" cy="2463316"/>
          </a:xfrm>
          <a:custGeom>
            <a:avLst/>
            <a:gdLst/>
            <a:ahLst/>
            <a:cxnLst/>
            <a:rect l="l" t="t" r="r" b="b"/>
            <a:pathLst>
              <a:path w="126067" h="122340" extrusionOk="0">
                <a:moveTo>
                  <a:pt x="53372" y="0"/>
                </a:moveTo>
                <a:cubicBezTo>
                  <a:pt x="50944" y="0"/>
                  <a:pt x="48529" y="321"/>
                  <a:pt x="46155" y="1029"/>
                </a:cubicBezTo>
                <a:cubicBezTo>
                  <a:pt x="45541" y="1189"/>
                  <a:pt x="45040" y="1575"/>
                  <a:pt x="44722" y="2121"/>
                </a:cubicBezTo>
                <a:cubicBezTo>
                  <a:pt x="44123" y="2102"/>
                  <a:pt x="43525" y="2092"/>
                  <a:pt x="42927" y="2092"/>
                </a:cubicBezTo>
                <a:cubicBezTo>
                  <a:pt x="33632" y="2092"/>
                  <a:pt x="24385" y="4433"/>
                  <a:pt x="16242" y="9605"/>
                </a:cubicBezTo>
                <a:cubicBezTo>
                  <a:pt x="6984" y="15520"/>
                  <a:pt x="0" y="27075"/>
                  <a:pt x="5414" y="37903"/>
                </a:cubicBezTo>
                <a:cubicBezTo>
                  <a:pt x="12124" y="51347"/>
                  <a:pt x="28912" y="51893"/>
                  <a:pt x="41651" y="54759"/>
                </a:cubicBezTo>
                <a:cubicBezTo>
                  <a:pt x="58143" y="58490"/>
                  <a:pt x="72155" y="69272"/>
                  <a:pt x="79980" y="84285"/>
                </a:cubicBezTo>
                <a:cubicBezTo>
                  <a:pt x="83688" y="91291"/>
                  <a:pt x="84894" y="98320"/>
                  <a:pt x="86190" y="106009"/>
                </a:cubicBezTo>
                <a:cubicBezTo>
                  <a:pt x="87191" y="111901"/>
                  <a:pt x="89079" y="117906"/>
                  <a:pt x="94812" y="120727"/>
                </a:cubicBezTo>
                <a:cubicBezTo>
                  <a:pt x="97076" y="121841"/>
                  <a:pt x="99369" y="122340"/>
                  <a:pt x="101613" y="122340"/>
                </a:cubicBezTo>
                <a:cubicBezTo>
                  <a:pt x="109626" y="122340"/>
                  <a:pt x="117002" y="115982"/>
                  <a:pt x="120130" y="108625"/>
                </a:cubicBezTo>
                <a:cubicBezTo>
                  <a:pt x="126067" y="94749"/>
                  <a:pt x="123291" y="76346"/>
                  <a:pt x="119038" y="62379"/>
                </a:cubicBezTo>
                <a:cubicBezTo>
                  <a:pt x="113920" y="45455"/>
                  <a:pt x="104138" y="30305"/>
                  <a:pt x="90854" y="18659"/>
                </a:cubicBezTo>
                <a:cubicBezTo>
                  <a:pt x="81210" y="10233"/>
                  <a:pt x="67084" y="0"/>
                  <a:pt x="53372" y="0"/>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88;p4"/>
          <p:cNvSpPr/>
          <p:nvPr/>
        </p:nvSpPr>
        <p:spPr>
          <a:xfrm rot="868161" flipH="1">
            <a:off x="-512273" y="3827701"/>
            <a:ext cx="1694464" cy="2072505"/>
          </a:xfrm>
          <a:custGeom>
            <a:avLst/>
            <a:gdLst/>
            <a:ahLst/>
            <a:cxnLst/>
            <a:rect l="l" t="t" r="r" b="b"/>
            <a:pathLst>
              <a:path w="71608" h="87584" extrusionOk="0">
                <a:moveTo>
                  <a:pt x="60038" y="3138"/>
                </a:moveTo>
                <a:cubicBezTo>
                  <a:pt x="60091" y="3138"/>
                  <a:pt x="60143" y="3165"/>
                  <a:pt x="60188" y="3229"/>
                </a:cubicBezTo>
                <a:cubicBezTo>
                  <a:pt x="60209" y="3398"/>
                  <a:pt x="60016" y="3649"/>
                  <a:pt x="59840" y="3649"/>
                </a:cubicBezTo>
                <a:cubicBezTo>
                  <a:pt x="59790" y="3649"/>
                  <a:pt x="59742" y="3629"/>
                  <a:pt x="59700" y="3581"/>
                </a:cubicBezTo>
                <a:cubicBezTo>
                  <a:pt x="59679" y="3415"/>
                  <a:pt x="59864" y="3138"/>
                  <a:pt x="60038" y="3138"/>
                </a:cubicBezTo>
                <a:close/>
                <a:moveTo>
                  <a:pt x="67078" y="3310"/>
                </a:moveTo>
                <a:lnTo>
                  <a:pt x="67078" y="3310"/>
                </a:lnTo>
                <a:cubicBezTo>
                  <a:pt x="67456" y="3436"/>
                  <a:pt x="67084" y="4054"/>
                  <a:pt x="66769" y="4054"/>
                </a:cubicBezTo>
                <a:cubicBezTo>
                  <a:pt x="66745" y="4054"/>
                  <a:pt x="66721" y="4050"/>
                  <a:pt x="66698" y="4042"/>
                </a:cubicBezTo>
                <a:cubicBezTo>
                  <a:pt x="66589" y="3717"/>
                  <a:pt x="66779" y="3391"/>
                  <a:pt x="67078" y="3310"/>
                </a:cubicBezTo>
                <a:close/>
                <a:moveTo>
                  <a:pt x="69220" y="6728"/>
                </a:moveTo>
                <a:lnTo>
                  <a:pt x="69220" y="6728"/>
                </a:lnTo>
                <a:cubicBezTo>
                  <a:pt x="69166" y="7107"/>
                  <a:pt x="69058" y="7487"/>
                  <a:pt x="68922" y="7867"/>
                </a:cubicBezTo>
                <a:cubicBezTo>
                  <a:pt x="68841" y="7650"/>
                  <a:pt x="68759" y="7433"/>
                  <a:pt x="68705" y="7216"/>
                </a:cubicBezTo>
                <a:cubicBezTo>
                  <a:pt x="68868" y="7053"/>
                  <a:pt x="69030" y="6890"/>
                  <a:pt x="69220" y="6728"/>
                </a:cubicBezTo>
                <a:close/>
                <a:moveTo>
                  <a:pt x="69615" y="14834"/>
                </a:moveTo>
                <a:cubicBezTo>
                  <a:pt x="69747" y="14834"/>
                  <a:pt x="69934" y="15030"/>
                  <a:pt x="69898" y="15190"/>
                </a:cubicBezTo>
                <a:cubicBezTo>
                  <a:pt x="69898" y="15330"/>
                  <a:pt x="69844" y="15383"/>
                  <a:pt x="69775" y="15383"/>
                </a:cubicBezTo>
                <a:cubicBezTo>
                  <a:pt x="69643" y="15383"/>
                  <a:pt x="69456" y="15188"/>
                  <a:pt x="69492" y="15027"/>
                </a:cubicBezTo>
                <a:lnTo>
                  <a:pt x="69492" y="15027"/>
                </a:lnTo>
                <a:lnTo>
                  <a:pt x="69492" y="15027"/>
                </a:lnTo>
                <a:cubicBezTo>
                  <a:pt x="69492" y="14888"/>
                  <a:pt x="69546" y="14834"/>
                  <a:pt x="69615" y="14834"/>
                </a:cubicBezTo>
                <a:close/>
                <a:moveTo>
                  <a:pt x="67465" y="19862"/>
                </a:moveTo>
                <a:cubicBezTo>
                  <a:pt x="67505" y="20000"/>
                  <a:pt x="67539" y="20141"/>
                  <a:pt x="67566" y="20289"/>
                </a:cubicBezTo>
                <a:lnTo>
                  <a:pt x="67370" y="20266"/>
                </a:lnTo>
                <a:lnTo>
                  <a:pt x="67370" y="20266"/>
                </a:lnTo>
                <a:cubicBezTo>
                  <a:pt x="67412" y="20119"/>
                  <a:pt x="67451" y="19983"/>
                  <a:pt x="67465" y="19862"/>
                </a:cubicBezTo>
                <a:close/>
                <a:moveTo>
                  <a:pt x="66535" y="21863"/>
                </a:moveTo>
                <a:lnTo>
                  <a:pt x="66236" y="22160"/>
                </a:lnTo>
                <a:lnTo>
                  <a:pt x="66236" y="22160"/>
                </a:lnTo>
                <a:lnTo>
                  <a:pt x="66155" y="22188"/>
                </a:lnTo>
                <a:lnTo>
                  <a:pt x="66535" y="21863"/>
                </a:lnTo>
                <a:close/>
                <a:moveTo>
                  <a:pt x="58235" y="35072"/>
                </a:moveTo>
                <a:lnTo>
                  <a:pt x="58750" y="35397"/>
                </a:lnTo>
                <a:lnTo>
                  <a:pt x="57991" y="35913"/>
                </a:lnTo>
                <a:lnTo>
                  <a:pt x="58750" y="35614"/>
                </a:lnTo>
                <a:lnTo>
                  <a:pt x="58750" y="35614"/>
                </a:lnTo>
                <a:cubicBezTo>
                  <a:pt x="58208" y="36130"/>
                  <a:pt x="57747" y="36699"/>
                  <a:pt x="57367" y="37323"/>
                </a:cubicBezTo>
                <a:lnTo>
                  <a:pt x="56852" y="36672"/>
                </a:lnTo>
                <a:lnTo>
                  <a:pt x="57693" y="36591"/>
                </a:lnTo>
                <a:lnTo>
                  <a:pt x="57221" y="36381"/>
                </a:lnTo>
                <a:lnTo>
                  <a:pt x="57221" y="36381"/>
                </a:lnTo>
                <a:cubicBezTo>
                  <a:pt x="57567" y="35953"/>
                  <a:pt x="57888" y="35499"/>
                  <a:pt x="58235" y="35072"/>
                </a:cubicBezTo>
                <a:close/>
                <a:moveTo>
                  <a:pt x="54540" y="39197"/>
                </a:moveTo>
                <a:cubicBezTo>
                  <a:pt x="54352" y="39408"/>
                  <a:pt x="54180" y="39630"/>
                  <a:pt x="54031" y="39873"/>
                </a:cubicBezTo>
                <a:cubicBezTo>
                  <a:pt x="54078" y="39884"/>
                  <a:pt x="54121" y="39890"/>
                  <a:pt x="54162" y="39890"/>
                </a:cubicBezTo>
                <a:cubicBezTo>
                  <a:pt x="54302" y="39890"/>
                  <a:pt x="54410" y="39828"/>
                  <a:pt x="54506" y="39739"/>
                </a:cubicBezTo>
                <a:lnTo>
                  <a:pt x="54506" y="39739"/>
                </a:lnTo>
                <a:cubicBezTo>
                  <a:pt x="54522" y="39560"/>
                  <a:pt x="54533" y="39379"/>
                  <a:pt x="54540" y="39197"/>
                </a:cubicBezTo>
                <a:close/>
                <a:moveTo>
                  <a:pt x="52006" y="42377"/>
                </a:moveTo>
                <a:cubicBezTo>
                  <a:pt x="52013" y="42408"/>
                  <a:pt x="52021" y="42440"/>
                  <a:pt x="52031" y="42472"/>
                </a:cubicBezTo>
                <a:lnTo>
                  <a:pt x="52031" y="42472"/>
                </a:lnTo>
                <a:cubicBezTo>
                  <a:pt x="52031" y="42436"/>
                  <a:pt x="52022" y="42405"/>
                  <a:pt x="52006" y="42377"/>
                </a:cubicBezTo>
                <a:close/>
                <a:moveTo>
                  <a:pt x="52031" y="42472"/>
                </a:moveTo>
                <a:cubicBezTo>
                  <a:pt x="52031" y="42491"/>
                  <a:pt x="52029" y="42510"/>
                  <a:pt x="52024" y="42531"/>
                </a:cubicBezTo>
                <a:cubicBezTo>
                  <a:pt x="52022" y="42543"/>
                  <a:pt x="52020" y="42555"/>
                  <a:pt x="52017" y="42566"/>
                </a:cubicBezTo>
                <a:lnTo>
                  <a:pt x="52017" y="42566"/>
                </a:lnTo>
                <a:lnTo>
                  <a:pt x="52051" y="42531"/>
                </a:lnTo>
                <a:cubicBezTo>
                  <a:pt x="52044" y="42511"/>
                  <a:pt x="52037" y="42492"/>
                  <a:pt x="52031" y="42472"/>
                </a:cubicBezTo>
                <a:close/>
                <a:moveTo>
                  <a:pt x="53783" y="42618"/>
                </a:moveTo>
                <a:cubicBezTo>
                  <a:pt x="53748" y="42653"/>
                  <a:pt x="53713" y="42687"/>
                  <a:pt x="53678" y="42721"/>
                </a:cubicBezTo>
                <a:lnTo>
                  <a:pt x="53727" y="42749"/>
                </a:lnTo>
                <a:lnTo>
                  <a:pt x="53727" y="42749"/>
                </a:lnTo>
                <a:cubicBezTo>
                  <a:pt x="53746" y="42705"/>
                  <a:pt x="53765" y="42662"/>
                  <a:pt x="53783" y="42618"/>
                </a:cubicBezTo>
                <a:close/>
                <a:moveTo>
                  <a:pt x="53727" y="42749"/>
                </a:moveTo>
                <a:cubicBezTo>
                  <a:pt x="53652" y="42918"/>
                  <a:pt x="53572" y="43086"/>
                  <a:pt x="53488" y="43250"/>
                </a:cubicBezTo>
                <a:lnTo>
                  <a:pt x="53488" y="43250"/>
                </a:lnTo>
                <a:lnTo>
                  <a:pt x="53516" y="43209"/>
                </a:lnTo>
                <a:cubicBezTo>
                  <a:pt x="53760" y="43155"/>
                  <a:pt x="54004" y="43101"/>
                  <a:pt x="54248" y="43046"/>
                </a:cubicBezTo>
                <a:lnTo>
                  <a:pt x="53727" y="42749"/>
                </a:lnTo>
                <a:close/>
                <a:moveTo>
                  <a:pt x="50809" y="43989"/>
                </a:moveTo>
                <a:lnTo>
                  <a:pt x="50809" y="43989"/>
                </a:lnTo>
                <a:cubicBezTo>
                  <a:pt x="50727" y="44080"/>
                  <a:pt x="50644" y="44172"/>
                  <a:pt x="50559" y="44267"/>
                </a:cubicBezTo>
                <a:cubicBezTo>
                  <a:pt x="50554" y="44285"/>
                  <a:pt x="50549" y="44302"/>
                  <a:pt x="50544" y="44318"/>
                </a:cubicBezTo>
                <a:lnTo>
                  <a:pt x="50544" y="44318"/>
                </a:lnTo>
                <a:lnTo>
                  <a:pt x="50830" y="44050"/>
                </a:lnTo>
                <a:cubicBezTo>
                  <a:pt x="50823" y="44029"/>
                  <a:pt x="50816" y="44009"/>
                  <a:pt x="50809" y="43989"/>
                </a:cubicBezTo>
                <a:close/>
                <a:moveTo>
                  <a:pt x="53488" y="43250"/>
                </a:moveTo>
                <a:lnTo>
                  <a:pt x="53190" y="43697"/>
                </a:lnTo>
                <a:cubicBezTo>
                  <a:pt x="53123" y="43666"/>
                  <a:pt x="53060" y="43653"/>
                  <a:pt x="53002" y="43653"/>
                </a:cubicBezTo>
                <a:cubicBezTo>
                  <a:pt x="52755" y="43653"/>
                  <a:pt x="52579" y="43891"/>
                  <a:pt x="52404" y="44023"/>
                </a:cubicBezTo>
                <a:cubicBezTo>
                  <a:pt x="52512" y="44185"/>
                  <a:pt x="52608" y="44360"/>
                  <a:pt x="52693" y="44547"/>
                </a:cubicBezTo>
                <a:lnTo>
                  <a:pt x="52693" y="44547"/>
                </a:lnTo>
                <a:cubicBezTo>
                  <a:pt x="52990" y="44137"/>
                  <a:pt x="53256" y="43704"/>
                  <a:pt x="53488" y="43250"/>
                </a:cubicBezTo>
                <a:close/>
                <a:moveTo>
                  <a:pt x="50700" y="43245"/>
                </a:moveTo>
                <a:lnTo>
                  <a:pt x="50700" y="43245"/>
                </a:lnTo>
                <a:cubicBezTo>
                  <a:pt x="50379" y="43594"/>
                  <a:pt x="49977" y="44019"/>
                  <a:pt x="49476" y="44531"/>
                </a:cubicBezTo>
                <a:lnTo>
                  <a:pt x="49476" y="44531"/>
                </a:lnTo>
                <a:cubicBezTo>
                  <a:pt x="49413" y="44582"/>
                  <a:pt x="49347" y="44636"/>
                  <a:pt x="49278" y="44694"/>
                </a:cubicBezTo>
                <a:lnTo>
                  <a:pt x="49278" y="44694"/>
                </a:lnTo>
                <a:lnTo>
                  <a:pt x="50700" y="43245"/>
                </a:lnTo>
                <a:close/>
                <a:moveTo>
                  <a:pt x="48977" y="45784"/>
                </a:moveTo>
                <a:lnTo>
                  <a:pt x="48826" y="45926"/>
                </a:lnTo>
                <a:lnTo>
                  <a:pt x="49040" y="46084"/>
                </a:lnTo>
                <a:lnTo>
                  <a:pt x="48977" y="45784"/>
                </a:lnTo>
                <a:close/>
                <a:moveTo>
                  <a:pt x="47263" y="45931"/>
                </a:moveTo>
                <a:cubicBezTo>
                  <a:pt x="47272" y="45931"/>
                  <a:pt x="47281" y="45932"/>
                  <a:pt x="47290" y="45932"/>
                </a:cubicBezTo>
                <a:lnTo>
                  <a:pt x="47290" y="45932"/>
                </a:lnTo>
                <a:lnTo>
                  <a:pt x="46672" y="46545"/>
                </a:lnTo>
                <a:lnTo>
                  <a:pt x="46436" y="46545"/>
                </a:lnTo>
                <a:cubicBezTo>
                  <a:pt x="46700" y="46383"/>
                  <a:pt x="46964" y="45931"/>
                  <a:pt x="47263" y="45931"/>
                </a:cubicBezTo>
                <a:close/>
                <a:moveTo>
                  <a:pt x="52349" y="44294"/>
                </a:moveTo>
                <a:cubicBezTo>
                  <a:pt x="52105" y="44647"/>
                  <a:pt x="51861" y="45026"/>
                  <a:pt x="51617" y="45379"/>
                </a:cubicBezTo>
                <a:cubicBezTo>
                  <a:pt x="51400" y="44999"/>
                  <a:pt x="51644" y="44674"/>
                  <a:pt x="51888" y="44375"/>
                </a:cubicBezTo>
                <a:lnTo>
                  <a:pt x="51888" y="44375"/>
                </a:lnTo>
                <a:cubicBezTo>
                  <a:pt x="51644" y="44565"/>
                  <a:pt x="51400" y="44782"/>
                  <a:pt x="51156" y="44999"/>
                </a:cubicBezTo>
                <a:lnTo>
                  <a:pt x="51508" y="45352"/>
                </a:lnTo>
                <a:cubicBezTo>
                  <a:pt x="51346" y="45677"/>
                  <a:pt x="51183" y="45976"/>
                  <a:pt x="51020" y="46301"/>
                </a:cubicBezTo>
                <a:cubicBezTo>
                  <a:pt x="50939" y="46166"/>
                  <a:pt x="50803" y="45894"/>
                  <a:pt x="50749" y="45786"/>
                </a:cubicBezTo>
                <a:cubicBezTo>
                  <a:pt x="50699" y="46061"/>
                  <a:pt x="50672" y="46337"/>
                  <a:pt x="50647" y="46633"/>
                </a:cubicBezTo>
                <a:lnTo>
                  <a:pt x="50647" y="46633"/>
                </a:lnTo>
                <a:cubicBezTo>
                  <a:pt x="51400" y="46063"/>
                  <a:pt x="52070" y="45387"/>
                  <a:pt x="52633" y="44628"/>
                </a:cubicBezTo>
                <a:lnTo>
                  <a:pt x="52633" y="44628"/>
                </a:lnTo>
                <a:lnTo>
                  <a:pt x="52810" y="44836"/>
                </a:lnTo>
                <a:cubicBezTo>
                  <a:pt x="52774" y="44737"/>
                  <a:pt x="52735" y="44640"/>
                  <a:pt x="52693" y="44547"/>
                </a:cubicBezTo>
                <a:lnTo>
                  <a:pt x="52693" y="44547"/>
                </a:lnTo>
                <a:cubicBezTo>
                  <a:pt x="52673" y="44574"/>
                  <a:pt x="52653" y="44601"/>
                  <a:pt x="52633" y="44628"/>
                </a:cubicBezTo>
                <a:lnTo>
                  <a:pt x="52633" y="44628"/>
                </a:lnTo>
                <a:lnTo>
                  <a:pt x="52349" y="44294"/>
                </a:lnTo>
                <a:close/>
                <a:moveTo>
                  <a:pt x="50288" y="46274"/>
                </a:moveTo>
                <a:lnTo>
                  <a:pt x="50044" y="46518"/>
                </a:lnTo>
                <a:lnTo>
                  <a:pt x="50326" y="46866"/>
                </a:lnTo>
                <a:lnTo>
                  <a:pt x="50326" y="46866"/>
                </a:lnTo>
                <a:cubicBezTo>
                  <a:pt x="50420" y="46800"/>
                  <a:pt x="50513" y="46733"/>
                  <a:pt x="50605" y="46665"/>
                </a:cubicBezTo>
                <a:lnTo>
                  <a:pt x="50605" y="46665"/>
                </a:lnTo>
                <a:lnTo>
                  <a:pt x="50640" y="46708"/>
                </a:lnTo>
                <a:cubicBezTo>
                  <a:pt x="50643" y="46683"/>
                  <a:pt x="50645" y="46658"/>
                  <a:pt x="50647" y="46633"/>
                </a:cubicBezTo>
                <a:lnTo>
                  <a:pt x="50647" y="46633"/>
                </a:lnTo>
                <a:cubicBezTo>
                  <a:pt x="50633" y="46644"/>
                  <a:pt x="50619" y="46654"/>
                  <a:pt x="50605" y="46665"/>
                </a:cubicBezTo>
                <a:lnTo>
                  <a:pt x="50605" y="46665"/>
                </a:lnTo>
                <a:lnTo>
                  <a:pt x="50288" y="46274"/>
                </a:lnTo>
                <a:close/>
                <a:moveTo>
                  <a:pt x="46477" y="46829"/>
                </a:moveTo>
                <a:lnTo>
                  <a:pt x="46477" y="46829"/>
                </a:lnTo>
                <a:cubicBezTo>
                  <a:pt x="46472" y="46841"/>
                  <a:pt x="46467" y="46855"/>
                  <a:pt x="46463" y="46871"/>
                </a:cubicBezTo>
                <a:lnTo>
                  <a:pt x="46390" y="46943"/>
                </a:lnTo>
                <a:lnTo>
                  <a:pt x="46390" y="46943"/>
                </a:lnTo>
                <a:cubicBezTo>
                  <a:pt x="46415" y="46902"/>
                  <a:pt x="46444" y="46864"/>
                  <a:pt x="46477" y="46829"/>
                </a:cubicBezTo>
                <a:close/>
                <a:moveTo>
                  <a:pt x="47731" y="46931"/>
                </a:moveTo>
                <a:cubicBezTo>
                  <a:pt x="47725" y="46938"/>
                  <a:pt x="47718" y="46945"/>
                  <a:pt x="47711" y="46952"/>
                </a:cubicBezTo>
                <a:lnTo>
                  <a:pt x="47731" y="46931"/>
                </a:lnTo>
                <a:close/>
                <a:moveTo>
                  <a:pt x="50326" y="46866"/>
                </a:moveTo>
                <a:lnTo>
                  <a:pt x="50326" y="46866"/>
                </a:lnTo>
                <a:cubicBezTo>
                  <a:pt x="50289" y="46892"/>
                  <a:pt x="50251" y="46918"/>
                  <a:pt x="50213" y="46943"/>
                </a:cubicBezTo>
                <a:lnTo>
                  <a:pt x="50213" y="46943"/>
                </a:lnTo>
                <a:lnTo>
                  <a:pt x="50396" y="46952"/>
                </a:lnTo>
                <a:lnTo>
                  <a:pt x="50326" y="46866"/>
                </a:lnTo>
                <a:close/>
                <a:moveTo>
                  <a:pt x="49827" y="46925"/>
                </a:moveTo>
                <a:cubicBezTo>
                  <a:pt x="49813" y="47021"/>
                  <a:pt x="49799" y="47118"/>
                  <a:pt x="49789" y="47214"/>
                </a:cubicBezTo>
                <a:lnTo>
                  <a:pt x="49789" y="47214"/>
                </a:lnTo>
                <a:cubicBezTo>
                  <a:pt x="49933" y="47127"/>
                  <a:pt x="50074" y="47037"/>
                  <a:pt x="50213" y="46943"/>
                </a:cubicBezTo>
                <a:lnTo>
                  <a:pt x="50213" y="46943"/>
                </a:lnTo>
                <a:lnTo>
                  <a:pt x="49827" y="46925"/>
                </a:lnTo>
                <a:close/>
                <a:moveTo>
                  <a:pt x="46707" y="47023"/>
                </a:moveTo>
                <a:lnTo>
                  <a:pt x="46707" y="47386"/>
                </a:lnTo>
                <a:cubicBezTo>
                  <a:pt x="46683" y="47311"/>
                  <a:pt x="46652" y="47208"/>
                  <a:pt x="46621" y="47105"/>
                </a:cubicBezTo>
                <a:lnTo>
                  <a:pt x="46621" y="47105"/>
                </a:lnTo>
                <a:cubicBezTo>
                  <a:pt x="46516" y="47206"/>
                  <a:pt x="46407" y="47309"/>
                  <a:pt x="46296" y="47415"/>
                </a:cubicBezTo>
                <a:lnTo>
                  <a:pt x="46296" y="47415"/>
                </a:lnTo>
                <a:cubicBezTo>
                  <a:pt x="46294" y="47397"/>
                  <a:pt x="46292" y="47380"/>
                  <a:pt x="46291" y="47363"/>
                </a:cubicBezTo>
                <a:lnTo>
                  <a:pt x="46291" y="47363"/>
                </a:lnTo>
                <a:cubicBezTo>
                  <a:pt x="46400" y="47249"/>
                  <a:pt x="46503" y="47140"/>
                  <a:pt x="46600" y="47038"/>
                </a:cubicBezTo>
                <a:lnTo>
                  <a:pt x="46600" y="47038"/>
                </a:lnTo>
                <a:cubicBezTo>
                  <a:pt x="46607" y="47060"/>
                  <a:pt x="46614" y="47083"/>
                  <a:pt x="46621" y="47105"/>
                </a:cubicBezTo>
                <a:lnTo>
                  <a:pt x="46621" y="47105"/>
                </a:lnTo>
                <a:cubicBezTo>
                  <a:pt x="46650" y="47078"/>
                  <a:pt x="46679" y="47051"/>
                  <a:pt x="46707" y="47023"/>
                </a:cubicBezTo>
                <a:close/>
                <a:moveTo>
                  <a:pt x="49230" y="47033"/>
                </a:moveTo>
                <a:cubicBezTo>
                  <a:pt x="49269" y="47189"/>
                  <a:pt x="49294" y="47330"/>
                  <a:pt x="49325" y="47477"/>
                </a:cubicBezTo>
                <a:lnTo>
                  <a:pt x="49325" y="47477"/>
                </a:lnTo>
                <a:cubicBezTo>
                  <a:pt x="49412" y="47431"/>
                  <a:pt x="49498" y="47383"/>
                  <a:pt x="49584" y="47334"/>
                </a:cubicBezTo>
                <a:lnTo>
                  <a:pt x="49584" y="47334"/>
                </a:lnTo>
                <a:lnTo>
                  <a:pt x="49772" y="47495"/>
                </a:lnTo>
                <a:cubicBezTo>
                  <a:pt x="49772" y="47401"/>
                  <a:pt x="49779" y="47307"/>
                  <a:pt x="49789" y="47214"/>
                </a:cubicBezTo>
                <a:lnTo>
                  <a:pt x="49789" y="47214"/>
                </a:lnTo>
                <a:cubicBezTo>
                  <a:pt x="49721" y="47255"/>
                  <a:pt x="49653" y="47295"/>
                  <a:pt x="49584" y="47334"/>
                </a:cubicBezTo>
                <a:lnTo>
                  <a:pt x="49584" y="47334"/>
                </a:lnTo>
                <a:lnTo>
                  <a:pt x="49230" y="47033"/>
                </a:lnTo>
                <a:close/>
                <a:moveTo>
                  <a:pt x="49325" y="47477"/>
                </a:moveTo>
                <a:lnTo>
                  <a:pt x="49325" y="47477"/>
                </a:lnTo>
                <a:cubicBezTo>
                  <a:pt x="49268" y="47507"/>
                  <a:pt x="49211" y="47537"/>
                  <a:pt x="49153" y="47566"/>
                </a:cubicBezTo>
                <a:lnTo>
                  <a:pt x="49153" y="47566"/>
                </a:lnTo>
                <a:cubicBezTo>
                  <a:pt x="49224" y="47578"/>
                  <a:pt x="49296" y="47608"/>
                  <a:pt x="49366" y="47657"/>
                </a:cubicBezTo>
                <a:cubicBezTo>
                  <a:pt x="49350" y="47595"/>
                  <a:pt x="49337" y="47536"/>
                  <a:pt x="49325" y="47477"/>
                </a:cubicBezTo>
                <a:close/>
                <a:moveTo>
                  <a:pt x="49071" y="47559"/>
                </a:moveTo>
                <a:cubicBezTo>
                  <a:pt x="48894" y="47559"/>
                  <a:pt x="48732" y="47660"/>
                  <a:pt x="48636" y="47809"/>
                </a:cubicBezTo>
                <a:lnTo>
                  <a:pt x="48636" y="47809"/>
                </a:lnTo>
                <a:cubicBezTo>
                  <a:pt x="48811" y="47733"/>
                  <a:pt x="48983" y="47652"/>
                  <a:pt x="49153" y="47566"/>
                </a:cubicBezTo>
                <a:lnTo>
                  <a:pt x="49153" y="47566"/>
                </a:lnTo>
                <a:cubicBezTo>
                  <a:pt x="49125" y="47561"/>
                  <a:pt x="49098" y="47559"/>
                  <a:pt x="49071" y="47559"/>
                </a:cubicBezTo>
                <a:close/>
                <a:moveTo>
                  <a:pt x="46296" y="47415"/>
                </a:moveTo>
                <a:cubicBezTo>
                  <a:pt x="46309" y="47500"/>
                  <a:pt x="46337" y="47583"/>
                  <a:pt x="46382" y="47657"/>
                </a:cubicBezTo>
                <a:cubicBezTo>
                  <a:pt x="46192" y="47874"/>
                  <a:pt x="46029" y="48091"/>
                  <a:pt x="45840" y="48335"/>
                </a:cubicBezTo>
                <a:lnTo>
                  <a:pt x="45510" y="48440"/>
                </a:lnTo>
                <a:lnTo>
                  <a:pt x="45510" y="48440"/>
                </a:lnTo>
                <a:cubicBezTo>
                  <a:pt x="45547" y="48483"/>
                  <a:pt x="45585" y="48526"/>
                  <a:pt x="45621" y="48569"/>
                </a:cubicBezTo>
                <a:lnTo>
                  <a:pt x="45621" y="48569"/>
                </a:lnTo>
                <a:cubicBezTo>
                  <a:pt x="45449" y="48584"/>
                  <a:pt x="45275" y="48594"/>
                  <a:pt x="45100" y="48599"/>
                </a:cubicBezTo>
                <a:lnTo>
                  <a:pt x="45100" y="48599"/>
                </a:lnTo>
                <a:cubicBezTo>
                  <a:pt x="45150" y="48548"/>
                  <a:pt x="45198" y="48498"/>
                  <a:pt x="45246" y="48448"/>
                </a:cubicBezTo>
                <a:lnTo>
                  <a:pt x="45246" y="48448"/>
                </a:lnTo>
                <a:lnTo>
                  <a:pt x="45324" y="48498"/>
                </a:lnTo>
                <a:lnTo>
                  <a:pt x="45510" y="48440"/>
                </a:lnTo>
                <a:lnTo>
                  <a:pt x="45510" y="48440"/>
                </a:lnTo>
                <a:cubicBezTo>
                  <a:pt x="45469" y="48394"/>
                  <a:pt x="45429" y="48348"/>
                  <a:pt x="45387" y="48303"/>
                </a:cubicBezTo>
                <a:lnTo>
                  <a:pt x="45387" y="48303"/>
                </a:lnTo>
                <a:cubicBezTo>
                  <a:pt x="45455" y="48232"/>
                  <a:pt x="45522" y="48164"/>
                  <a:pt x="45586" y="48096"/>
                </a:cubicBezTo>
                <a:lnTo>
                  <a:pt x="45586" y="48096"/>
                </a:lnTo>
                <a:cubicBezTo>
                  <a:pt x="45835" y="47856"/>
                  <a:pt x="46071" y="47629"/>
                  <a:pt x="46296" y="47415"/>
                </a:cubicBezTo>
                <a:close/>
                <a:moveTo>
                  <a:pt x="42250" y="48679"/>
                </a:moveTo>
                <a:cubicBezTo>
                  <a:pt x="41836" y="49162"/>
                  <a:pt x="41388" y="49599"/>
                  <a:pt x="40903" y="50017"/>
                </a:cubicBezTo>
                <a:lnTo>
                  <a:pt x="42250" y="48679"/>
                </a:lnTo>
                <a:close/>
                <a:moveTo>
                  <a:pt x="45786" y="48771"/>
                </a:moveTo>
                <a:cubicBezTo>
                  <a:pt x="46021" y="49066"/>
                  <a:pt x="46234" y="49372"/>
                  <a:pt x="46426" y="49688"/>
                </a:cubicBezTo>
                <a:lnTo>
                  <a:pt x="46426" y="49688"/>
                </a:lnTo>
                <a:lnTo>
                  <a:pt x="46111" y="49583"/>
                </a:lnTo>
                <a:cubicBezTo>
                  <a:pt x="46084" y="49502"/>
                  <a:pt x="46002" y="49366"/>
                  <a:pt x="45948" y="49312"/>
                </a:cubicBezTo>
                <a:lnTo>
                  <a:pt x="45948" y="49312"/>
                </a:lnTo>
                <a:cubicBezTo>
                  <a:pt x="45948" y="49502"/>
                  <a:pt x="45948" y="49719"/>
                  <a:pt x="45975" y="49909"/>
                </a:cubicBezTo>
                <a:cubicBezTo>
                  <a:pt x="45406" y="50126"/>
                  <a:pt x="45026" y="50614"/>
                  <a:pt x="44619" y="51048"/>
                </a:cubicBezTo>
                <a:lnTo>
                  <a:pt x="44131" y="50722"/>
                </a:lnTo>
                <a:cubicBezTo>
                  <a:pt x="43995" y="50912"/>
                  <a:pt x="43643" y="51075"/>
                  <a:pt x="43968" y="51373"/>
                </a:cubicBezTo>
                <a:cubicBezTo>
                  <a:pt x="43561" y="51617"/>
                  <a:pt x="43127" y="51862"/>
                  <a:pt x="42747" y="52106"/>
                </a:cubicBezTo>
                <a:cubicBezTo>
                  <a:pt x="42856" y="52268"/>
                  <a:pt x="42964" y="52431"/>
                  <a:pt x="43073" y="52567"/>
                </a:cubicBezTo>
                <a:lnTo>
                  <a:pt x="42503" y="52133"/>
                </a:lnTo>
                <a:cubicBezTo>
                  <a:pt x="42368" y="52377"/>
                  <a:pt x="42259" y="52621"/>
                  <a:pt x="42124" y="52865"/>
                </a:cubicBezTo>
                <a:cubicBezTo>
                  <a:pt x="41859" y="52865"/>
                  <a:pt x="41568" y="52891"/>
                  <a:pt x="41301" y="52968"/>
                </a:cubicBezTo>
                <a:lnTo>
                  <a:pt x="41301" y="52968"/>
                </a:lnTo>
                <a:lnTo>
                  <a:pt x="41289" y="52979"/>
                </a:lnTo>
                <a:lnTo>
                  <a:pt x="41289" y="52979"/>
                </a:lnTo>
                <a:lnTo>
                  <a:pt x="41744" y="53380"/>
                </a:lnTo>
                <a:cubicBezTo>
                  <a:pt x="41550" y="53303"/>
                  <a:pt x="41327" y="53169"/>
                  <a:pt x="41107" y="53150"/>
                </a:cubicBezTo>
                <a:lnTo>
                  <a:pt x="41107" y="53150"/>
                </a:lnTo>
                <a:lnTo>
                  <a:pt x="40902" y="53342"/>
                </a:lnTo>
                <a:lnTo>
                  <a:pt x="40902" y="53342"/>
                </a:lnTo>
                <a:cubicBezTo>
                  <a:pt x="40885" y="53292"/>
                  <a:pt x="40868" y="53241"/>
                  <a:pt x="40849" y="53191"/>
                </a:cubicBezTo>
                <a:cubicBezTo>
                  <a:pt x="40916" y="53160"/>
                  <a:pt x="40985" y="53147"/>
                  <a:pt x="41054" y="53147"/>
                </a:cubicBezTo>
                <a:cubicBezTo>
                  <a:pt x="41072" y="53147"/>
                  <a:pt x="41089" y="53148"/>
                  <a:pt x="41107" y="53150"/>
                </a:cubicBezTo>
                <a:lnTo>
                  <a:pt x="41107" y="53150"/>
                </a:lnTo>
                <a:lnTo>
                  <a:pt x="41289" y="52979"/>
                </a:lnTo>
                <a:lnTo>
                  <a:pt x="41289" y="52979"/>
                </a:lnTo>
                <a:lnTo>
                  <a:pt x="41283" y="52974"/>
                </a:lnTo>
                <a:cubicBezTo>
                  <a:pt x="41289" y="52972"/>
                  <a:pt x="41295" y="52970"/>
                  <a:pt x="41301" y="52968"/>
                </a:cubicBezTo>
                <a:lnTo>
                  <a:pt x="41301" y="52968"/>
                </a:lnTo>
                <a:lnTo>
                  <a:pt x="45786" y="48771"/>
                </a:lnTo>
                <a:close/>
                <a:moveTo>
                  <a:pt x="45100" y="48599"/>
                </a:moveTo>
                <a:cubicBezTo>
                  <a:pt x="44783" y="48926"/>
                  <a:pt x="44434" y="49285"/>
                  <a:pt x="44050" y="49678"/>
                </a:cubicBezTo>
                <a:lnTo>
                  <a:pt x="44050" y="49678"/>
                </a:lnTo>
                <a:cubicBezTo>
                  <a:pt x="43219" y="50595"/>
                  <a:pt x="42111" y="51788"/>
                  <a:pt x="40636" y="53331"/>
                </a:cubicBezTo>
                <a:lnTo>
                  <a:pt x="40636" y="53331"/>
                </a:lnTo>
                <a:cubicBezTo>
                  <a:pt x="40635" y="53330"/>
                  <a:pt x="40633" y="53328"/>
                  <a:pt x="40632" y="53326"/>
                </a:cubicBezTo>
                <a:lnTo>
                  <a:pt x="40333" y="53570"/>
                </a:lnTo>
                <a:lnTo>
                  <a:pt x="40368" y="53611"/>
                </a:lnTo>
                <a:lnTo>
                  <a:pt x="40368" y="53611"/>
                </a:lnTo>
                <a:cubicBezTo>
                  <a:pt x="40459" y="53516"/>
                  <a:pt x="40548" y="53423"/>
                  <a:pt x="40636" y="53331"/>
                </a:cubicBezTo>
                <a:lnTo>
                  <a:pt x="40636" y="53331"/>
                </a:lnTo>
                <a:cubicBezTo>
                  <a:pt x="40675" y="53378"/>
                  <a:pt x="40716" y="53427"/>
                  <a:pt x="40758" y="53477"/>
                </a:cubicBezTo>
                <a:lnTo>
                  <a:pt x="40758" y="53477"/>
                </a:lnTo>
                <a:lnTo>
                  <a:pt x="40902" y="53342"/>
                </a:lnTo>
                <a:lnTo>
                  <a:pt x="40902" y="53342"/>
                </a:lnTo>
                <a:cubicBezTo>
                  <a:pt x="40957" y="53509"/>
                  <a:pt x="41003" y="53675"/>
                  <a:pt x="41066" y="53842"/>
                </a:cubicBezTo>
                <a:cubicBezTo>
                  <a:pt x="40970" y="53727"/>
                  <a:pt x="40861" y="53599"/>
                  <a:pt x="40758" y="53477"/>
                </a:cubicBezTo>
                <a:lnTo>
                  <a:pt x="40758" y="53477"/>
                </a:lnTo>
                <a:lnTo>
                  <a:pt x="40479" y="53738"/>
                </a:lnTo>
                <a:lnTo>
                  <a:pt x="40686" y="53977"/>
                </a:lnTo>
                <a:lnTo>
                  <a:pt x="40441" y="53773"/>
                </a:lnTo>
                <a:lnTo>
                  <a:pt x="40441" y="53773"/>
                </a:lnTo>
                <a:lnTo>
                  <a:pt x="40018" y="54169"/>
                </a:lnTo>
                <a:cubicBezTo>
                  <a:pt x="40046" y="54075"/>
                  <a:pt x="40074" y="53982"/>
                  <a:pt x="40102" y="53888"/>
                </a:cubicBezTo>
                <a:lnTo>
                  <a:pt x="40102" y="53888"/>
                </a:lnTo>
                <a:cubicBezTo>
                  <a:pt x="39997" y="53998"/>
                  <a:pt x="39889" y="54110"/>
                  <a:pt x="39780" y="54224"/>
                </a:cubicBezTo>
                <a:lnTo>
                  <a:pt x="39780" y="54224"/>
                </a:lnTo>
                <a:lnTo>
                  <a:pt x="39678" y="54130"/>
                </a:lnTo>
                <a:lnTo>
                  <a:pt x="39678" y="54130"/>
                </a:lnTo>
                <a:cubicBezTo>
                  <a:pt x="39850" y="53955"/>
                  <a:pt x="40019" y="53784"/>
                  <a:pt x="40184" y="53617"/>
                </a:cubicBezTo>
                <a:lnTo>
                  <a:pt x="40184" y="53617"/>
                </a:lnTo>
                <a:cubicBezTo>
                  <a:pt x="40157" y="53707"/>
                  <a:pt x="40130" y="53798"/>
                  <a:pt x="40102" y="53888"/>
                </a:cubicBezTo>
                <a:lnTo>
                  <a:pt x="40102" y="53888"/>
                </a:lnTo>
                <a:cubicBezTo>
                  <a:pt x="40174" y="53814"/>
                  <a:pt x="40244" y="53740"/>
                  <a:pt x="40314" y="53667"/>
                </a:cubicBezTo>
                <a:lnTo>
                  <a:pt x="40314" y="53667"/>
                </a:lnTo>
                <a:lnTo>
                  <a:pt x="40441" y="53773"/>
                </a:lnTo>
                <a:lnTo>
                  <a:pt x="40441" y="53773"/>
                </a:lnTo>
                <a:lnTo>
                  <a:pt x="40479" y="53738"/>
                </a:lnTo>
                <a:lnTo>
                  <a:pt x="40368" y="53611"/>
                </a:lnTo>
                <a:lnTo>
                  <a:pt x="40368" y="53611"/>
                </a:lnTo>
                <a:cubicBezTo>
                  <a:pt x="40350" y="53630"/>
                  <a:pt x="40332" y="53648"/>
                  <a:pt x="40314" y="53667"/>
                </a:cubicBezTo>
                <a:lnTo>
                  <a:pt x="40314" y="53667"/>
                </a:lnTo>
                <a:lnTo>
                  <a:pt x="40215" y="53585"/>
                </a:lnTo>
                <a:lnTo>
                  <a:pt x="40215" y="53585"/>
                </a:lnTo>
                <a:cubicBezTo>
                  <a:pt x="41772" y="52005"/>
                  <a:pt x="43033" y="50721"/>
                  <a:pt x="44050" y="49678"/>
                </a:cubicBezTo>
                <a:lnTo>
                  <a:pt x="44050" y="49678"/>
                </a:lnTo>
                <a:cubicBezTo>
                  <a:pt x="44283" y="49421"/>
                  <a:pt x="44495" y="49185"/>
                  <a:pt x="44687" y="48970"/>
                </a:cubicBezTo>
                <a:lnTo>
                  <a:pt x="44687" y="48970"/>
                </a:lnTo>
                <a:cubicBezTo>
                  <a:pt x="44816" y="48843"/>
                  <a:pt x="44943" y="48720"/>
                  <a:pt x="45066" y="48600"/>
                </a:cubicBezTo>
                <a:lnTo>
                  <a:pt x="45066" y="48600"/>
                </a:lnTo>
                <a:cubicBezTo>
                  <a:pt x="45078" y="48600"/>
                  <a:pt x="45089" y="48599"/>
                  <a:pt x="45100" y="48599"/>
                </a:cubicBezTo>
                <a:close/>
                <a:moveTo>
                  <a:pt x="44410" y="48595"/>
                </a:moveTo>
                <a:cubicBezTo>
                  <a:pt x="44473" y="48598"/>
                  <a:pt x="44537" y="48600"/>
                  <a:pt x="44600" y="48601"/>
                </a:cubicBezTo>
                <a:lnTo>
                  <a:pt x="44600" y="48601"/>
                </a:lnTo>
                <a:lnTo>
                  <a:pt x="38649" y="54505"/>
                </a:lnTo>
                <a:lnTo>
                  <a:pt x="38649" y="54505"/>
                </a:lnTo>
                <a:lnTo>
                  <a:pt x="38462" y="54547"/>
                </a:lnTo>
                <a:cubicBezTo>
                  <a:pt x="38462" y="54580"/>
                  <a:pt x="38467" y="54626"/>
                  <a:pt x="38474" y="54678"/>
                </a:cubicBezTo>
                <a:lnTo>
                  <a:pt x="38474" y="54678"/>
                </a:lnTo>
                <a:lnTo>
                  <a:pt x="38325" y="54826"/>
                </a:lnTo>
                <a:lnTo>
                  <a:pt x="38237" y="54730"/>
                </a:lnTo>
                <a:lnTo>
                  <a:pt x="38237" y="54730"/>
                </a:lnTo>
                <a:lnTo>
                  <a:pt x="38160" y="54807"/>
                </a:lnTo>
                <a:lnTo>
                  <a:pt x="38160" y="54807"/>
                </a:lnTo>
                <a:cubicBezTo>
                  <a:pt x="38182" y="54769"/>
                  <a:pt x="38202" y="54736"/>
                  <a:pt x="38218" y="54710"/>
                </a:cubicBezTo>
                <a:lnTo>
                  <a:pt x="38237" y="54730"/>
                </a:lnTo>
                <a:lnTo>
                  <a:pt x="38237" y="54730"/>
                </a:lnTo>
                <a:lnTo>
                  <a:pt x="44410" y="48595"/>
                </a:lnTo>
                <a:close/>
                <a:moveTo>
                  <a:pt x="38943" y="54874"/>
                </a:moveTo>
                <a:cubicBezTo>
                  <a:pt x="38935" y="54914"/>
                  <a:pt x="38928" y="54950"/>
                  <a:pt x="38923" y="54981"/>
                </a:cubicBezTo>
                <a:cubicBezTo>
                  <a:pt x="38915" y="54964"/>
                  <a:pt x="38905" y="54945"/>
                  <a:pt x="38895" y="54923"/>
                </a:cubicBezTo>
                <a:lnTo>
                  <a:pt x="38895" y="54923"/>
                </a:lnTo>
                <a:cubicBezTo>
                  <a:pt x="38911" y="54907"/>
                  <a:pt x="38927" y="54891"/>
                  <a:pt x="38943" y="54874"/>
                </a:cubicBezTo>
                <a:close/>
                <a:moveTo>
                  <a:pt x="32413" y="55225"/>
                </a:moveTo>
                <a:lnTo>
                  <a:pt x="32371" y="55247"/>
                </a:lnTo>
                <a:lnTo>
                  <a:pt x="32371" y="55247"/>
                </a:lnTo>
                <a:lnTo>
                  <a:pt x="32369" y="55248"/>
                </a:lnTo>
                <a:lnTo>
                  <a:pt x="32369" y="55248"/>
                </a:lnTo>
                <a:lnTo>
                  <a:pt x="32413" y="55225"/>
                </a:lnTo>
                <a:close/>
                <a:moveTo>
                  <a:pt x="32587" y="55103"/>
                </a:moveTo>
                <a:cubicBezTo>
                  <a:pt x="32519" y="55109"/>
                  <a:pt x="32456" y="55146"/>
                  <a:pt x="32413" y="55225"/>
                </a:cubicBezTo>
                <a:cubicBezTo>
                  <a:pt x="32415" y="55236"/>
                  <a:pt x="32416" y="55246"/>
                  <a:pt x="32418" y="55257"/>
                </a:cubicBezTo>
                <a:lnTo>
                  <a:pt x="32418" y="55257"/>
                </a:lnTo>
                <a:lnTo>
                  <a:pt x="32587" y="55103"/>
                </a:lnTo>
                <a:close/>
                <a:moveTo>
                  <a:pt x="31613" y="55654"/>
                </a:moveTo>
                <a:lnTo>
                  <a:pt x="31598" y="55680"/>
                </a:lnTo>
                <a:lnTo>
                  <a:pt x="31598" y="55680"/>
                </a:lnTo>
                <a:cubicBezTo>
                  <a:pt x="31607" y="55673"/>
                  <a:pt x="31617" y="55666"/>
                  <a:pt x="31627" y="55659"/>
                </a:cubicBezTo>
                <a:cubicBezTo>
                  <a:pt x="31622" y="55657"/>
                  <a:pt x="31618" y="55656"/>
                  <a:pt x="31613" y="55654"/>
                </a:cubicBezTo>
                <a:close/>
                <a:moveTo>
                  <a:pt x="40018" y="54169"/>
                </a:moveTo>
                <a:cubicBezTo>
                  <a:pt x="39997" y="54241"/>
                  <a:pt x="39975" y="54312"/>
                  <a:pt x="39954" y="54384"/>
                </a:cubicBezTo>
                <a:lnTo>
                  <a:pt x="39871" y="54307"/>
                </a:lnTo>
                <a:lnTo>
                  <a:pt x="39871" y="54307"/>
                </a:lnTo>
                <a:lnTo>
                  <a:pt x="39513" y="54642"/>
                </a:lnTo>
                <a:lnTo>
                  <a:pt x="39513" y="54642"/>
                </a:lnTo>
                <a:lnTo>
                  <a:pt x="39547" y="54682"/>
                </a:lnTo>
                <a:lnTo>
                  <a:pt x="39503" y="54651"/>
                </a:lnTo>
                <a:lnTo>
                  <a:pt x="39503" y="54651"/>
                </a:lnTo>
                <a:lnTo>
                  <a:pt x="38019" y="56040"/>
                </a:lnTo>
                <a:lnTo>
                  <a:pt x="38019" y="56040"/>
                </a:lnTo>
                <a:cubicBezTo>
                  <a:pt x="38516" y="55531"/>
                  <a:pt x="38983" y="55049"/>
                  <a:pt x="39423" y="54593"/>
                </a:cubicBezTo>
                <a:lnTo>
                  <a:pt x="39423" y="54593"/>
                </a:lnTo>
                <a:lnTo>
                  <a:pt x="39503" y="54651"/>
                </a:lnTo>
                <a:lnTo>
                  <a:pt x="39503" y="54651"/>
                </a:lnTo>
                <a:lnTo>
                  <a:pt x="39513" y="54642"/>
                </a:lnTo>
                <a:lnTo>
                  <a:pt x="39513" y="54642"/>
                </a:lnTo>
                <a:lnTo>
                  <a:pt x="39450" y="54565"/>
                </a:lnTo>
                <a:lnTo>
                  <a:pt x="39450" y="54565"/>
                </a:lnTo>
                <a:cubicBezTo>
                  <a:pt x="39441" y="54575"/>
                  <a:pt x="39432" y="54584"/>
                  <a:pt x="39423" y="54593"/>
                </a:cubicBezTo>
                <a:lnTo>
                  <a:pt x="39423" y="54593"/>
                </a:lnTo>
                <a:lnTo>
                  <a:pt x="39305" y="54508"/>
                </a:lnTo>
                <a:lnTo>
                  <a:pt x="39305" y="54508"/>
                </a:lnTo>
                <a:cubicBezTo>
                  <a:pt x="39323" y="54490"/>
                  <a:pt x="39341" y="54472"/>
                  <a:pt x="39358" y="54454"/>
                </a:cubicBezTo>
                <a:lnTo>
                  <a:pt x="39358" y="54454"/>
                </a:lnTo>
                <a:lnTo>
                  <a:pt x="39450" y="54565"/>
                </a:lnTo>
                <a:lnTo>
                  <a:pt x="39450" y="54565"/>
                </a:lnTo>
                <a:cubicBezTo>
                  <a:pt x="39562" y="54450"/>
                  <a:pt x="39672" y="54336"/>
                  <a:pt x="39780" y="54224"/>
                </a:cubicBezTo>
                <a:lnTo>
                  <a:pt x="39780" y="54224"/>
                </a:lnTo>
                <a:lnTo>
                  <a:pt x="39871" y="54307"/>
                </a:lnTo>
                <a:lnTo>
                  <a:pt x="39871" y="54307"/>
                </a:lnTo>
                <a:lnTo>
                  <a:pt x="40018" y="54169"/>
                </a:lnTo>
                <a:close/>
                <a:moveTo>
                  <a:pt x="53133" y="35174"/>
                </a:moveTo>
                <a:lnTo>
                  <a:pt x="38597" y="49610"/>
                </a:lnTo>
                <a:lnTo>
                  <a:pt x="32587" y="55103"/>
                </a:lnTo>
                <a:lnTo>
                  <a:pt x="32587" y="55103"/>
                </a:lnTo>
                <a:cubicBezTo>
                  <a:pt x="32595" y="55102"/>
                  <a:pt x="32602" y="55102"/>
                  <a:pt x="32610" y="55102"/>
                </a:cubicBezTo>
                <a:cubicBezTo>
                  <a:pt x="32709" y="55102"/>
                  <a:pt x="32816" y="55161"/>
                  <a:pt x="32887" y="55244"/>
                </a:cubicBezTo>
                <a:lnTo>
                  <a:pt x="32887" y="55244"/>
                </a:lnTo>
                <a:cubicBezTo>
                  <a:pt x="32787" y="55339"/>
                  <a:pt x="32686" y="55434"/>
                  <a:pt x="32585" y="55529"/>
                </a:cubicBezTo>
                <a:lnTo>
                  <a:pt x="32585" y="55529"/>
                </a:lnTo>
                <a:cubicBezTo>
                  <a:pt x="32500" y="55461"/>
                  <a:pt x="32440" y="55363"/>
                  <a:pt x="32418" y="55257"/>
                </a:cubicBezTo>
                <a:lnTo>
                  <a:pt x="32418" y="55257"/>
                </a:lnTo>
                <a:lnTo>
                  <a:pt x="31355" y="56228"/>
                </a:lnTo>
                <a:lnTo>
                  <a:pt x="32369" y="55248"/>
                </a:lnTo>
                <a:lnTo>
                  <a:pt x="32369" y="55248"/>
                </a:lnTo>
                <a:lnTo>
                  <a:pt x="32006" y="55442"/>
                </a:lnTo>
                <a:lnTo>
                  <a:pt x="31301" y="56174"/>
                </a:lnTo>
                <a:lnTo>
                  <a:pt x="31598" y="55680"/>
                </a:lnTo>
                <a:lnTo>
                  <a:pt x="31598" y="55680"/>
                </a:lnTo>
                <a:cubicBezTo>
                  <a:pt x="31424" y="55804"/>
                  <a:pt x="31240" y="55909"/>
                  <a:pt x="31049" y="55990"/>
                </a:cubicBezTo>
                <a:lnTo>
                  <a:pt x="31049" y="55990"/>
                </a:lnTo>
                <a:cubicBezTo>
                  <a:pt x="31175" y="55866"/>
                  <a:pt x="31301" y="55743"/>
                  <a:pt x="31426" y="55621"/>
                </a:cubicBezTo>
                <a:lnTo>
                  <a:pt x="31426" y="55621"/>
                </a:lnTo>
                <a:cubicBezTo>
                  <a:pt x="31485" y="55623"/>
                  <a:pt x="31547" y="55634"/>
                  <a:pt x="31613" y="55654"/>
                </a:cubicBezTo>
                <a:lnTo>
                  <a:pt x="31613" y="55654"/>
                </a:lnTo>
                <a:lnTo>
                  <a:pt x="31627" y="55632"/>
                </a:lnTo>
                <a:lnTo>
                  <a:pt x="32371" y="55247"/>
                </a:lnTo>
                <a:lnTo>
                  <a:pt x="32371" y="55247"/>
                </a:lnTo>
                <a:lnTo>
                  <a:pt x="53133" y="35174"/>
                </a:lnTo>
                <a:close/>
                <a:moveTo>
                  <a:pt x="29916" y="56203"/>
                </a:moveTo>
                <a:cubicBezTo>
                  <a:pt x="30024" y="56203"/>
                  <a:pt x="30118" y="56249"/>
                  <a:pt x="30162" y="56364"/>
                </a:cubicBezTo>
                <a:cubicBezTo>
                  <a:pt x="30108" y="56562"/>
                  <a:pt x="29840" y="56712"/>
                  <a:pt x="29618" y="56712"/>
                </a:cubicBezTo>
                <a:cubicBezTo>
                  <a:pt x="29505" y="56712"/>
                  <a:pt x="29403" y="56673"/>
                  <a:pt x="29348" y="56581"/>
                </a:cubicBezTo>
                <a:lnTo>
                  <a:pt x="28480" y="57368"/>
                </a:lnTo>
                <a:lnTo>
                  <a:pt x="28182" y="57069"/>
                </a:lnTo>
                <a:lnTo>
                  <a:pt x="27612" y="57151"/>
                </a:lnTo>
                <a:lnTo>
                  <a:pt x="29348" y="56581"/>
                </a:lnTo>
                <a:cubicBezTo>
                  <a:pt x="29403" y="56398"/>
                  <a:pt x="29692" y="56203"/>
                  <a:pt x="29916" y="56203"/>
                </a:cubicBezTo>
                <a:close/>
                <a:moveTo>
                  <a:pt x="17015" y="57022"/>
                </a:moveTo>
                <a:cubicBezTo>
                  <a:pt x="17158" y="57022"/>
                  <a:pt x="17305" y="57106"/>
                  <a:pt x="17305" y="57259"/>
                </a:cubicBezTo>
                <a:cubicBezTo>
                  <a:pt x="17282" y="57375"/>
                  <a:pt x="17180" y="57426"/>
                  <a:pt x="17070" y="57426"/>
                </a:cubicBezTo>
                <a:cubicBezTo>
                  <a:pt x="16923" y="57426"/>
                  <a:pt x="16763" y="57333"/>
                  <a:pt x="16763" y="57178"/>
                </a:cubicBezTo>
                <a:cubicBezTo>
                  <a:pt x="16798" y="57072"/>
                  <a:pt x="16905" y="57022"/>
                  <a:pt x="17015" y="57022"/>
                </a:cubicBezTo>
                <a:close/>
                <a:moveTo>
                  <a:pt x="30270" y="58100"/>
                </a:moveTo>
                <a:lnTo>
                  <a:pt x="30598" y="58373"/>
                </a:lnTo>
                <a:lnTo>
                  <a:pt x="30598" y="58373"/>
                </a:lnTo>
                <a:cubicBezTo>
                  <a:pt x="30579" y="58418"/>
                  <a:pt x="30560" y="58463"/>
                  <a:pt x="30542" y="58507"/>
                </a:cubicBezTo>
                <a:lnTo>
                  <a:pt x="30318" y="58507"/>
                </a:lnTo>
                <a:cubicBezTo>
                  <a:pt x="30302" y="58357"/>
                  <a:pt x="30286" y="58196"/>
                  <a:pt x="30270" y="58100"/>
                </a:cubicBezTo>
                <a:close/>
                <a:moveTo>
                  <a:pt x="26771" y="57585"/>
                </a:moveTo>
                <a:lnTo>
                  <a:pt x="26175" y="58019"/>
                </a:lnTo>
                <a:lnTo>
                  <a:pt x="26365" y="58344"/>
                </a:lnTo>
                <a:lnTo>
                  <a:pt x="25958" y="58371"/>
                </a:lnTo>
                <a:lnTo>
                  <a:pt x="26148" y="58019"/>
                </a:lnTo>
                <a:lnTo>
                  <a:pt x="26148" y="58019"/>
                </a:lnTo>
                <a:cubicBezTo>
                  <a:pt x="25903" y="58100"/>
                  <a:pt x="25551" y="58073"/>
                  <a:pt x="25361" y="58290"/>
                </a:cubicBezTo>
                <a:lnTo>
                  <a:pt x="25497" y="58615"/>
                </a:lnTo>
                <a:lnTo>
                  <a:pt x="24873" y="58724"/>
                </a:lnTo>
                <a:cubicBezTo>
                  <a:pt x="25225" y="57991"/>
                  <a:pt x="26012" y="57693"/>
                  <a:pt x="26771" y="57585"/>
                </a:cubicBezTo>
                <a:close/>
                <a:moveTo>
                  <a:pt x="24213" y="58405"/>
                </a:moveTo>
                <a:cubicBezTo>
                  <a:pt x="24297" y="58405"/>
                  <a:pt x="24382" y="58420"/>
                  <a:pt x="24466" y="58453"/>
                </a:cubicBezTo>
                <a:cubicBezTo>
                  <a:pt x="24086" y="58642"/>
                  <a:pt x="23679" y="58859"/>
                  <a:pt x="23489" y="59266"/>
                </a:cubicBezTo>
                <a:cubicBezTo>
                  <a:pt x="23462" y="59185"/>
                  <a:pt x="23381" y="59022"/>
                  <a:pt x="23354" y="58941"/>
                </a:cubicBezTo>
                <a:cubicBezTo>
                  <a:pt x="23083" y="58995"/>
                  <a:pt x="22811" y="59022"/>
                  <a:pt x="22540" y="59076"/>
                </a:cubicBezTo>
                <a:cubicBezTo>
                  <a:pt x="22791" y="58972"/>
                  <a:pt x="23042" y="58771"/>
                  <a:pt x="23317" y="58771"/>
                </a:cubicBezTo>
                <a:cubicBezTo>
                  <a:pt x="23399" y="58771"/>
                  <a:pt x="23484" y="58789"/>
                  <a:pt x="23571" y="58832"/>
                </a:cubicBezTo>
                <a:cubicBezTo>
                  <a:pt x="23695" y="58563"/>
                  <a:pt x="23945" y="58405"/>
                  <a:pt x="24213" y="58405"/>
                </a:cubicBezTo>
                <a:close/>
                <a:moveTo>
                  <a:pt x="1790" y="53923"/>
                </a:moveTo>
                <a:lnTo>
                  <a:pt x="2984" y="59700"/>
                </a:lnTo>
                <a:lnTo>
                  <a:pt x="2713" y="58751"/>
                </a:lnTo>
                <a:lnTo>
                  <a:pt x="1790" y="53923"/>
                </a:lnTo>
                <a:close/>
                <a:moveTo>
                  <a:pt x="22174" y="59327"/>
                </a:moveTo>
                <a:cubicBezTo>
                  <a:pt x="22281" y="59327"/>
                  <a:pt x="22388" y="59377"/>
                  <a:pt x="22459" y="59483"/>
                </a:cubicBezTo>
                <a:cubicBezTo>
                  <a:pt x="22427" y="59625"/>
                  <a:pt x="22258" y="59712"/>
                  <a:pt x="22101" y="59712"/>
                </a:cubicBezTo>
                <a:cubicBezTo>
                  <a:pt x="21988" y="59712"/>
                  <a:pt x="21880" y="59667"/>
                  <a:pt x="21835" y="59565"/>
                </a:cubicBezTo>
                <a:cubicBezTo>
                  <a:pt x="21896" y="59411"/>
                  <a:pt x="22035" y="59327"/>
                  <a:pt x="22174" y="59327"/>
                </a:cubicBezTo>
                <a:close/>
                <a:moveTo>
                  <a:pt x="26392" y="55605"/>
                </a:moveTo>
                <a:lnTo>
                  <a:pt x="26392" y="55605"/>
                </a:lnTo>
                <a:cubicBezTo>
                  <a:pt x="25578" y="55957"/>
                  <a:pt x="24764" y="56310"/>
                  <a:pt x="23951" y="56690"/>
                </a:cubicBezTo>
                <a:lnTo>
                  <a:pt x="23571" y="56608"/>
                </a:lnTo>
                <a:cubicBezTo>
                  <a:pt x="19746" y="58019"/>
                  <a:pt x="15732" y="58941"/>
                  <a:pt x="11663" y="59293"/>
                </a:cubicBezTo>
                <a:cubicBezTo>
                  <a:pt x="9716" y="59558"/>
                  <a:pt x="7624" y="60007"/>
                  <a:pt x="5590" y="60007"/>
                </a:cubicBezTo>
                <a:cubicBezTo>
                  <a:pt x="4705" y="60007"/>
                  <a:pt x="3831" y="59922"/>
                  <a:pt x="2984" y="59700"/>
                </a:cubicBezTo>
                <a:lnTo>
                  <a:pt x="2984" y="59700"/>
                </a:lnTo>
                <a:cubicBezTo>
                  <a:pt x="3349" y="59708"/>
                  <a:pt x="3714" y="59711"/>
                  <a:pt x="4079" y="59711"/>
                </a:cubicBezTo>
                <a:cubicBezTo>
                  <a:pt x="11662" y="59711"/>
                  <a:pt x="19249" y="58115"/>
                  <a:pt x="26392" y="55605"/>
                </a:cubicBezTo>
                <a:close/>
                <a:moveTo>
                  <a:pt x="29568" y="60431"/>
                </a:moveTo>
                <a:lnTo>
                  <a:pt x="29419" y="60576"/>
                </a:lnTo>
                <a:lnTo>
                  <a:pt x="29419" y="60576"/>
                </a:lnTo>
                <a:cubicBezTo>
                  <a:pt x="29500" y="60551"/>
                  <a:pt x="29578" y="60524"/>
                  <a:pt x="29647" y="60487"/>
                </a:cubicBezTo>
                <a:cubicBezTo>
                  <a:pt x="29618" y="60468"/>
                  <a:pt x="29592" y="60449"/>
                  <a:pt x="29568" y="60431"/>
                </a:cubicBezTo>
                <a:close/>
                <a:moveTo>
                  <a:pt x="21265" y="59293"/>
                </a:moveTo>
                <a:lnTo>
                  <a:pt x="20641" y="59727"/>
                </a:lnTo>
                <a:lnTo>
                  <a:pt x="20858" y="60026"/>
                </a:lnTo>
                <a:cubicBezTo>
                  <a:pt x="20235" y="60161"/>
                  <a:pt x="19611" y="60297"/>
                  <a:pt x="18987" y="60487"/>
                </a:cubicBezTo>
                <a:lnTo>
                  <a:pt x="18851" y="60161"/>
                </a:lnTo>
                <a:lnTo>
                  <a:pt x="18363" y="60351"/>
                </a:lnTo>
                <a:lnTo>
                  <a:pt x="18689" y="60622"/>
                </a:lnTo>
                <a:cubicBezTo>
                  <a:pt x="18119" y="60758"/>
                  <a:pt x="17549" y="60839"/>
                  <a:pt x="17007" y="60948"/>
                </a:cubicBezTo>
                <a:lnTo>
                  <a:pt x="17414" y="60541"/>
                </a:lnTo>
                <a:lnTo>
                  <a:pt x="17007" y="60216"/>
                </a:lnTo>
                <a:cubicBezTo>
                  <a:pt x="18444" y="59999"/>
                  <a:pt x="19855" y="59673"/>
                  <a:pt x="21265" y="59293"/>
                </a:cubicBezTo>
                <a:close/>
                <a:moveTo>
                  <a:pt x="28996" y="60378"/>
                </a:moveTo>
                <a:cubicBezTo>
                  <a:pt x="28727" y="60796"/>
                  <a:pt x="28450" y="61214"/>
                  <a:pt x="28161" y="61623"/>
                </a:cubicBezTo>
                <a:lnTo>
                  <a:pt x="28161" y="61623"/>
                </a:lnTo>
                <a:lnTo>
                  <a:pt x="28782" y="61015"/>
                </a:lnTo>
                <a:lnTo>
                  <a:pt x="28782" y="61015"/>
                </a:lnTo>
                <a:cubicBezTo>
                  <a:pt x="28781" y="61019"/>
                  <a:pt x="28780" y="61024"/>
                  <a:pt x="28779" y="61029"/>
                </a:cubicBezTo>
                <a:lnTo>
                  <a:pt x="28872" y="61108"/>
                </a:lnTo>
                <a:lnTo>
                  <a:pt x="29419" y="60576"/>
                </a:lnTo>
                <a:lnTo>
                  <a:pt x="29419" y="60576"/>
                </a:lnTo>
                <a:cubicBezTo>
                  <a:pt x="29327" y="60605"/>
                  <a:pt x="29230" y="60630"/>
                  <a:pt x="29141" y="60663"/>
                </a:cubicBezTo>
                <a:lnTo>
                  <a:pt x="29141" y="60663"/>
                </a:lnTo>
                <a:lnTo>
                  <a:pt x="28782" y="61015"/>
                </a:lnTo>
                <a:lnTo>
                  <a:pt x="28782" y="61015"/>
                </a:lnTo>
                <a:cubicBezTo>
                  <a:pt x="28827" y="60818"/>
                  <a:pt x="28971" y="60726"/>
                  <a:pt x="29141" y="60663"/>
                </a:cubicBezTo>
                <a:lnTo>
                  <a:pt x="29141" y="60663"/>
                </a:lnTo>
                <a:lnTo>
                  <a:pt x="29348" y="60460"/>
                </a:lnTo>
                <a:lnTo>
                  <a:pt x="28996" y="60378"/>
                </a:lnTo>
                <a:close/>
                <a:moveTo>
                  <a:pt x="15285" y="60569"/>
                </a:moveTo>
                <a:cubicBezTo>
                  <a:pt x="15461" y="60569"/>
                  <a:pt x="15631" y="60613"/>
                  <a:pt x="15786" y="60758"/>
                </a:cubicBezTo>
                <a:lnTo>
                  <a:pt x="15135" y="60921"/>
                </a:lnTo>
                <a:lnTo>
                  <a:pt x="15596" y="61192"/>
                </a:lnTo>
                <a:cubicBezTo>
                  <a:pt x="14593" y="61518"/>
                  <a:pt x="13535" y="61463"/>
                  <a:pt x="12531" y="61762"/>
                </a:cubicBezTo>
                <a:lnTo>
                  <a:pt x="12179" y="61273"/>
                </a:lnTo>
                <a:lnTo>
                  <a:pt x="12287" y="61735"/>
                </a:lnTo>
                <a:lnTo>
                  <a:pt x="11067" y="61870"/>
                </a:lnTo>
                <a:lnTo>
                  <a:pt x="10877" y="62196"/>
                </a:lnTo>
                <a:cubicBezTo>
                  <a:pt x="10551" y="62114"/>
                  <a:pt x="10172" y="62060"/>
                  <a:pt x="9819" y="62033"/>
                </a:cubicBezTo>
                <a:cubicBezTo>
                  <a:pt x="9738" y="61789"/>
                  <a:pt x="9629" y="61545"/>
                  <a:pt x="9521" y="61301"/>
                </a:cubicBezTo>
                <a:lnTo>
                  <a:pt x="9494" y="61273"/>
                </a:lnTo>
                <a:cubicBezTo>
                  <a:pt x="11071" y="61172"/>
                  <a:pt x="12601" y="60807"/>
                  <a:pt x="14150" y="60807"/>
                </a:cubicBezTo>
                <a:cubicBezTo>
                  <a:pt x="14252" y="60807"/>
                  <a:pt x="14355" y="60809"/>
                  <a:pt x="14457" y="60812"/>
                </a:cubicBezTo>
                <a:lnTo>
                  <a:pt x="13915" y="61273"/>
                </a:lnTo>
                <a:lnTo>
                  <a:pt x="14484" y="61111"/>
                </a:lnTo>
                <a:cubicBezTo>
                  <a:pt x="14484" y="61002"/>
                  <a:pt x="14511" y="60785"/>
                  <a:pt x="14511" y="60677"/>
                </a:cubicBezTo>
                <a:cubicBezTo>
                  <a:pt x="14767" y="60661"/>
                  <a:pt x="15033" y="60569"/>
                  <a:pt x="15285" y="60569"/>
                </a:cubicBezTo>
                <a:close/>
                <a:moveTo>
                  <a:pt x="8741" y="61322"/>
                </a:moveTo>
                <a:cubicBezTo>
                  <a:pt x="9372" y="61322"/>
                  <a:pt x="9760" y="61499"/>
                  <a:pt x="9494" y="62114"/>
                </a:cubicBezTo>
                <a:lnTo>
                  <a:pt x="8978" y="61707"/>
                </a:lnTo>
                <a:lnTo>
                  <a:pt x="9304" y="62141"/>
                </a:lnTo>
                <a:lnTo>
                  <a:pt x="9114" y="62250"/>
                </a:lnTo>
                <a:cubicBezTo>
                  <a:pt x="8987" y="62169"/>
                  <a:pt x="8837" y="62150"/>
                  <a:pt x="8682" y="62150"/>
                </a:cubicBezTo>
                <a:cubicBezTo>
                  <a:pt x="8558" y="62150"/>
                  <a:pt x="8432" y="62162"/>
                  <a:pt x="8313" y="62162"/>
                </a:cubicBezTo>
                <a:cubicBezTo>
                  <a:pt x="8135" y="62162"/>
                  <a:pt x="7975" y="62136"/>
                  <a:pt x="7866" y="62006"/>
                </a:cubicBezTo>
                <a:cubicBezTo>
                  <a:pt x="7840" y="61826"/>
                  <a:pt x="7760" y="61744"/>
                  <a:pt x="7677" y="61744"/>
                </a:cubicBezTo>
                <a:cubicBezTo>
                  <a:pt x="7584" y="61744"/>
                  <a:pt x="7488" y="61847"/>
                  <a:pt x="7459" y="62033"/>
                </a:cubicBezTo>
                <a:cubicBezTo>
                  <a:pt x="7316" y="62228"/>
                  <a:pt x="7099" y="62267"/>
                  <a:pt x="6863" y="62267"/>
                </a:cubicBezTo>
                <a:cubicBezTo>
                  <a:pt x="6704" y="62267"/>
                  <a:pt x="6536" y="62249"/>
                  <a:pt x="6377" y="62249"/>
                </a:cubicBezTo>
                <a:cubicBezTo>
                  <a:pt x="6281" y="62249"/>
                  <a:pt x="6188" y="62256"/>
                  <a:pt x="6103" y="62277"/>
                </a:cubicBezTo>
                <a:lnTo>
                  <a:pt x="6618" y="62738"/>
                </a:lnTo>
                <a:cubicBezTo>
                  <a:pt x="6212" y="62603"/>
                  <a:pt x="5967" y="62196"/>
                  <a:pt x="6022" y="61789"/>
                </a:cubicBezTo>
                <a:lnTo>
                  <a:pt x="6022" y="61789"/>
                </a:lnTo>
                <a:cubicBezTo>
                  <a:pt x="5723" y="61843"/>
                  <a:pt x="5425" y="61924"/>
                  <a:pt x="5154" y="61979"/>
                </a:cubicBezTo>
                <a:lnTo>
                  <a:pt x="5506" y="61599"/>
                </a:lnTo>
                <a:cubicBezTo>
                  <a:pt x="5595" y="61634"/>
                  <a:pt x="5719" y="61649"/>
                  <a:pt x="5869" y="61649"/>
                </a:cubicBezTo>
                <a:cubicBezTo>
                  <a:pt x="6582" y="61649"/>
                  <a:pt x="7885" y="61322"/>
                  <a:pt x="8741" y="61322"/>
                </a:cubicBezTo>
                <a:close/>
                <a:moveTo>
                  <a:pt x="28872" y="61108"/>
                </a:moveTo>
                <a:lnTo>
                  <a:pt x="27702" y="62246"/>
                </a:lnTo>
                <a:lnTo>
                  <a:pt x="27702" y="62246"/>
                </a:lnTo>
                <a:cubicBezTo>
                  <a:pt x="27610" y="62366"/>
                  <a:pt x="27517" y="62485"/>
                  <a:pt x="27422" y="62603"/>
                </a:cubicBezTo>
                <a:cubicBezTo>
                  <a:pt x="27504" y="62792"/>
                  <a:pt x="27585" y="62982"/>
                  <a:pt x="27667" y="63199"/>
                </a:cubicBezTo>
                <a:cubicBezTo>
                  <a:pt x="27598" y="62540"/>
                  <a:pt x="27721" y="62338"/>
                  <a:pt x="28210" y="62338"/>
                </a:cubicBezTo>
                <a:cubicBezTo>
                  <a:pt x="28304" y="62338"/>
                  <a:pt x="28412" y="62345"/>
                  <a:pt x="28535" y="62358"/>
                </a:cubicBezTo>
                <a:cubicBezTo>
                  <a:pt x="28724" y="62006"/>
                  <a:pt x="28914" y="61680"/>
                  <a:pt x="29131" y="61328"/>
                </a:cubicBezTo>
                <a:lnTo>
                  <a:pt x="28872" y="61108"/>
                </a:lnTo>
                <a:close/>
                <a:moveTo>
                  <a:pt x="64094" y="1"/>
                </a:moveTo>
                <a:cubicBezTo>
                  <a:pt x="63334" y="136"/>
                  <a:pt x="62656" y="516"/>
                  <a:pt x="62141" y="1059"/>
                </a:cubicBezTo>
                <a:cubicBezTo>
                  <a:pt x="62385" y="1086"/>
                  <a:pt x="62629" y="1167"/>
                  <a:pt x="62846" y="1276"/>
                </a:cubicBezTo>
                <a:cubicBezTo>
                  <a:pt x="62358" y="1764"/>
                  <a:pt x="61815" y="2171"/>
                  <a:pt x="61246" y="2496"/>
                </a:cubicBezTo>
                <a:cubicBezTo>
                  <a:pt x="61273" y="2279"/>
                  <a:pt x="61327" y="2035"/>
                  <a:pt x="61382" y="1818"/>
                </a:cubicBezTo>
                <a:lnTo>
                  <a:pt x="61571" y="2144"/>
                </a:lnTo>
                <a:cubicBezTo>
                  <a:pt x="61843" y="1899"/>
                  <a:pt x="62114" y="1682"/>
                  <a:pt x="62385" y="1465"/>
                </a:cubicBezTo>
                <a:lnTo>
                  <a:pt x="62060" y="1032"/>
                </a:lnTo>
                <a:cubicBezTo>
                  <a:pt x="57096" y="4042"/>
                  <a:pt x="55143" y="10145"/>
                  <a:pt x="51807" y="14648"/>
                </a:cubicBezTo>
                <a:cubicBezTo>
                  <a:pt x="48986" y="18364"/>
                  <a:pt x="46463" y="22351"/>
                  <a:pt x="42937" y="25470"/>
                </a:cubicBezTo>
                <a:cubicBezTo>
                  <a:pt x="39764" y="28833"/>
                  <a:pt x="36265" y="31898"/>
                  <a:pt x="32522" y="34611"/>
                </a:cubicBezTo>
                <a:cubicBezTo>
                  <a:pt x="31952" y="35045"/>
                  <a:pt x="31111" y="35343"/>
                  <a:pt x="31138" y="36157"/>
                </a:cubicBezTo>
                <a:lnTo>
                  <a:pt x="30894" y="35804"/>
                </a:lnTo>
                <a:cubicBezTo>
                  <a:pt x="26093" y="38734"/>
                  <a:pt x="21265" y="41907"/>
                  <a:pt x="15732" y="43290"/>
                </a:cubicBezTo>
                <a:cubicBezTo>
                  <a:pt x="12396" y="44267"/>
                  <a:pt x="8951" y="44755"/>
                  <a:pt x="5533" y="45189"/>
                </a:cubicBezTo>
                <a:cubicBezTo>
                  <a:pt x="3635" y="45569"/>
                  <a:pt x="1492" y="45542"/>
                  <a:pt x="27" y="47006"/>
                </a:cubicBezTo>
                <a:lnTo>
                  <a:pt x="434" y="47142"/>
                </a:lnTo>
                <a:cubicBezTo>
                  <a:pt x="271" y="47495"/>
                  <a:pt x="0" y="47874"/>
                  <a:pt x="271" y="48227"/>
                </a:cubicBezTo>
                <a:cubicBezTo>
                  <a:pt x="488" y="48797"/>
                  <a:pt x="27" y="49339"/>
                  <a:pt x="217" y="49963"/>
                </a:cubicBezTo>
                <a:cubicBezTo>
                  <a:pt x="488" y="49176"/>
                  <a:pt x="678" y="48335"/>
                  <a:pt x="1682" y="48335"/>
                </a:cubicBezTo>
                <a:cubicBezTo>
                  <a:pt x="1465" y="48905"/>
                  <a:pt x="1329" y="49502"/>
                  <a:pt x="1275" y="50098"/>
                </a:cubicBezTo>
                <a:cubicBezTo>
                  <a:pt x="705" y="50098"/>
                  <a:pt x="651" y="50587"/>
                  <a:pt x="651" y="51021"/>
                </a:cubicBezTo>
                <a:lnTo>
                  <a:pt x="353" y="51455"/>
                </a:lnTo>
                <a:cubicBezTo>
                  <a:pt x="516" y="51590"/>
                  <a:pt x="678" y="51699"/>
                  <a:pt x="841" y="51834"/>
                </a:cubicBezTo>
                <a:cubicBezTo>
                  <a:pt x="760" y="52160"/>
                  <a:pt x="678" y="52485"/>
                  <a:pt x="570" y="52784"/>
                </a:cubicBezTo>
                <a:cubicBezTo>
                  <a:pt x="760" y="53299"/>
                  <a:pt x="1194" y="53625"/>
                  <a:pt x="1438" y="54113"/>
                </a:cubicBezTo>
                <a:lnTo>
                  <a:pt x="1085" y="54330"/>
                </a:lnTo>
                <a:lnTo>
                  <a:pt x="1329" y="54601"/>
                </a:lnTo>
                <a:cubicBezTo>
                  <a:pt x="678" y="55496"/>
                  <a:pt x="1329" y="56771"/>
                  <a:pt x="1817" y="57639"/>
                </a:cubicBezTo>
                <a:cubicBezTo>
                  <a:pt x="1817" y="57991"/>
                  <a:pt x="2007" y="58290"/>
                  <a:pt x="2279" y="58507"/>
                </a:cubicBezTo>
                <a:lnTo>
                  <a:pt x="1845" y="58832"/>
                </a:lnTo>
                <a:cubicBezTo>
                  <a:pt x="1926" y="59321"/>
                  <a:pt x="1899" y="59809"/>
                  <a:pt x="1790" y="60270"/>
                </a:cubicBezTo>
                <a:lnTo>
                  <a:pt x="2468" y="60216"/>
                </a:lnTo>
                <a:lnTo>
                  <a:pt x="1953" y="60758"/>
                </a:lnTo>
                <a:cubicBezTo>
                  <a:pt x="1980" y="60948"/>
                  <a:pt x="2007" y="61111"/>
                  <a:pt x="2062" y="61273"/>
                </a:cubicBezTo>
                <a:lnTo>
                  <a:pt x="2143" y="60731"/>
                </a:lnTo>
                <a:lnTo>
                  <a:pt x="2767" y="61273"/>
                </a:lnTo>
                <a:lnTo>
                  <a:pt x="3391" y="60704"/>
                </a:lnTo>
                <a:lnTo>
                  <a:pt x="3933" y="61138"/>
                </a:lnTo>
                <a:cubicBezTo>
                  <a:pt x="3608" y="61111"/>
                  <a:pt x="3309" y="61111"/>
                  <a:pt x="3011" y="61111"/>
                </a:cubicBezTo>
                <a:cubicBezTo>
                  <a:pt x="3147" y="61246"/>
                  <a:pt x="3391" y="61518"/>
                  <a:pt x="3526" y="61626"/>
                </a:cubicBezTo>
                <a:cubicBezTo>
                  <a:pt x="3709" y="61558"/>
                  <a:pt x="3882" y="61526"/>
                  <a:pt x="4045" y="61526"/>
                </a:cubicBezTo>
                <a:cubicBezTo>
                  <a:pt x="4533" y="61526"/>
                  <a:pt x="4930" y="61816"/>
                  <a:pt x="5235" y="62304"/>
                </a:cubicBezTo>
                <a:cubicBezTo>
                  <a:pt x="5054" y="62286"/>
                  <a:pt x="4876" y="62277"/>
                  <a:pt x="4700" y="62277"/>
                </a:cubicBezTo>
                <a:cubicBezTo>
                  <a:pt x="4346" y="62277"/>
                  <a:pt x="3996" y="62313"/>
                  <a:pt x="3635" y="62386"/>
                </a:cubicBezTo>
                <a:cubicBezTo>
                  <a:pt x="3336" y="61979"/>
                  <a:pt x="2848" y="61816"/>
                  <a:pt x="2414" y="61572"/>
                </a:cubicBezTo>
                <a:lnTo>
                  <a:pt x="2414" y="61572"/>
                </a:lnTo>
                <a:cubicBezTo>
                  <a:pt x="2279" y="62114"/>
                  <a:pt x="2550" y="62494"/>
                  <a:pt x="2902" y="62874"/>
                </a:cubicBezTo>
                <a:cubicBezTo>
                  <a:pt x="2970" y="62851"/>
                  <a:pt x="3038" y="62840"/>
                  <a:pt x="3104" y="62840"/>
                </a:cubicBezTo>
                <a:cubicBezTo>
                  <a:pt x="3354" y="62840"/>
                  <a:pt x="3576" y="62996"/>
                  <a:pt x="3662" y="63254"/>
                </a:cubicBezTo>
                <a:lnTo>
                  <a:pt x="4204" y="63226"/>
                </a:lnTo>
                <a:cubicBezTo>
                  <a:pt x="4379" y="63323"/>
                  <a:pt x="4595" y="63614"/>
                  <a:pt x="4803" y="63614"/>
                </a:cubicBezTo>
                <a:cubicBezTo>
                  <a:pt x="4886" y="63614"/>
                  <a:pt x="4968" y="63567"/>
                  <a:pt x="5045" y="63443"/>
                </a:cubicBezTo>
                <a:cubicBezTo>
                  <a:pt x="5289" y="63525"/>
                  <a:pt x="5506" y="63579"/>
                  <a:pt x="5750" y="63660"/>
                </a:cubicBezTo>
                <a:lnTo>
                  <a:pt x="6266" y="63226"/>
                </a:lnTo>
                <a:lnTo>
                  <a:pt x="6835" y="63470"/>
                </a:lnTo>
                <a:lnTo>
                  <a:pt x="6971" y="63254"/>
                </a:lnTo>
                <a:lnTo>
                  <a:pt x="7134" y="63470"/>
                </a:lnTo>
                <a:cubicBezTo>
                  <a:pt x="7239" y="63342"/>
                  <a:pt x="7339" y="63279"/>
                  <a:pt x="7429" y="63279"/>
                </a:cubicBezTo>
                <a:cubicBezTo>
                  <a:pt x="7550" y="63279"/>
                  <a:pt x="7653" y="63390"/>
                  <a:pt x="7730" y="63606"/>
                </a:cubicBezTo>
                <a:lnTo>
                  <a:pt x="8056" y="63118"/>
                </a:lnTo>
                <a:cubicBezTo>
                  <a:pt x="8124" y="63113"/>
                  <a:pt x="8192" y="63111"/>
                  <a:pt x="8259" y="63111"/>
                </a:cubicBezTo>
                <a:cubicBezTo>
                  <a:pt x="8598" y="63111"/>
                  <a:pt x="8933" y="63168"/>
                  <a:pt x="9249" y="63281"/>
                </a:cubicBezTo>
                <a:cubicBezTo>
                  <a:pt x="9525" y="63005"/>
                  <a:pt x="9868" y="62945"/>
                  <a:pt x="10225" y="62945"/>
                </a:cubicBezTo>
                <a:cubicBezTo>
                  <a:pt x="10324" y="62945"/>
                  <a:pt x="10424" y="62949"/>
                  <a:pt x="10524" y="62955"/>
                </a:cubicBezTo>
                <a:lnTo>
                  <a:pt x="10524" y="63470"/>
                </a:lnTo>
                <a:cubicBezTo>
                  <a:pt x="10551" y="63281"/>
                  <a:pt x="10578" y="63091"/>
                  <a:pt x="10606" y="62901"/>
                </a:cubicBezTo>
                <a:cubicBezTo>
                  <a:pt x="10758" y="62876"/>
                  <a:pt x="10910" y="62855"/>
                  <a:pt x="11057" y="62855"/>
                </a:cubicBezTo>
                <a:cubicBezTo>
                  <a:pt x="11380" y="62855"/>
                  <a:pt x="11675" y="62953"/>
                  <a:pt x="11880" y="63308"/>
                </a:cubicBezTo>
                <a:cubicBezTo>
                  <a:pt x="11799" y="63118"/>
                  <a:pt x="11718" y="62928"/>
                  <a:pt x="11636" y="62738"/>
                </a:cubicBezTo>
                <a:cubicBezTo>
                  <a:pt x="12423" y="62684"/>
                  <a:pt x="13210" y="62575"/>
                  <a:pt x="13996" y="62494"/>
                </a:cubicBezTo>
                <a:cubicBezTo>
                  <a:pt x="14105" y="62630"/>
                  <a:pt x="14267" y="62901"/>
                  <a:pt x="14376" y="63037"/>
                </a:cubicBezTo>
                <a:cubicBezTo>
                  <a:pt x="14349" y="62874"/>
                  <a:pt x="14349" y="62521"/>
                  <a:pt x="14349" y="62358"/>
                </a:cubicBezTo>
                <a:lnTo>
                  <a:pt x="14349" y="62358"/>
                </a:lnTo>
                <a:lnTo>
                  <a:pt x="14945" y="62847"/>
                </a:lnTo>
                <a:cubicBezTo>
                  <a:pt x="14973" y="62711"/>
                  <a:pt x="15000" y="62494"/>
                  <a:pt x="15027" y="62386"/>
                </a:cubicBezTo>
                <a:lnTo>
                  <a:pt x="15461" y="62711"/>
                </a:lnTo>
                <a:lnTo>
                  <a:pt x="15461" y="62331"/>
                </a:lnTo>
                <a:cubicBezTo>
                  <a:pt x="16085" y="62196"/>
                  <a:pt x="16681" y="62114"/>
                  <a:pt x="17305" y="62060"/>
                </a:cubicBezTo>
                <a:cubicBezTo>
                  <a:pt x="17489" y="61910"/>
                  <a:pt x="17724" y="61831"/>
                  <a:pt x="17960" y="61831"/>
                </a:cubicBezTo>
                <a:cubicBezTo>
                  <a:pt x="18107" y="61831"/>
                  <a:pt x="18255" y="61862"/>
                  <a:pt x="18390" y="61924"/>
                </a:cubicBezTo>
                <a:lnTo>
                  <a:pt x="18851" y="61626"/>
                </a:lnTo>
                <a:lnTo>
                  <a:pt x="19312" y="62196"/>
                </a:lnTo>
                <a:lnTo>
                  <a:pt x="19394" y="61518"/>
                </a:lnTo>
                <a:lnTo>
                  <a:pt x="19584" y="61735"/>
                </a:lnTo>
                <a:cubicBezTo>
                  <a:pt x="19686" y="61640"/>
                  <a:pt x="19787" y="61605"/>
                  <a:pt x="19886" y="61605"/>
                </a:cubicBezTo>
                <a:cubicBezTo>
                  <a:pt x="20128" y="61605"/>
                  <a:pt x="20364" y="61813"/>
                  <a:pt x="20614" y="61870"/>
                </a:cubicBezTo>
                <a:cubicBezTo>
                  <a:pt x="20533" y="61626"/>
                  <a:pt x="20479" y="61382"/>
                  <a:pt x="20424" y="61111"/>
                </a:cubicBezTo>
                <a:lnTo>
                  <a:pt x="20424" y="61111"/>
                </a:lnTo>
                <a:lnTo>
                  <a:pt x="20641" y="61165"/>
                </a:lnTo>
                <a:cubicBezTo>
                  <a:pt x="20858" y="61355"/>
                  <a:pt x="21130" y="61490"/>
                  <a:pt x="21428" y="61518"/>
                </a:cubicBezTo>
                <a:cubicBezTo>
                  <a:pt x="21374" y="61382"/>
                  <a:pt x="21292" y="61138"/>
                  <a:pt x="21265" y="61002"/>
                </a:cubicBezTo>
                <a:lnTo>
                  <a:pt x="21265" y="61002"/>
                </a:lnTo>
                <a:cubicBezTo>
                  <a:pt x="21386" y="61140"/>
                  <a:pt x="21538" y="61212"/>
                  <a:pt x="21696" y="61212"/>
                </a:cubicBezTo>
                <a:cubicBezTo>
                  <a:pt x="21788" y="61212"/>
                  <a:pt x="21881" y="61188"/>
                  <a:pt x="21971" y="61138"/>
                </a:cubicBezTo>
                <a:lnTo>
                  <a:pt x="21781" y="60867"/>
                </a:lnTo>
                <a:lnTo>
                  <a:pt x="21971" y="61084"/>
                </a:lnTo>
                <a:cubicBezTo>
                  <a:pt x="22215" y="60894"/>
                  <a:pt x="22459" y="60731"/>
                  <a:pt x="22730" y="60568"/>
                </a:cubicBezTo>
                <a:lnTo>
                  <a:pt x="22730" y="60568"/>
                </a:lnTo>
                <a:lnTo>
                  <a:pt x="22215" y="61002"/>
                </a:lnTo>
                <a:cubicBezTo>
                  <a:pt x="22332" y="61094"/>
                  <a:pt x="22449" y="61135"/>
                  <a:pt x="22552" y="61135"/>
                </a:cubicBezTo>
                <a:cubicBezTo>
                  <a:pt x="22782" y="61135"/>
                  <a:pt x="22941" y="60931"/>
                  <a:pt x="22866" y="60650"/>
                </a:cubicBezTo>
                <a:lnTo>
                  <a:pt x="22866" y="60650"/>
                </a:lnTo>
                <a:cubicBezTo>
                  <a:pt x="23272" y="60894"/>
                  <a:pt x="23761" y="60785"/>
                  <a:pt x="24195" y="60948"/>
                </a:cubicBezTo>
                <a:lnTo>
                  <a:pt x="23869" y="60650"/>
                </a:lnTo>
                <a:cubicBezTo>
                  <a:pt x="24656" y="60107"/>
                  <a:pt x="25659" y="60297"/>
                  <a:pt x="26473" y="59836"/>
                </a:cubicBezTo>
                <a:cubicBezTo>
                  <a:pt x="26663" y="59944"/>
                  <a:pt x="26880" y="60053"/>
                  <a:pt x="27070" y="60107"/>
                </a:cubicBezTo>
                <a:lnTo>
                  <a:pt x="26663" y="59700"/>
                </a:lnTo>
                <a:cubicBezTo>
                  <a:pt x="26927" y="59568"/>
                  <a:pt x="27209" y="59436"/>
                  <a:pt x="27479" y="59304"/>
                </a:cubicBezTo>
                <a:lnTo>
                  <a:pt x="27479" y="59304"/>
                </a:lnTo>
                <a:lnTo>
                  <a:pt x="27070" y="59700"/>
                </a:lnTo>
                <a:cubicBezTo>
                  <a:pt x="27152" y="59773"/>
                  <a:pt x="27223" y="59809"/>
                  <a:pt x="27281" y="59809"/>
                </a:cubicBezTo>
                <a:cubicBezTo>
                  <a:pt x="27374" y="59809"/>
                  <a:pt x="27433" y="59712"/>
                  <a:pt x="27450" y="59510"/>
                </a:cubicBezTo>
                <a:cubicBezTo>
                  <a:pt x="27537" y="59425"/>
                  <a:pt x="27623" y="59340"/>
                  <a:pt x="27710" y="59256"/>
                </a:cubicBezTo>
                <a:lnTo>
                  <a:pt x="27710" y="59256"/>
                </a:lnTo>
                <a:lnTo>
                  <a:pt x="27911" y="59456"/>
                </a:lnTo>
                <a:lnTo>
                  <a:pt x="28155" y="59212"/>
                </a:lnTo>
                <a:lnTo>
                  <a:pt x="28011" y="58961"/>
                </a:lnTo>
                <a:lnTo>
                  <a:pt x="28011" y="58961"/>
                </a:lnTo>
                <a:cubicBezTo>
                  <a:pt x="27911" y="59059"/>
                  <a:pt x="27811" y="59157"/>
                  <a:pt x="27710" y="59256"/>
                </a:cubicBezTo>
                <a:lnTo>
                  <a:pt x="27710" y="59256"/>
                </a:lnTo>
                <a:lnTo>
                  <a:pt x="27667" y="59212"/>
                </a:lnTo>
                <a:cubicBezTo>
                  <a:pt x="27605" y="59243"/>
                  <a:pt x="27542" y="59274"/>
                  <a:pt x="27479" y="59304"/>
                </a:cubicBezTo>
                <a:lnTo>
                  <a:pt x="27479" y="59304"/>
                </a:lnTo>
                <a:lnTo>
                  <a:pt x="27948" y="58851"/>
                </a:lnTo>
                <a:lnTo>
                  <a:pt x="27948" y="58851"/>
                </a:lnTo>
                <a:lnTo>
                  <a:pt x="27938" y="58832"/>
                </a:lnTo>
                <a:cubicBezTo>
                  <a:pt x="27950" y="58830"/>
                  <a:pt x="27961" y="58828"/>
                  <a:pt x="27973" y="58827"/>
                </a:cubicBezTo>
                <a:lnTo>
                  <a:pt x="27973" y="58827"/>
                </a:lnTo>
                <a:lnTo>
                  <a:pt x="27948" y="58851"/>
                </a:lnTo>
                <a:lnTo>
                  <a:pt x="27948" y="58851"/>
                </a:lnTo>
                <a:lnTo>
                  <a:pt x="28011" y="58961"/>
                </a:lnTo>
                <a:lnTo>
                  <a:pt x="28011" y="58961"/>
                </a:lnTo>
                <a:cubicBezTo>
                  <a:pt x="28064" y="58910"/>
                  <a:pt x="28116" y="58859"/>
                  <a:pt x="28168" y="58808"/>
                </a:cubicBezTo>
                <a:lnTo>
                  <a:pt x="28168" y="58808"/>
                </a:lnTo>
                <a:cubicBezTo>
                  <a:pt x="28102" y="58811"/>
                  <a:pt x="28037" y="58817"/>
                  <a:pt x="27973" y="58827"/>
                </a:cubicBezTo>
                <a:lnTo>
                  <a:pt x="27973" y="58827"/>
                </a:lnTo>
                <a:lnTo>
                  <a:pt x="30821" y="56073"/>
                </a:lnTo>
                <a:lnTo>
                  <a:pt x="30821" y="56073"/>
                </a:lnTo>
                <a:cubicBezTo>
                  <a:pt x="30643" y="56129"/>
                  <a:pt x="30459" y="56164"/>
                  <a:pt x="30270" y="56174"/>
                </a:cubicBezTo>
                <a:cubicBezTo>
                  <a:pt x="30648" y="56069"/>
                  <a:pt x="30913" y="55704"/>
                  <a:pt x="31277" y="55633"/>
                </a:cubicBezTo>
                <a:lnTo>
                  <a:pt x="31277" y="55633"/>
                </a:lnTo>
                <a:lnTo>
                  <a:pt x="43065" y="44236"/>
                </a:lnTo>
                <a:lnTo>
                  <a:pt x="43065" y="44236"/>
                </a:lnTo>
                <a:cubicBezTo>
                  <a:pt x="39762" y="47468"/>
                  <a:pt x="35912" y="51234"/>
                  <a:pt x="31426" y="55621"/>
                </a:cubicBezTo>
                <a:lnTo>
                  <a:pt x="31426" y="55621"/>
                </a:lnTo>
                <a:cubicBezTo>
                  <a:pt x="31418" y="55621"/>
                  <a:pt x="31410" y="55620"/>
                  <a:pt x="31401" y="55620"/>
                </a:cubicBezTo>
                <a:cubicBezTo>
                  <a:pt x="31358" y="55620"/>
                  <a:pt x="31317" y="55625"/>
                  <a:pt x="31277" y="55633"/>
                </a:cubicBezTo>
                <a:lnTo>
                  <a:pt x="31277" y="55633"/>
                </a:lnTo>
                <a:lnTo>
                  <a:pt x="30821" y="56073"/>
                </a:lnTo>
                <a:lnTo>
                  <a:pt x="30821" y="56073"/>
                </a:lnTo>
                <a:cubicBezTo>
                  <a:pt x="30898" y="56049"/>
                  <a:pt x="30974" y="56021"/>
                  <a:pt x="31049" y="55990"/>
                </a:cubicBezTo>
                <a:lnTo>
                  <a:pt x="31049" y="55990"/>
                </a:lnTo>
                <a:cubicBezTo>
                  <a:pt x="30116" y="56902"/>
                  <a:pt x="29156" y="57841"/>
                  <a:pt x="28168" y="58808"/>
                </a:cubicBezTo>
                <a:lnTo>
                  <a:pt x="28168" y="58808"/>
                </a:lnTo>
                <a:cubicBezTo>
                  <a:pt x="28202" y="58806"/>
                  <a:pt x="28236" y="58805"/>
                  <a:pt x="28270" y="58805"/>
                </a:cubicBezTo>
                <a:cubicBezTo>
                  <a:pt x="28495" y="58805"/>
                  <a:pt x="28724" y="58841"/>
                  <a:pt x="28941" y="58914"/>
                </a:cubicBezTo>
                <a:lnTo>
                  <a:pt x="28209" y="59212"/>
                </a:lnTo>
                <a:cubicBezTo>
                  <a:pt x="28296" y="59268"/>
                  <a:pt x="28376" y="59292"/>
                  <a:pt x="28451" y="59292"/>
                </a:cubicBezTo>
                <a:cubicBezTo>
                  <a:pt x="28776" y="59292"/>
                  <a:pt x="29013" y="58856"/>
                  <a:pt x="29321" y="58724"/>
                </a:cubicBezTo>
                <a:cubicBezTo>
                  <a:pt x="29484" y="58832"/>
                  <a:pt x="29701" y="58941"/>
                  <a:pt x="29891" y="59049"/>
                </a:cubicBezTo>
                <a:cubicBezTo>
                  <a:pt x="29809" y="58914"/>
                  <a:pt x="29647" y="58615"/>
                  <a:pt x="29565" y="58480"/>
                </a:cubicBezTo>
                <a:cubicBezTo>
                  <a:pt x="29595" y="58477"/>
                  <a:pt x="29625" y="58476"/>
                  <a:pt x="29656" y="58476"/>
                </a:cubicBezTo>
                <a:cubicBezTo>
                  <a:pt x="29810" y="58476"/>
                  <a:pt x="29962" y="58512"/>
                  <a:pt x="30096" y="58580"/>
                </a:cubicBezTo>
                <a:lnTo>
                  <a:pt x="30096" y="58580"/>
                </a:lnTo>
                <a:cubicBezTo>
                  <a:pt x="30362" y="58813"/>
                  <a:pt x="30147" y="58985"/>
                  <a:pt x="29999" y="59158"/>
                </a:cubicBezTo>
                <a:cubicBezTo>
                  <a:pt x="30762" y="59736"/>
                  <a:pt x="28822" y="59856"/>
                  <a:pt x="29568" y="60431"/>
                </a:cubicBezTo>
                <a:lnTo>
                  <a:pt x="29568" y="60431"/>
                </a:lnTo>
                <a:lnTo>
                  <a:pt x="32353" y="57723"/>
                </a:lnTo>
                <a:lnTo>
                  <a:pt x="32522" y="57883"/>
                </a:lnTo>
                <a:cubicBezTo>
                  <a:pt x="32766" y="57612"/>
                  <a:pt x="33010" y="57341"/>
                  <a:pt x="33281" y="57069"/>
                </a:cubicBezTo>
                <a:lnTo>
                  <a:pt x="33498" y="57503"/>
                </a:lnTo>
                <a:cubicBezTo>
                  <a:pt x="33742" y="57151"/>
                  <a:pt x="34068" y="56825"/>
                  <a:pt x="34420" y="56581"/>
                </a:cubicBezTo>
                <a:cubicBezTo>
                  <a:pt x="34475" y="56717"/>
                  <a:pt x="34556" y="56988"/>
                  <a:pt x="34610" y="57124"/>
                </a:cubicBezTo>
                <a:lnTo>
                  <a:pt x="34692" y="56445"/>
                </a:lnTo>
                <a:cubicBezTo>
                  <a:pt x="34963" y="56391"/>
                  <a:pt x="35234" y="56337"/>
                  <a:pt x="35505" y="56283"/>
                </a:cubicBezTo>
                <a:cubicBezTo>
                  <a:pt x="35831" y="55984"/>
                  <a:pt x="36211" y="55740"/>
                  <a:pt x="36617" y="55577"/>
                </a:cubicBezTo>
                <a:lnTo>
                  <a:pt x="36238" y="55388"/>
                </a:lnTo>
                <a:lnTo>
                  <a:pt x="36997" y="55062"/>
                </a:lnTo>
                <a:lnTo>
                  <a:pt x="36536" y="55360"/>
                </a:lnTo>
                <a:lnTo>
                  <a:pt x="36889" y="55632"/>
                </a:lnTo>
                <a:cubicBezTo>
                  <a:pt x="37106" y="55415"/>
                  <a:pt x="37323" y="55225"/>
                  <a:pt x="37540" y="55008"/>
                </a:cubicBezTo>
                <a:cubicBezTo>
                  <a:pt x="37513" y="54926"/>
                  <a:pt x="37431" y="54791"/>
                  <a:pt x="37404" y="54710"/>
                </a:cubicBezTo>
                <a:lnTo>
                  <a:pt x="37404" y="54710"/>
                </a:lnTo>
                <a:lnTo>
                  <a:pt x="37775" y="55189"/>
                </a:lnTo>
                <a:lnTo>
                  <a:pt x="38160" y="54807"/>
                </a:lnTo>
                <a:lnTo>
                  <a:pt x="38160" y="54807"/>
                </a:lnTo>
                <a:cubicBezTo>
                  <a:pt x="38081" y="54940"/>
                  <a:pt x="37971" y="55127"/>
                  <a:pt x="37900" y="55248"/>
                </a:cubicBezTo>
                <a:lnTo>
                  <a:pt x="37900" y="55248"/>
                </a:lnTo>
                <a:lnTo>
                  <a:pt x="37855" y="55293"/>
                </a:lnTo>
                <a:lnTo>
                  <a:pt x="37855" y="55293"/>
                </a:lnTo>
                <a:lnTo>
                  <a:pt x="37775" y="55189"/>
                </a:lnTo>
                <a:lnTo>
                  <a:pt x="31654" y="61273"/>
                </a:lnTo>
                <a:cubicBezTo>
                  <a:pt x="31700" y="61320"/>
                  <a:pt x="31760" y="61340"/>
                  <a:pt x="31826" y="61340"/>
                </a:cubicBezTo>
                <a:cubicBezTo>
                  <a:pt x="32109" y="61340"/>
                  <a:pt x="32506" y="60973"/>
                  <a:pt x="32440" y="60731"/>
                </a:cubicBezTo>
                <a:lnTo>
                  <a:pt x="32440" y="60731"/>
                </a:lnTo>
                <a:cubicBezTo>
                  <a:pt x="32531" y="60821"/>
                  <a:pt x="32623" y="60909"/>
                  <a:pt x="32717" y="60994"/>
                </a:cubicBezTo>
                <a:lnTo>
                  <a:pt x="32717" y="60994"/>
                </a:lnTo>
                <a:lnTo>
                  <a:pt x="33213" y="60484"/>
                </a:lnTo>
                <a:lnTo>
                  <a:pt x="33213" y="60484"/>
                </a:lnTo>
                <a:cubicBezTo>
                  <a:pt x="33223" y="60493"/>
                  <a:pt x="33233" y="60501"/>
                  <a:pt x="33244" y="60510"/>
                </a:cubicBezTo>
                <a:lnTo>
                  <a:pt x="33244" y="60510"/>
                </a:lnTo>
                <a:lnTo>
                  <a:pt x="32721" y="60998"/>
                </a:lnTo>
                <a:lnTo>
                  <a:pt x="32721" y="60998"/>
                </a:lnTo>
                <a:cubicBezTo>
                  <a:pt x="32720" y="60997"/>
                  <a:pt x="32718" y="60996"/>
                  <a:pt x="32717" y="60994"/>
                </a:cubicBezTo>
                <a:lnTo>
                  <a:pt x="32717" y="60994"/>
                </a:lnTo>
                <a:lnTo>
                  <a:pt x="32630" y="61084"/>
                </a:lnTo>
                <a:lnTo>
                  <a:pt x="32721" y="60998"/>
                </a:lnTo>
                <a:lnTo>
                  <a:pt x="32721" y="60998"/>
                </a:lnTo>
                <a:cubicBezTo>
                  <a:pt x="34427" y="62552"/>
                  <a:pt x="36585" y="63325"/>
                  <a:pt x="38741" y="63325"/>
                </a:cubicBezTo>
                <a:cubicBezTo>
                  <a:pt x="41062" y="63325"/>
                  <a:pt x="43382" y="62430"/>
                  <a:pt x="45134" y="60650"/>
                </a:cubicBezTo>
                <a:cubicBezTo>
                  <a:pt x="48098" y="57663"/>
                  <a:pt x="48513" y="53118"/>
                  <a:pt x="46426" y="49688"/>
                </a:cubicBezTo>
                <a:lnTo>
                  <a:pt x="46426" y="49688"/>
                </a:lnTo>
                <a:lnTo>
                  <a:pt x="46680" y="49773"/>
                </a:lnTo>
                <a:cubicBezTo>
                  <a:pt x="46707" y="49719"/>
                  <a:pt x="46789" y="49583"/>
                  <a:pt x="46816" y="49529"/>
                </a:cubicBezTo>
                <a:lnTo>
                  <a:pt x="47196" y="49393"/>
                </a:lnTo>
                <a:lnTo>
                  <a:pt x="47060" y="49041"/>
                </a:lnTo>
                <a:lnTo>
                  <a:pt x="47738" y="49203"/>
                </a:lnTo>
                <a:cubicBezTo>
                  <a:pt x="47657" y="49095"/>
                  <a:pt x="47521" y="48851"/>
                  <a:pt x="47467" y="48742"/>
                </a:cubicBezTo>
                <a:lnTo>
                  <a:pt x="47467" y="48742"/>
                </a:lnTo>
                <a:lnTo>
                  <a:pt x="48118" y="48797"/>
                </a:lnTo>
                <a:lnTo>
                  <a:pt x="48118" y="48688"/>
                </a:lnTo>
                <a:cubicBezTo>
                  <a:pt x="47767" y="48442"/>
                  <a:pt x="47927" y="48254"/>
                  <a:pt x="48157" y="48254"/>
                </a:cubicBezTo>
                <a:cubicBezTo>
                  <a:pt x="48282" y="48254"/>
                  <a:pt x="48429" y="48310"/>
                  <a:pt x="48525" y="48444"/>
                </a:cubicBezTo>
                <a:lnTo>
                  <a:pt x="48606" y="48363"/>
                </a:lnTo>
                <a:cubicBezTo>
                  <a:pt x="48508" y="48167"/>
                  <a:pt x="48537" y="47962"/>
                  <a:pt x="48636" y="47809"/>
                </a:cubicBezTo>
                <a:lnTo>
                  <a:pt x="48636" y="47809"/>
                </a:lnTo>
                <a:cubicBezTo>
                  <a:pt x="47823" y="48161"/>
                  <a:pt x="46955" y="48406"/>
                  <a:pt x="46050" y="48523"/>
                </a:cubicBezTo>
                <a:lnTo>
                  <a:pt x="46050" y="48523"/>
                </a:lnTo>
                <a:lnTo>
                  <a:pt x="48349" y="46372"/>
                </a:lnTo>
                <a:lnTo>
                  <a:pt x="48349" y="46372"/>
                </a:lnTo>
                <a:cubicBezTo>
                  <a:pt x="48406" y="46452"/>
                  <a:pt x="48465" y="46528"/>
                  <a:pt x="48525" y="46599"/>
                </a:cubicBezTo>
                <a:cubicBezTo>
                  <a:pt x="48525" y="46469"/>
                  <a:pt x="48525" y="46338"/>
                  <a:pt x="48525" y="46208"/>
                </a:cubicBezTo>
                <a:lnTo>
                  <a:pt x="48525" y="46208"/>
                </a:lnTo>
                <a:lnTo>
                  <a:pt x="48349" y="46372"/>
                </a:lnTo>
                <a:lnTo>
                  <a:pt x="48349" y="46372"/>
                </a:lnTo>
                <a:cubicBezTo>
                  <a:pt x="48339" y="46359"/>
                  <a:pt x="48330" y="46345"/>
                  <a:pt x="48320" y="46332"/>
                </a:cubicBezTo>
                <a:lnTo>
                  <a:pt x="48320" y="46332"/>
                </a:lnTo>
                <a:lnTo>
                  <a:pt x="48525" y="46123"/>
                </a:lnTo>
                <a:lnTo>
                  <a:pt x="48525" y="46123"/>
                </a:lnTo>
                <a:cubicBezTo>
                  <a:pt x="48525" y="46151"/>
                  <a:pt x="48525" y="46179"/>
                  <a:pt x="48525" y="46208"/>
                </a:cubicBezTo>
                <a:lnTo>
                  <a:pt x="48826" y="45926"/>
                </a:lnTo>
                <a:lnTo>
                  <a:pt x="48763" y="45880"/>
                </a:lnTo>
                <a:lnTo>
                  <a:pt x="48956" y="45684"/>
                </a:lnTo>
                <a:lnTo>
                  <a:pt x="48977" y="45784"/>
                </a:lnTo>
                <a:lnTo>
                  <a:pt x="50297" y="44549"/>
                </a:lnTo>
                <a:lnTo>
                  <a:pt x="50297" y="44549"/>
                </a:lnTo>
                <a:cubicBezTo>
                  <a:pt x="50312" y="44553"/>
                  <a:pt x="50326" y="44554"/>
                  <a:pt x="50339" y="44554"/>
                </a:cubicBezTo>
                <a:cubicBezTo>
                  <a:pt x="50431" y="44554"/>
                  <a:pt x="50493" y="44479"/>
                  <a:pt x="50544" y="44318"/>
                </a:cubicBezTo>
                <a:lnTo>
                  <a:pt x="50544" y="44318"/>
                </a:lnTo>
                <a:lnTo>
                  <a:pt x="50297" y="44549"/>
                </a:lnTo>
                <a:lnTo>
                  <a:pt x="50297" y="44549"/>
                </a:lnTo>
                <a:cubicBezTo>
                  <a:pt x="50255" y="44540"/>
                  <a:pt x="50207" y="44518"/>
                  <a:pt x="50152" y="44484"/>
                </a:cubicBezTo>
                <a:lnTo>
                  <a:pt x="50748" y="43877"/>
                </a:lnTo>
                <a:lnTo>
                  <a:pt x="50748" y="43877"/>
                </a:lnTo>
                <a:cubicBezTo>
                  <a:pt x="50775" y="43907"/>
                  <a:pt x="50793" y="43946"/>
                  <a:pt x="50809" y="43989"/>
                </a:cubicBezTo>
                <a:lnTo>
                  <a:pt x="50809" y="43989"/>
                </a:lnTo>
                <a:cubicBezTo>
                  <a:pt x="51550" y="43165"/>
                  <a:pt x="52144" y="42501"/>
                  <a:pt x="52620" y="41970"/>
                </a:cubicBezTo>
                <a:lnTo>
                  <a:pt x="52620" y="41970"/>
                </a:lnTo>
                <a:lnTo>
                  <a:pt x="52008" y="42593"/>
                </a:lnTo>
                <a:lnTo>
                  <a:pt x="52008" y="42593"/>
                </a:lnTo>
                <a:cubicBezTo>
                  <a:pt x="52011" y="42584"/>
                  <a:pt x="52014" y="42575"/>
                  <a:pt x="52017" y="42566"/>
                </a:cubicBezTo>
                <a:lnTo>
                  <a:pt x="52017" y="42566"/>
                </a:lnTo>
                <a:lnTo>
                  <a:pt x="51865" y="42721"/>
                </a:lnTo>
                <a:lnTo>
                  <a:pt x="51865" y="42721"/>
                </a:lnTo>
                <a:cubicBezTo>
                  <a:pt x="51873" y="42719"/>
                  <a:pt x="51881" y="42717"/>
                  <a:pt x="51889" y="42714"/>
                </a:cubicBezTo>
                <a:lnTo>
                  <a:pt x="51889" y="42714"/>
                </a:lnTo>
                <a:lnTo>
                  <a:pt x="50748" y="43877"/>
                </a:lnTo>
                <a:lnTo>
                  <a:pt x="50748" y="43877"/>
                </a:lnTo>
                <a:cubicBezTo>
                  <a:pt x="50745" y="43874"/>
                  <a:pt x="50742" y="43871"/>
                  <a:pt x="50739" y="43868"/>
                </a:cubicBezTo>
                <a:lnTo>
                  <a:pt x="50739" y="43868"/>
                </a:lnTo>
                <a:lnTo>
                  <a:pt x="51865" y="42721"/>
                </a:lnTo>
                <a:lnTo>
                  <a:pt x="51865" y="42721"/>
                </a:lnTo>
                <a:cubicBezTo>
                  <a:pt x="51850" y="42724"/>
                  <a:pt x="51835" y="42725"/>
                  <a:pt x="51819" y="42725"/>
                </a:cubicBezTo>
                <a:cubicBezTo>
                  <a:pt x="51673" y="42725"/>
                  <a:pt x="51497" y="42604"/>
                  <a:pt x="51457" y="42461"/>
                </a:cubicBezTo>
                <a:lnTo>
                  <a:pt x="51457" y="42461"/>
                </a:lnTo>
                <a:cubicBezTo>
                  <a:pt x="51489" y="42323"/>
                  <a:pt x="51623" y="42258"/>
                  <a:pt x="51753" y="42258"/>
                </a:cubicBezTo>
                <a:cubicBezTo>
                  <a:pt x="51858" y="42258"/>
                  <a:pt x="51960" y="42299"/>
                  <a:pt x="52006" y="42377"/>
                </a:cubicBezTo>
                <a:lnTo>
                  <a:pt x="52006" y="42377"/>
                </a:lnTo>
                <a:cubicBezTo>
                  <a:pt x="51938" y="42072"/>
                  <a:pt x="52003" y="41847"/>
                  <a:pt x="51956" y="41847"/>
                </a:cubicBezTo>
                <a:cubicBezTo>
                  <a:pt x="51902" y="41847"/>
                  <a:pt x="51704" y="42133"/>
                  <a:pt x="51005" y="42910"/>
                </a:cubicBezTo>
                <a:lnTo>
                  <a:pt x="51005" y="42910"/>
                </a:lnTo>
                <a:lnTo>
                  <a:pt x="49206" y="44754"/>
                </a:lnTo>
                <a:lnTo>
                  <a:pt x="49206" y="44754"/>
                </a:lnTo>
                <a:cubicBezTo>
                  <a:pt x="48624" y="45243"/>
                  <a:pt x="47821" y="45968"/>
                  <a:pt x="46707" y="47023"/>
                </a:cubicBezTo>
                <a:lnTo>
                  <a:pt x="46707" y="47023"/>
                </a:lnTo>
                <a:lnTo>
                  <a:pt x="46707" y="46925"/>
                </a:lnTo>
                <a:lnTo>
                  <a:pt x="46707" y="46925"/>
                </a:lnTo>
                <a:cubicBezTo>
                  <a:pt x="46745" y="46885"/>
                  <a:pt x="46781" y="46847"/>
                  <a:pt x="46817" y="46809"/>
                </a:cubicBezTo>
                <a:lnTo>
                  <a:pt x="46817" y="46809"/>
                </a:lnTo>
                <a:lnTo>
                  <a:pt x="47141" y="46545"/>
                </a:lnTo>
                <a:lnTo>
                  <a:pt x="47064" y="46545"/>
                </a:lnTo>
                <a:cubicBezTo>
                  <a:pt x="47244" y="46352"/>
                  <a:pt x="47395" y="46189"/>
                  <a:pt x="47519" y="46050"/>
                </a:cubicBezTo>
                <a:lnTo>
                  <a:pt x="47519" y="46050"/>
                </a:lnTo>
                <a:cubicBezTo>
                  <a:pt x="47538" y="46068"/>
                  <a:pt x="47556" y="46089"/>
                  <a:pt x="47575" y="46111"/>
                </a:cubicBezTo>
                <a:cubicBezTo>
                  <a:pt x="47575" y="46072"/>
                  <a:pt x="47573" y="46033"/>
                  <a:pt x="47570" y="45993"/>
                </a:cubicBezTo>
                <a:lnTo>
                  <a:pt x="47570" y="45993"/>
                </a:lnTo>
                <a:cubicBezTo>
                  <a:pt x="48005" y="45506"/>
                  <a:pt x="48089" y="45364"/>
                  <a:pt x="48023" y="45364"/>
                </a:cubicBezTo>
                <a:cubicBezTo>
                  <a:pt x="47974" y="45364"/>
                  <a:pt x="47843" y="45441"/>
                  <a:pt x="47711" y="45515"/>
                </a:cubicBezTo>
                <a:lnTo>
                  <a:pt x="47578" y="45647"/>
                </a:lnTo>
                <a:lnTo>
                  <a:pt x="47578" y="45647"/>
                </a:lnTo>
                <a:cubicBezTo>
                  <a:pt x="47744" y="45305"/>
                  <a:pt x="47801" y="44899"/>
                  <a:pt x="47955" y="44565"/>
                </a:cubicBezTo>
                <a:lnTo>
                  <a:pt x="47955" y="44565"/>
                </a:lnTo>
                <a:lnTo>
                  <a:pt x="47603" y="44864"/>
                </a:lnTo>
                <a:cubicBezTo>
                  <a:pt x="47575" y="45053"/>
                  <a:pt x="47548" y="45243"/>
                  <a:pt x="47548" y="45433"/>
                </a:cubicBezTo>
                <a:cubicBezTo>
                  <a:pt x="46659" y="45888"/>
                  <a:pt x="46230" y="46746"/>
                  <a:pt x="45696" y="47514"/>
                </a:cubicBezTo>
                <a:lnTo>
                  <a:pt x="45696" y="47514"/>
                </a:lnTo>
                <a:lnTo>
                  <a:pt x="45151" y="48054"/>
                </a:lnTo>
                <a:lnTo>
                  <a:pt x="45151" y="48054"/>
                </a:lnTo>
                <a:cubicBezTo>
                  <a:pt x="45119" y="48021"/>
                  <a:pt x="45086" y="47988"/>
                  <a:pt x="45053" y="47956"/>
                </a:cubicBezTo>
                <a:lnTo>
                  <a:pt x="44410" y="48595"/>
                </a:lnTo>
                <a:lnTo>
                  <a:pt x="44410" y="48595"/>
                </a:lnTo>
                <a:cubicBezTo>
                  <a:pt x="43809" y="48570"/>
                  <a:pt x="43199" y="48489"/>
                  <a:pt x="42583" y="48348"/>
                </a:cubicBezTo>
                <a:lnTo>
                  <a:pt x="42583" y="48348"/>
                </a:lnTo>
                <a:lnTo>
                  <a:pt x="51406" y="39578"/>
                </a:lnTo>
                <a:lnTo>
                  <a:pt x="51406" y="39578"/>
                </a:lnTo>
                <a:cubicBezTo>
                  <a:pt x="51365" y="39639"/>
                  <a:pt x="51327" y="39700"/>
                  <a:pt x="51291" y="39764"/>
                </a:cubicBezTo>
                <a:cubicBezTo>
                  <a:pt x="51888" y="39303"/>
                  <a:pt x="52404" y="38734"/>
                  <a:pt x="52946" y="38218"/>
                </a:cubicBezTo>
                <a:lnTo>
                  <a:pt x="52882" y="38111"/>
                </a:lnTo>
                <a:lnTo>
                  <a:pt x="51406" y="39578"/>
                </a:lnTo>
                <a:lnTo>
                  <a:pt x="51406" y="39578"/>
                </a:lnTo>
                <a:cubicBezTo>
                  <a:pt x="51793" y="38999"/>
                  <a:pt x="52373" y="38574"/>
                  <a:pt x="52865" y="38083"/>
                </a:cubicBezTo>
                <a:lnTo>
                  <a:pt x="52882" y="38111"/>
                </a:lnTo>
                <a:lnTo>
                  <a:pt x="54302" y="36699"/>
                </a:lnTo>
                <a:lnTo>
                  <a:pt x="54302" y="36699"/>
                </a:lnTo>
                <a:cubicBezTo>
                  <a:pt x="54492" y="37547"/>
                  <a:pt x="54567" y="38384"/>
                  <a:pt x="54540" y="39197"/>
                </a:cubicBezTo>
                <a:lnTo>
                  <a:pt x="54540" y="39197"/>
                </a:lnTo>
                <a:cubicBezTo>
                  <a:pt x="55273" y="38373"/>
                  <a:pt x="56231" y="37737"/>
                  <a:pt x="56879" y="36808"/>
                </a:cubicBezTo>
                <a:cubicBezTo>
                  <a:pt x="56933" y="36916"/>
                  <a:pt x="57015" y="37133"/>
                  <a:pt x="57069" y="37269"/>
                </a:cubicBezTo>
                <a:cubicBezTo>
                  <a:pt x="56852" y="37486"/>
                  <a:pt x="56635" y="37703"/>
                  <a:pt x="56418" y="37947"/>
                </a:cubicBezTo>
                <a:cubicBezTo>
                  <a:pt x="56359" y="37935"/>
                  <a:pt x="56308" y="37929"/>
                  <a:pt x="56264" y="37929"/>
                </a:cubicBezTo>
                <a:cubicBezTo>
                  <a:pt x="55918" y="37929"/>
                  <a:pt x="55991" y="38276"/>
                  <a:pt x="56255" y="38517"/>
                </a:cubicBezTo>
                <a:lnTo>
                  <a:pt x="55306" y="39466"/>
                </a:lnTo>
                <a:lnTo>
                  <a:pt x="54899" y="39303"/>
                </a:lnTo>
                <a:cubicBezTo>
                  <a:pt x="54756" y="39432"/>
                  <a:pt x="54644" y="39612"/>
                  <a:pt x="54506" y="39739"/>
                </a:cubicBezTo>
                <a:lnTo>
                  <a:pt x="54506" y="39739"/>
                </a:lnTo>
                <a:cubicBezTo>
                  <a:pt x="54500" y="39809"/>
                  <a:pt x="54493" y="39878"/>
                  <a:pt x="54485" y="39947"/>
                </a:cubicBezTo>
                <a:lnTo>
                  <a:pt x="54485" y="39947"/>
                </a:lnTo>
                <a:cubicBezTo>
                  <a:pt x="54398" y="39982"/>
                  <a:pt x="54018" y="40409"/>
                  <a:pt x="52620" y="41970"/>
                </a:cubicBezTo>
                <a:lnTo>
                  <a:pt x="52620" y="41970"/>
                </a:lnTo>
                <a:lnTo>
                  <a:pt x="54468" y="40087"/>
                </a:lnTo>
                <a:lnTo>
                  <a:pt x="54468" y="40087"/>
                </a:lnTo>
                <a:cubicBezTo>
                  <a:pt x="54355" y="40972"/>
                  <a:pt x="54121" y="41821"/>
                  <a:pt x="53783" y="42618"/>
                </a:cubicBezTo>
                <a:lnTo>
                  <a:pt x="53783" y="42618"/>
                </a:lnTo>
                <a:cubicBezTo>
                  <a:pt x="54777" y="41645"/>
                  <a:pt x="55745" y="40623"/>
                  <a:pt x="56662" y="39574"/>
                </a:cubicBezTo>
                <a:cubicBezTo>
                  <a:pt x="56727" y="39790"/>
                  <a:pt x="56805" y="39872"/>
                  <a:pt x="56889" y="39872"/>
                </a:cubicBezTo>
                <a:cubicBezTo>
                  <a:pt x="57123" y="39872"/>
                  <a:pt x="57405" y="39239"/>
                  <a:pt x="57584" y="39059"/>
                </a:cubicBezTo>
                <a:lnTo>
                  <a:pt x="57259" y="38951"/>
                </a:lnTo>
                <a:cubicBezTo>
                  <a:pt x="57828" y="38489"/>
                  <a:pt x="58235" y="37784"/>
                  <a:pt x="59022" y="37730"/>
                </a:cubicBezTo>
                <a:lnTo>
                  <a:pt x="58588" y="37296"/>
                </a:lnTo>
                <a:lnTo>
                  <a:pt x="58778" y="37188"/>
                </a:lnTo>
                <a:cubicBezTo>
                  <a:pt x="58832" y="37296"/>
                  <a:pt x="58967" y="37567"/>
                  <a:pt x="59022" y="37703"/>
                </a:cubicBezTo>
                <a:cubicBezTo>
                  <a:pt x="59212" y="37513"/>
                  <a:pt x="59401" y="37350"/>
                  <a:pt x="59591" y="37188"/>
                </a:cubicBezTo>
                <a:cubicBezTo>
                  <a:pt x="59591" y="36916"/>
                  <a:pt x="59673" y="36672"/>
                  <a:pt x="59808" y="36455"/>
                </a:cubicBezTo>
                <a:lnTo>
                  <a:pt x="59808" y="37133"/>
                </a:lnTo>
                <a:cubicBezTo>
                  <a:pt x="60107" y="36726"/>
                  <a:pt x="60432" y="36347"/>
                  <a:pt x="60785" y="35940"/>
                </a:cubicBezTo>
                <a:cubicBezTo>
                  <a:pt x="60595" y="35587"/>
                  <a:pt x="60731" y="35153"/>
                  <a:pt x="61110" y="34963"/>
                </a:cubicBezTo>
                <a:cubicBezTo>
                  <a:pt x="61137" y="35153"/>
                  <a:pt x="61165" y="35506"/>
                  <a:pt x="61192" y="35696"/>
                </a:cubicBezTo>
                <a:cubicBezTo>
                  <a:pt x="61354" y="35180"/>
                  <a:pt x="61653" y="34719"/>
                  <a:pt x="61599" y="34123"/>
                </a:cubicBezTo>
                <a:lnTo>
                  <a:pt x="61599" y="34123"/>
                </a:lnTo>
                <a:lnTo>
                  <a:pt x="62005" y="34475"/>
                </a:lnTo>
                <a:cubicBezTo>
                  <a:pt x="62114" y="34150"/>
                  <a:pt x="62249" y="33878"/>
                  <a:pt x="62439" y="33607"/>
                </a:cubicBezTo>
                <a:lnTo>
                  <a:pt x="62195" y="33444"/>
                </a:lnTo>
                <a:cubicBezTo>
                  <a:pt x="62602" y="33309"/>
                  <a:pt x="63036" y="33119"/>
                  <a:pt x="62575" y="32712"/>
                </a:cubicBezTo>
                <a:cubicBezTo>
                  <a:pt x="63063" y="32251"/>
                  <a:pt x="63714" y="31980"/>
                  <a:pt x="64121" y="31437"/>
                </a:cubicBezTo>
                <a:lnTo>
                  <a:pt x="64121" y="31437"/>
                </a:lnTo>
                <a:cubicBezTo>
                  <a:pt x="63958" y="31492"/>
                  <a:pt x="63660" y="31654"/>
                  <a:pt x="63524" y="31736"/>
                </a:cubicBezTo>
                <a:lnTo>
                  <a:pt x="63416" y="31654"/>
                </a:lnTo>
                <a:cubicBezTo>
                  <a:pt x="63579" y="31437"/>
                  <a:pt x="63714" y="31220"/>
                  <a:pt x="63877" y="31003"/>
                </a:cubicBezTo>
                <a:lnTo>
                  <a:pt x="64013" y="31220"/>
                </a:lnTo>
                <a:cubicBezTo>
                  <a:pt x="64202" y="31003"/>
                  <a:pt x="64419" y="30786"/>
                  <a:pt x="64664" y="30596"/>
                </a:cubicBezTo>
                <a:lnTo>
                  <a:pt x="64528" y="30162"/>
                </a:lnTo>
                <a:cubicBezTo>
                  <a:pt x="64962" y="29728"/>
                  <a:pt x="65342" y="29295"/>
                  <a:pt x="65748" y="28833"/>
                </a:cubicBezTo>
                <a:cubicBezTo>
                  <a:pt x="65721" y="28725"/>
                  <a:pt x="65694" y="28508"/>
                  <a:pt x="65667" y="28399"/>
                </a:cubicBezTo>
                <a:lnTo>
                  <a:pt x="66074" y="28291"/>
                </a:lnTo>
                <a:lnTo>
                  <a:pt x="65938" y="27613"/>
                </a:lnTo>
                <a:lnTo>
                  <a:pt x="65938" y="27613"/>
                </a:lnTo>
                <a:cubicBezTo>
                  <a:pt x="66074" y="27694"/>
                  <a:pt x="66291" y="27884"/>
                  <a:pt x="66399" y="27965"/>
                </a:cubicBezTo>
                <a:cubicBezTo>
                  <a:pt x="66345" y="27748"/>
                  <a:pt x="66318" y="27504"/>
                  <a:pt x="66291" y="27260"/>
                </a:cubicBezTo>
                <a:lnTo>
                  <a:pt x="66942" y="27043"/>
                </a:lnTo>
                <a:lnTo>
                  <a:pt x="66562" y="26745"/>
                </a:lnTo>
                <a:lnTo>
                  <a:pt x="66915" y="26365"/>
                </a:lnTo>
                <a:lnTo>
                  <a:pt x="67050" y="26609"/>
                </a:lnTo>
                <a:cubicBezTo>
                  <a:pt x="67050" y="26311"/>
                  <a:pt x="67213" y="26040"/>
                  <a:pt x="67484" y="25904"/>
                </a:cubicBezTo>
                <a:cubicBezTo>
                  <a:pt x="67322" y="25741"/>
                  <a:pt x="67159" y="25551"/>
                  <a:pt x="66996" y="25389"/>
                </a:cubicBezTo>
                <a:cubicBezTo>
                  <a:pt x="67100" y="25252"/>
                  <a:pt x="67190" y="25201"/>
                  <a:pt x="67271" y="25201"/>
                </a:cubicBezTo>
                <a:cubicBezTo>
                  <a:pt x="67463" y="25201"/>
                  <a:pt x="67603" y="25491"/>
                  <a:pt x="67756" y="25606"/>
                </a:cubicBezTo>
                <a:cubicBezTo>
                  <a:pt x="67701" y="25199"/>
                  <a:pt x="67566" y="24765"/>
                  <a:pt x="67945" y="24439"/>
                </a:cubicBezTo>
                <a:lnTo>
                  <a:pt x="67810" y="24060"/>
                </a:lnTo>
                <a:cubicBezTo>
                  <a:pt x="68027" y="23951"/>
                  <a:pt x="68407" y="23978"/>
                  <a:pt x="68379" y="23626"/>
                </a:cubicBezTo>
                <a:cubicBezTo>
                  <a:pt x="68407" y="23137"/>
                  <a:pt x="68786" y="22622"/>
                  <a:pt x="68434" y="22188"/>
                </a:cubicBezTo>
                <a:lnTo>
                  <a:pt x="68434" y="22188"/>
                </a:lnTo>
                <a:lnTo>
                  <a:pt x="68705" y="22297"/>
                </a:lnTo>
                <a:cubicBezTo>
                  <a:pt x="68841" y="22134"/>
                  <a:pt x="68976" y="21971"/>
                  <a:pt x="69112" y="21835"/>
                </a:cubicBezTo>
                <a:cubicBezTo>
                  <a:pt x="69166" y="21537"/>
                  <a:pt x="69220" y="21239"/>
                  <a:pt x="69275" y="20913"/>
                </a:cubicBezTo>
                <a:lnTo>
                  <a:pt x="69573" y="21184"/>
                </a:lnTo>
                <a:lnTo>
                  <a:pt x="69627" y="21103"/>
                </a:lnTo>
                <a:cubicBezTo>
                  <a:pt x="69329" y="20723"/>
                  <a:pt x="69627" y="20289"/>
                  <a:pt x="69763" y="19910"/>
                </a:cubicBezTo>
                <a:lnTo>
                  <a:pt x="70088" y="19828"/>
                </a:lnTo>
                <a:cubicBezTo>
                  <a:pt x="70115" y="19069"/>
                  <a:pt x="70251" y="18336"/>
                  <a:pt x="70522" y="17658"/>
                </a:cubicBezTo>
                <a:lnTo>
                  <a:pt x="70929" y="17767"/>
                </a:lnTo>
                <a:lnTo>
                  <a:pt x="70414" y="17279"/>
                </a:lnTo>
                <a:cubicBezTo>
                  <a:pt x="70604" y="17089"/>
                  <a:pt x="70821" y="16899"/>
                  <a:pt x="71038" y="16736"/>
                </a:cubicBezTo>
                <a:cubicBezTo>
                  <a:pt x="70441" y="16438"/>
                  <a:pt x="71146" y="15922"/>
                  <a:pt x="70983" y="15461"/>
                </a:cubicBezTo>
                <a:cubicBezTo>
                  <a:pt x="71173" y="15299"/>
                  <a:pt x="71390" y="15136"/>
                  <a:pt x="71607" y="15000"/>
                </a:cubicBezTo>
                <a:lnTo>
                  <a:pt x="71607" y="15000"/>
                </a:lnTo>
                <a:lnTo>
                  <a:pt x="71146" y="15055"/>
                </a:lnTo>
                <a:cubicBezTo>
                  <a:pt x="71227" y="14729"/>
                  <a:pt x="71363" y="14404"/>
                  <a:pt x="71553" y="14132"/>
                </a:cubicBezTo>
                <a:cubicBezTo>
                  <a:pt x="71444" y="14078"/>
                  <a:pt x="71336" y="13997"/>
                  <a:pt x="71255" y="13942"/>
                </a:cubicBezTo>
                <a:lnTo>
                  <a:pt x="71580" y="13264"/>
                </a:lnTo>
                <a:cubicBezTo>
                  <a:pt x="71227" y="11203"/>
                  <a:pt x="71390" y="9060"/>
                  <a:pt x="70875" y="7026"/>
                </a:cubicBezTo>
                <a:lnTo>
                  <a:pt x="70577" y="7406"/>
                </a:lnTo>
                <a:lnTo>
                  <a:pt x="70848" y="7758"/>
                </a:lnTo>
                <a:cubicBezTo>
                  <a:pt x="70549" y="9169"/>
                  <a:pt x="70685" y="10633"/>
                  <a:pt x="70604" y="12071"/>
                </a:cubicBezTo>
                <a:cubicBezTo>
                  <a:pt x="70305" y="10823"/>
                  <a:pt x="70441" y="9521"/>
                  <a:pt x="70387" y="8246"/>
                </a:cubicBezTo>
                <a:lnTo>
                  <a:pt x="69953" y="8111"/>
                </a:lnTo>
                <a:cubicBezTo>
                  <a:pt x="70061" y="7704"/>
                  <a:pt x="70224" y="7324"/>
                  <a:pt x="70441" y="6972"/>
                </a:cubicBezTo>
                <a:cubicBezTo>
                  <a:pt x="70278" y="6890"/>
                  <a:pt x="70115" y="6782"/>
                  <a:pt x="69980" y="6700"/>
                </a:cubicBezTo>
                <a:cubicBezTo>
                  <a:pt x="69953" y="6456"/>
                  <a:pt x="69926" y="6239"/>
                  <a:pt x="69926" y="6022"/>
                </a:cubicBezTo>
                <a:cubicBezTo>
                  <a:pt x="69709" y="6212"/>
                  <a:pt x="69681" y="6538"/>
                  <a:pt x="69817" y="6782"/>
                </a:cubicBezTo>
                <a:lnTo>
                  <a:pt x="69519" y="6863"/>
                </a:lnTo>
                <a:cubicBezTo>
                  <a:pt x="69492" y="6483"/>
                  <a:pt x="69464" y="6077"/>
                  <a:pt x="69410" y="5697"/>
                </a:cubicBezTo>
                <a:lnTo>
                  <a:pt x="69275" y="6348"/>
                </a:lnTo>
                <a:lnTo>
                  <a:pt x="68922" y="6565"/>
                </a:lnTo>
                <a:cubicBezTo>
                  <a:pt x="68976" y="6321"/>
                  <a:pt x="69030" y="6049"/>
                  <a:pt x="69058" y="5805"/>
                </a:cubicBezTo>
                <a:lnTo>
                  <a:pt x="69058" y="5805"/>
                </a:lnTo>
                <a:lnTo>
                  <a:pt x="68596" y="5887"/>
                </a:lnTo>
                <a:lnTo>
                  <a:pt x="68596" y="5887"/>
                </a:lnTo>
                <a:lnTo>
                  <a:pt x="68949" y="5588"/>
                </a:lnTo>
                <a:cubicBezTo>
                  <a:pt x="68895" y="5534"/>
                  <a:pt x="68813" y="5344"/>
                  <a:pt x="68786" y="5263"/>
                </a:cubicBezTo>
                <a:cubicBezTo>
                  <a:pt x="69247" y="4558"/>
                  <a:pt x="68434" y="3771"/>
                  <a:pt x="68135" y="3174"/>
                </a:cubicBezTo>
                <a:lnTo>
                  <a:pt x="67918" y="3418"/>
                </a:lnTo>
                <a:cubicBezTo>
                  <a:pt x="67566" y="3093"/>
                  <a:pt x="66915" y="2795"/>
                  <a:pt x="67322" y="2225"/>
                </a:cubicBezTo>
                <a:cubicBezTo>
                  <a:pt x="67160" y="2163"/>
                  <a:pt x="66998" y="2112"/>
                  <a:pt x="66854" y="2112"/>
                </a:cubicBezTo>
                <a:cubicBezTo>
                  <a:pt x="66685" y="2112"/>
                  <a:pt x="66542" y="2182"/>
                  <a:pt x="66454" y="2388"/>
                </a:cubicBezTo>
                <a:lnTo>
                  <a:pt x="66182" y="2116"/>
                </a:lnTo>
                <a:cubicBezTo>
                  <a:pt x="66427" y="1927"/>
                  <a:pt x="66589" y="1710"/>
                  <a:pt x="66454" y="1384"/>
                </a:cubicBezTo>
                <a:lnTo>
                  <a:pt x="66454" y="1384"/>
                </a:lnTo>
                <a:cubicBezTo>
                  <a:pt x="66212" y="1485"/>
                  <a:pt x="65941" y="1541"/>
                  <a:pt x="65673" y="1541"/>
                </a:cubicBezTo>
                <a:cubicBezTo>
                  <a:pt x="65580" y="1541"/>
                  <a:pt x="65487" y="1534"/>
                  <a:pt x="65396" y="1520"/>
                </a:cubicBezTo>
                <a:lnTo>
                  <a:pt x="65857" y="1086"/>
                </a:lnTo>
                <a:lnTo>
                  <a:pt x="65287" y="733"/>
                </a:lnTo>
                <a:lnTo>
                  <a:pt x="65667" y="272"/>
                </a:lnTo>
                <a:cubicBezTo>
                  <a:pt x="65540" y="250"/>
                  <a:pt x="65415" y="240"/>
                  <a:pt x="65291" y="240"/>
                </a:cubicBezTo>
                <a:cubicBezTo>
                  <a:pt x="64488" y="240"/>
                  <a:pt x="63748" y="666"/>
                  <a:pt x="63090" y="1113"/>
                </a:cubicBezTo>
                <a:lnTo>
                  <a:pt x="62982" y="1032"/>
                </a:lnTo>
                <a:cubicBezTo>
                  <a:pt x="63063" y="869"/>
                  <a:pt x="63145" y="706"/>
                  <a:pt x="63226" y="543"/>
                </a:cubicBezTo>
                <a:cubicBezTo>
                  <a:pt x="63551" y="408"/>
                  <a:pt x="63850" y="245"/>
                  <a:pt x="64094" y="1"/>
                </a:cubicBezTo>
                <a:close/>
                <a:moveTo>
                  <a:pt x="28161" y="61623"/>
                </a:moveTo>
                <a:lnTo>
                  <a:pt x="1655" y="87584"/>
                </a:lnTo>
                <a:lnTo>
                  <a:pt x="1655" y="87584"/>
                </a:lnTo>
                <a:lnTo>
                  <a:pt x="27702" y="62246"/>
                </a:lnTo>
                <a:lnTo>
                  <a:pt x="27702" y="62246"/>
                </a:lnTo>
                <a:cubicBezTo>
                  <a:pt x="27859" y="62042"/>
                  <a:pt x="28011" y="61834"/>
                  <a:pt x="28161" y="6162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 name="Google Shape;89;p4"/>
          <p:cNvSpPr/>
          <p:nvPr/>
        </p:nvSpPr>
        <p:spPr>
          <a:xfrm flipH="1">
            <a:off x="251152" y="4963798"/>
            <a:ext cx="12513" cy="12211"/>
          </a:xfrm>
          <a:custGeom>
            <a:avLst/>
            <a:gdLst/>
            <a:ahLst/>
            <a:cxnLst/>
            <a:rect l="l" t="t" r="r" b="b"/>
            <a:pathLst>
              <a:path w="662" h="646" extrusionOk="0">
                <a:moveTo>
                  <a:pt x="570" y="0"/>
                </a:moveTo>
                <a:lnTo>
                  <a:pt x="570" y="0"/>
                </a:lnTo>
                <a:cubicBezTo>
                  <a:pt x="272" y="55"/>
                  <a:pt x="28" y="299"/>
                  <a:pt x="1" y="597"/>
                </a:cubicBezTo>
                <a:cubicBezTo>
                  <a:pt x="34" y="631"/>
                  <a:pt x="74" y="646"/>
                  <a:pt x="116" y="646"/>
                </a:cubicBezTo>
                <a:cubicBezTo>
                  <a:pt x="347" y="646"/>
                  <a:pt x="662" y="207"/>
                  <a:pt x="57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90" name="Google Shape;90;p4"/>
          <p:cNvGrpSpPr/>
          <p:nvPr/>
        </p:nvGrpSpPr>
        <p:grpSpPr>
          <a:xfrm>
            <a:off x="22986" y="4603508"/>
            <a:ext cx="468839" cy="391833"/>
            <a:chOff x="11941" y="4642456"/>
            <a:chExt cx="530121" cy="442999"/>
          </a:xfrm>
        </p:grpSpPr>
        <p:sp>
          <p:nvSpPr>
            <p:cNvPr id="91" name="Google Shape;91;p4"/>
            <p:cNvSpPr/>
            <p:nvPr/>
          </p:nvSpPr>
          <p:spPr>
            <a:xfrm flipH="1">
              <a:off x="468210" y="4642456"/>
              <a:ext cx="73852" cy="442999"/>
            </a:xfrm>
            <a:custGeom>
              <a:avLst/>
              <a:gdLst/>
              <a:ahLst/>
              <a:cxnLst/>
              <a:rect l="l" t="t" r="r" b="b"/>
              <a:pathLst>
                <a:path w="3907" h="23436" extrusionOk="0">
                  <a:moveTo>
                    <a:pt x="2160" y="1"/>
                  </a:moveTo>
                  <a:cubicBezTo>
                    <a:pt x="1404" y="1"/>
                    <a:pt x="651" y="496"/>
                    <a:pt x="651" y="1486"/>
                  </a:cubicBezTo>
                  <a:lnTo>
                    <a:pt x="678" y="5256"/>
                  </a:lnTo>
                  <a:cubicBezTo>
                    <a:pt x="461" y="11006"/>
                    <a:pt x="0" y="16946"/>
                    <a:pt x="760" y="22561"/>
                  </a:cubicBezTo>
                  <a:cubicBezTo>
                    <a:pt x="850" y="23149"/>
                    <a:pt x="1375" y="23435"/>
                    <a:pt x="1909" y="23435"/>
                  </a:cubicBezTo>
                  <a:cubicBezTo>
                    <a:pt x="2015" y="23435"/>
                    <a:pt x="2121" y="23424"/>
                    <a:pt x="2224" y="23402"/>
                  </a:cubicBezTo>
                  <a:cubicBezTo>
                    <a:pt x="2267" y="23405"/>
                    <a:pt x="2310" y="23406"/>
                    <a:pt x="2353" y="23406"/>
                  </a:cubicBezTo>
                  <a:cubicBezTo>
                    <a:pt x="3127" y="23406"/>
                    <a:pt x="3906" y="22939"/>
                    <a:pt x="3906" y="21937"/>
                  </a:cubicBezTo>
                  <a:lnTo>
                    <a:pt x="3798" y="2652"/>
                  </a:lnTo>
                  <a:cubicBezTo>
                    <a:pt x="3798" y="2462"/>
                    <a:pt x="3770" y="2245"/>
                    <a:pt x="3689" y="2082"/>
                  </a:cubicBezTo>
                  <a:lnTo>
                    <a:pt x="3689" y="1486"/>
                  </a:lnTo>
                  <a:cubicBezTo>
                    <a:pt x="3676" y="496"/>
                    <a:pt x="2916" y="1"/>
                    <a:pt x="216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 name="Google Shape;92;p4"/>
            <p:cNvSpPr/>
            <p:nvPr/>
          </p:nvSpPr>
          <p:spPr>
            <a:xfrm flipH="1">
              <a:off x="354398" y="4642456"/>
              <a:ext cx="73852" cy="442999"/>
            </a:xfrm>
            <a:custGeom>
              <a:avLst/>
              <a:gdLst/>
              <a:ahLst/>
              <a:cxnLst/>
              <a:rect l="l" t="t" r="r" b="b"/>
              <a:pathLst>
                <a:path w="3907" h="23436" extrusionOk="0">
                  <a:moveTo>
                    <a:pt x="2160" y="1"/>
                  </a:moveTo>
                  <a:cubicBezTo>
                    <a:pt x="1404" y="1"/>
                    <a:pt x="652" y="496"/>
                    <a:pt x="652" y="1486"/>
                  </a:cubicBezTo>
                  <a:lnTo>
                    <a:pt x="679" y="5256"/>
                  </a:lnTo>
                  <a:cubicBezTo>
                    <a:pt x="462" y="11006"/>
                    <a:pt x="1" y="16946"/>
                    <a:pt x="760" y="22561"/>
                  </a:cubicBezTo>
                  <a:cubicBezTo>
                    <a:pt x="851" y="23149"/>
                    <a:pt x="1375" y="23435"/>
                    <a:pt x="1909" y="23435"/>
                  </a:cubicBezTo>
                  <a:cubicBezTo>
                    <a:pt x="2015" y="23435"/>
                    <a:pt x="2122" y="23424"/>
                    <a:pt x="2225" y="23402"/>
                  </a:cubicBezTo>
                  <a:cubicBezTo>
                    <a:pt x="2268" y="23405"/>
                    <a:pt x="2310" y="23406"/>
                    <a:pt x="2353" y="23406"/>
                  </a:cubicBezTo>
                  <a:cubicBezTo>
                    <a:pt x="3127" y="23406"/>
                    <a:pt x="3907" y="22939"/>
                    <a:pt x="3907" y="21937"/>
                  </a:cubicBezTo>
                  <a:lnTo>
                    <a:pt x="3798" y="2652"/>
                  </a:lnTo>
                  <a:cubicBezTo>
                    <a:pt x="3798" y="2462"/>
                    <a:pt x="3771" y="2245"/>
                    <a:pt x="3690" y="2082"/>
                  </a:cubicBezTo>
                  <a:lnTo>
                    <a:pt x="3690" y="1486"/>
                  </a:lnTo>
                  <a:cubicBezTo>
                    <a:pt x="3676" y="496"/>
                    <a:pt x="2917" y="1"/>
                    <a:pt x="216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 name="Google Shape;93;p4"/>
            <p:cNvSpPr/>
            <p:nvPr/>
          </p:nvSpPr>
          <p:spPr>
            <a:xfrm flipH="1">
              <a:off x="240113" y="4642456"/>
              <a:ext cx="73795" cy="442999"/>
            </a:xfrm>
            <a:custGeom>
              <a:avLst/>
              <a:gdLst/>
              <a:ahLst/>
              <a:cxnLst/>
              <a:rect l="l" t="t" r="r" b="b"/>
              <a:pathLst>
                <a:path w="3904" h="23436" extrusionOk="0">
                  <a:moveTo>
                    <a:pt x="2147" y="1"/>
                  </a:moveTo>
                  <a:cubicBezTo>
                    <a:pt x="1384" y="1"/>
                    <a:pt x="624" y="496"/>
                    <a:pt x="624" y="1486"/>
                  </a:cubicBezTo>
                  <a:lnTo>
                    <a:pt x="678" y="5256"/>
                  </a:lnTo>
                  <a:cubicBezTo>
                    <a:pt x="461" y="11006"/>
                    <a:pt x="0" y="16946"/>
                    <a:pt x="760" y="22561"/>
                  </a:cubicBezTo>
                  <a:cubicBezTo>
                    <a:pt x="828" y="23149"/>
                    <a:pt x="1368" y="23435"/>
                    <a:pt x="1907" y="23435"/>
                  </a:cubicBezTo>
                  <a:cubicBezTo>
                    <a:pt x="2014" y="23435"/>
                    <a:pt x="2121" y="23424"/>
                    <a:pt x="2225" y="23402"/>
                  </a:cubicBezTo>
                  <a:cubicBezTo>
                    <a:pt x="2297" y="23413"/>
                    <a:pt x="2369" y="23418"/>
                    <a:pt x="2440" y="23418"/>
                  </a:cubicBezTo>
                  <a:cubicBezTo>
                    <a:pt x="3222" y="23418"/>
                    <a:pt x="3904" y="22758"/>
                    <a:pt x="3879" y="21937"/>
                  </a:cubicBezTo>
                  <a:lnTo>
                    <a:pt x="3798" y="2652"/>
                  </a:lnTo>
                  <a:cubicBezTo>
                    <a:pt x="3771" y="2462"/>
                    <a:pt x="3743" y="2245"/>
                    <a:pt x="3689" y="2082"/>
                  </a:cubicBezTo>
                  <a:lnTo>
                    <a:pt x="3689" y="1486"/>
                  </a:lnTo>
                  <a:cubicBezTo>
                    <a:pt x="3676" y="496"/>
                    <a:pt x="2909" y="1"/>
                    <a:pt x="214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94;p4"/>
            <p:cNvSpPr/>
            <p:nvPr/>
          </p:nvSpPr>
          <p:spPr>
            <a:xfrm flipH="1">
              <a:off x="126245" y="4642456"/>
              <a:ext cx="73852" cy="442999"/>
            </a:xfrm>
            <a:custGeom>
              <a:avLst/>
              <a:gdLst/>
              <a:ahLst/>
              <a:cxnLst/>
              <a:rect l="l" t="t" r="r" b="b"/>
              <a:pathLst>
                <a:path w="3907" h="23436" extrusionOk="0">
                  <a:moveTo>
                    <a:pt x="2147" y="1"/>
                  </a:moveTo>
                  <a:cubicBezTo>
                    <a:pt x="1384" y="1"/>
                    <a:pt x="625" y="496"/>
                    <a:pt x="625" y="1486"/>
                  </a:cubicBezTo>
                  <a:cubicBezTo>
                    <a:pt x="625" y="2733"/>
                    <a:pt x="652" y="4008"/>
                    <a:pt x="679" y="5256"/>
                  </a:cubicBezTo>
                  <a:cubicBezTo>
                    <a:pt x="462" y="11006"/>
                    <a:pt x="1" y="16946"/>
                    <a:pt x="760" y="22561"/>
                  </a:cubicBezTo>
                  <a:cubicBezTo>
                    <a:pt x="851" y="23149"/>
                    <a:pt x="1376" y="23435"/>
                    <a:pt x="1909" y="23435"/>
                  </a:cubicBezTo>
                  <a:cubicBezTo>
                    <a:pt x="2015" y="23435"/>
                    <a:pt x="2122" y="23424"/>
                    <a:pt x="2225" y="23402"/>
                  </a:cubicBezTo>
                  <a:cubicBezTo>
                    <a:pt x="2300" y="23413"/>
                    <a:pt x="2373" y="23418"/>
                    <a:pt x="2446" y="23418"/>
                  </a:cubicBezTo>
                  <a:cubicBezTo>
                    <a:pt x="3246" y="23418"/>
                    <a:pt x="3907" y="22758"/>
                    <a:pt x="3907" y="21937"/>
                  </a:cubicBezTo>
                  <a:cubicBezTo>
                    <a:pt x="3852" y="15509"/>
                    <a:pt x="3825" y="9080"/>
                    <a:pt x="3798" y="2652"/>
                  </a:cubicBezTo>
                  <a:cubicBezTo>
                    <a:pt x="3798" y="2462"/>
                    <a:pt x="3744" y="2245"/>
                    <a:pt x="3690" y="2082"/>
                  </a:cubicBezTo>
                  <a:lnTo>
                    <a:pt x="3690" y="1486"/>
                  </a:lnTo>
                  <a:cubicBezTo>
                    <a:pt x="3676" y="496"/>
                    <a:pt x="2910" y="1"/>
                    <a:pt x="214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 name="Google Shape;95;p4"/>
            <p:cNvSpPr/>
            <p:nvPr/>
          </p:nvSpPr>
          <p:spPr>
            <a:xfrm flipH="1">
              <a:off x="11941" y="4642456"/>
              <a:ext cx="74325" cy="442999"/>
            </a:xfrm>
            <a:custGeom>
              <a:avLst/>
              <a:gdLst/>
              <a:ahLst/>
              <a:cxnLst/>
              <a:rect l="l" t="t" r="r" b="b"/>
              <a:pathLst>
                <a:path w="3932" h="23436" extrusionOk="0">
                  <a:moveTo>
                    <a:pt x="2170" y="1"/>
                  </a:moveTo>
                  <a:cubicBezTo>
                    <a:pt x="1411" y="1"/>
                    <a:pt x="651" y="496"/>
                    <a:pt x="651" y="1486"/>
                  </a:cubicBezTo>
                  <a:lnTo>
                    <a:pt x="678" y="5256"/>
                  </a:lnTo>
                  <a:cubicBezTo>
                    <a:pt x="461" y="11006"/>
                    <a:pt x="0" y="16946"/>
                    <a:pt x="760" y="22561"/>
                  </a:cubicBezTo>
                  <a:cubicBezTo>
                    <a:pt x="850" y="23149"/>
                    <a:pt x="1375" y="23435"/>
                    <a:pt x="1909" y="23435"/>
                  </a:cubicBezTo>
                  <a:cubicBezTo>
                    <a:pt x="2015" y="23435"/>
                    <a:pt x="2121" y="23424"/>
                    <a:pt x="2225" y="23402"/>
                  </a:cubicBezTo>
                  <a:cubicBezTo>
                    <a:pt x="2299" y="23413"/>
                    <a:pt x="2373" y="23418"/>
                    <a:pt x="2446" y="23418"/>
                  </a:cubicBezTo>
                  <a:cubicBezTo>
                    <a:pt x="3249" y="23418"/>
                    <a:pt x="3931" y="22758"/>
                    <a:pt x="3906" y="21937"/>
                  </a:cubicBezTo>
                  <a:cubicBezTo>
                    <a:pt x="3879" y="15509"/>
                    <a:pt x="3852" y="9080"/>
                    <a:pt x="3798" y="2652"/>
                  </a:cubicBezTo>
                  <a:cubicBezTo>
                    <a:pt x="3798" y="2462"/>
                    <a:pt x="3771" y="2245"/>
                    <a:pt x="3689" y="2082"/>
                  </a:cubicBezTo>
                  <a:lnTo>
                    <a:pt x="3689" y="1486"/>
                  </a:lnTo>
                  <a:cubicBezTo>
                    <a:pt x="3689" y="496"/>
                    <a:pt x="2930" y="1"/>
                    <a:pt x="217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6" name="Google Shape;96;p4"/>
          <p:cNvSpPr txBox="1">
            <a:spLocks noGrp="1"/>
          </p:cNvSpPr>
          <p:nvPr>
            <p:ph type="title"/>
          </p:nvPr>
        </p:nvSpPr>
        <p:spPr>
          <a:xfrm>
            <a:off x="720000" y="540000"/>
            <a:ext cx="7704000" cy="572700"/>
          </a:xfrm>
          <a:prstGeom prst="rect">
            <a:avLst/>
          </a:prstGeom>
        </p:spPr>
        <p:txBody>
          <a:bodyPr spcFirstLastPara="1" wrap="square" lIns="91425" tIns="91425" rIns="91425" bIns="91425" anchor="t" anchorCtr="0">
            <a:normAutofit/>
          </a:bodyPr>
          <a:lstStyle>
            <a:lvl1pPr lvl="0" rtl="0">
              <a:spcBef>
                <a:spcPts val="0"/>
              </a:spcBef>
              <a:spcAft>
                <a:spcPts val="0"/>
              </a:spcAft>
              <a:buSzPts val="3000"/>
              <a:buFont typeface="Merriweather"/>
              <a:buNone/>
              <a:defRPr sz="3000"/>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bg>
      <p:bgPr>
        <a:solidFill>
          <a:schemeClr val="lt1"/>
        </a:solidFill>
        <a:effectLst/>
      </p:bgPr>
    </p:bg>
    <p:spTree>
      <p:nvGrpSpPr>
        <p:cNvPr id="1" name="Shape 97"/>
        <p:cNvGrpSpPr/>
        <p:nvPr/>
      </p:nvGrpSpPr>
      <p:grpSpPr>
        <a:xfrm>
          <a:off x="0" y="0"/>
          <a:ext cx="0" cy="0"/>
          <a:chOff x="0" y="0"/>
          <a:chExt cx="0" cy="0"/>
        </a:xfrm>
      </p:grpSpPr>
      <p:sp>
        <p:nvSpPr>
          <p:cNvPr id="98" name="Google Shape;98;p5"/>
          <p:cNvSpPr/>
          <p:nvPr/>
        </p:nvSpPr>
        <p:spPr>
          <a:xfrm rot="524708">
            <a:off x="7012012" y="-456843"/>
            <a:ext cx="2527416" cy="2649929"/>
          </a:xfrm>
          <a:custGeom>
            <a:avLst/>
            <a:gdLst/>
            <a:ahLst/>
            <a:cxnLst/>
            <a:rect l="l" t="t" r="r" b="b"/>
            <a:pathLst>
              <a:path w="118601" h="124350" extrusionOk="0">
                <a:moveTo>
                  <a:pt x="69677" y="1"/>
                </a:moveTo>
                <a:cubicBezTo>
                  <a:pt x="57181" y="1"/>
                  <a:pt x="46020" y="10360"/>
                  <a:pt x="36320" y="17351"/>
                </a:cubicBezTo>
                <a:cubicBezTo>
                  <a:pt x="22532" y="27309"/>
                  <a:pt x="11517" y="40596"/>
                  <a:pt x="4306" y="55995"/>
                </a:cubicBezTo>
                <a:cubicBezTo>
                  <a:pt x="1876" y="61252"/>
                  <a:pt x="1" y="67750"/>
                  <a:pt x="3302" y="72504"/>
                </a:cubicBezTo>
                <a:cubicBezTo>
                  <a:pt x="5955" y="76264"/>
                  <a:pt x="10905" y="77405"/>
                  <a:pt x="15618" y="77405"/>
                </a:cubicBezTo>
                <a:cubicBezTo>
                  <a:pt x="16301" y="77405"/>
                  <a:pt x="16980" y="77381"/>
                  <a:pt x="17645" y="77338"/>
                </a:cubicBezTo>
                <a:cubicBezTo>
                  <a:pt x="20601" y="77161"/>
                  <a:pt x="23615" y="76743"/>
                  <a:pt x="26561" y="76743"/>
                </a:cubicBezTo>
                <a:cubicBezTo>
                  <a:pt x="28881" y="76743"/>
                  <a:pt x="31160" y="77002"/>
                  <a:pt x="33335" y="77840"/>
                </a:cubicBezTo>
                <a:cubicBezTo>
                  <a:pt x="40230" y="80508"/>
                  <a:pt x="43769" y="88141"/>
                  <a:pt x="45644" y="95300"/>
                </a:cubicBezTo>
                <a:cubicBezTo>
                  <a:pt x="47520" y="102458"/>
                  <a:pt x="48550" y="110197"/>
                  <a:pt x="53120" y="116008"/>
                </a:cubicBezTo>
                <a:cubicBezTo>
                  <a:pt x="57684" y="121846"/>
                  <a:pt x="64728" y="124350"/>
                  <a:pt x="72147" y="124350"/>
                </a:cubicBezTo>
                <a:cubicBezTo>
                  <a:pt x="79196" y="124350"/>
                  <a:pt x="86583" y="122089"/>
                  <a:pt x="92503" y="118280"/>
                </a:cubicBezTo>
                <a:cubicBezTo>
                  <a:pt x="108643" y="107899"/>
                  <a:pt x="117967" y="88590"/>
                  <a:pt x="118284" y="69414"/>
                </a:cubicBezTo>
                <a:cubicBezTo>
                  <a:pt x="118601" y="50210"/>
                  <a:pt x="110571" y="31456"/>
                  <a:pt x="98156" y="16823"/>
                </a:cubicBezTo>
                <a:cubicBezTo>
                  <a:pt x="91975" y="9533"/>
                  <a:pt x="84315" y="2955"/>
                  <a:pt x="75044" y="657"/>
                </a:cubicBezTo>
                <a:cubicBezTo>
                  <a:pt x="73229" y="207"/>
                  <a:pt x="71440" y="1"/>
                  <a:pt x="69677"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99" name="Google Shape;99;p5"/>
          <p:cNvGrpSpPr/>
          <p:nvPr/>
        </p:nvGrpSpPr>
        <p:grpSpPr>
          <a:xfrm rot="-1072722">
            <a:off x="7566334" y="-387924"/>
            <a:ext cx="1880529" cy="1663634"/>
            <a:chOff x="1749700" y="889800"/>
            <a:chExt cx="4276500" cy="3783525"/>
          </a:xfrm>
        </p:grpSpPr>
        <p:sp>
          <p:nvSpPr>
            <p:cNvPr id="100" name="Google Shape;100;p5"/>
            <p:cNvSpPr/>
            <p:nvPr/>
          </p:nvSpPr>
          <p:spPr>
            <a:xfrm>
              <a:off x="2226200" y="889800"/>
              <a:ext cx="183125" cy="226500"/>
            </a:xfrm>
            <a:custGeom>
              <a:avLst/>
              <a:gdLst/>
              <a:ahLst/>
              <a:cxnLst/>
              <a:rect l="l" t="t" r="r" b="b"/>
              <a:pathLst>
                <a:path w="7325" h="9060" extrusionOk="0">
                  <a:moveTo>
                    <a:pt x="3299" y="1"/>
                  </a:moveTo>
                  <a:cubicBezTo>
                    <a:pt x="2841" y="1"/>
                    <a:pt x="2390" y="173"/>
                    <a:pt x="2047" y="502"/>
                  </a:cubicBezTo>
                  <a:cubicBezTo>
                    <a:pt x="1753" y="835"/>
                    <a:pt x="1510" y="1203"/>
                    <a:pt x="1317" y="1604"/>
                  </a:cubicBezTo>
                  <a:lnTo>
                    <a:pt x="1317" y="1604"/>
                  </a:lnTo>
                  <a:cubicBezTo>
                    <a:pt x="1359" y="1507"/>
                    <a:pt x="1373" y="1467"/>
                    <a:pt x="1366" y="1467"/>
                  </a:cubicBezTo>
                  <a:cubicBezTo>
                    <a:pt x="1336" y="1467"/>
                    <a:pt x="865" y="2344"/>
                    <a:pt x="796" y="2481"/>
                  </a:cubicBezTo>
                  <a:cubicBezTo>
                    <a:pt x="0" y="3937"/>
                    <a:pt x="137" y="5234"/>
                    <a:pt x="728" y="6689"/>
                  </a:cubicBezTo>
                  <a:cubicBezTo>
                    <a:pt x="1345" y="8277"/>
                    <a:pt x="2705" y="9059"/>
                    <a:pt x="4024" y="9059"/>
                  </a:cubicBezTo>
                  <a:cubicBezTo>
                    <a:pt x="5577" y="9059"/>
                    <a:pt x="7074" y="7976"/>
                    <a:pt x="7234" y="5848"/>
                  </a:cubicBezTo>
                  <a:cubicBezTo>
                    <a:pt x="7325" y="4255"/>
                    <a:pt x="7097" y="2982"/>
                    <a:pt x="5960" y="1776"/>
                  </a:cubicBezTo>
                  <a:cubicBezTo>
                    <a:pt x="5664" y="1503"/>
                    <a:pt x="5346" y="1230"/>
                    <a:pt x="5027" y="980"/>
                  </a:cubicBezTo>
                  <a:cubicBezTo>
                    <a:pt x="4777" y="684"/>
                    <a:pt x="4504" y="434"/>
                    <a:pt x="4186" y="229"/>
                  </a:cubicBezTo>
                  <a:cubicBezTo>
                    <a:pt x="3906" y="76"/>
                    <a:pt x="3601" y="1"/>
                    <a:pt x="329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 name="Google Shape;101;p5"/>
            <p:cNvSpPr/>
            <p:nvPr/>
          </p:nvSpPr>
          <p:spPr>
            <a:xfrm>
              <a:off x="2327350" y="1533200"/>
              <a:ext cx="283725" cy="185850"/>
            </a:xfrm>
            <a:custGeom>
              <a:avLst/>
              <a:gdLst/>
              <a:ahLst/>
              <a:cxnLst/>
              <a:rect l="l" t="t" r="r" b="b"/>
              <a:pathLst>
                <a:path w="11349" h="7434" extrusionOk="0">
                  <a:moveTo>
                    <a:pt x="6546" y="1"/>
                  </a:moveTo>
                  <a:cubicBezTo>
                    <a:pt x="6377" y="1"/>
                    <a:pt x="6205" y="13"/>
                    <a:pt x="6031" y="39"/>
                  </a:cubicBezTo>
                  <a:cubicBezTo>
                    <a:pt x="4030" y="334"/>
                    <a:pt x="2392" y="2040"/>
                    <a:pt x="1163" y="3542"/>
                  </a:cubicBezTo>
                  <a:cubicBezTo>
                    <a:pt x="1" y="4928"/>
                    <a:pt x="618" y="7434"/>
                    <a:pt x="2647" y="7434"/>
                  </a:cubicBezTo>
                  <a:cubicBezTo>
                    <a:pt x="2683" y="7434"/>
                    <a:pt x="2719" y="7433"/>
                    <a:pt x="2756" y="7432"/>
                  </a:cubicBezTo>
                  <a:cubicBezTo>
                    <a:pt x="5008" y="7318"/>
                    <a:pt x="7419" y="7022"/>
                    <a:pt x="9080" y="5361"/>
                  </a:cubicBezTo>
                  <a:cubicBezTo>
                    <a:pt x="11348" y="3114"/>
                    <a:pt x="9247" y="1"/>
                    <a:pt x="654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 name="Google Shape;102;p5"/>
            <p:cNvSpPr/>
            <p:nvPr/>
          </p:nvSpPr>
          <p:spPr>
            <a:xfrm>
              <a:off x="2677400" y="1195275"/>
              <a:ext cx="265350" cy="220825"/>
            </a:xfrm>
            <a:custGeom>
              <a:avLst/>
              <a:gdLst/>
              <a:ahLst/>
              <a:cxnLst/>
              <a:rect l="l" t="t" r="r" b="b"/>
              <a:pathLst>
                <a:path w="10614" h="8833" extrusionOk="0">
                  <a:moveTo>
                    <a:pt x="5747" y="0"/>
                  </a:moveTo>
                  <a:cubicBezTo>
                    <a:pt x="5142" y="0"/>
                    <a:pt x="4503" y="134"/>
                    <a:pt x="3858" y="430"/>
                  </a:cubicBezTo>
                  <a:cubicBezTo>
                    <a:pt x="2493" y="1067"/>
                    <a:pt x="1765" y="2045"/>
                    <a:pt x="1219" y="3387"/>
                  </a:cubicBezTo>
                  <a:cubicBezTo>
                    <a:pt x="0" y="6257"/>
                    <a:pt x="1858" y="8832"/>
                    <a:pt x="4511" y="8832"/>
                  </a:cubicBezTo>
                  <a:cubicBezTo>
                    <a:pt x="5076" y="8832"/>
                    <a:pt x="5677" y="8716"/>
                    <a:pt x="6292" y="8460"/>
                  </a:cubicBezTo>
                  <a:cubicBezTo>
                    <a:pt x="7634" y="7891"/>
                    <a:pt x="8612" y="7164"/>
                    <a:pt x="9249" y="5821"/>
                  </a:cubicBezTo>
                  <a:cubicBezTo>
                    <a:pt x="10614" y="2849"/>
                    <a:pt x="8538" y="0"/>
                    <a:pt x="574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 name="Google Shape;103;p5"/>
            <p:cNvSpPr/>
            <p:nvPr/>
          </p:nvSpPr>
          <p:spPr>
            <a:xfrm>
              <a:off x="1795700" y="1310500"/>
              <a:ext cx="278100" cy="217600"/>
            </a:xfrm>
            <a:custGeom>
              <a:avLst/>
              <a:gdLst/>
              <a:ahLst/>
              <a:cxnLst/>
              <a:rect l="l" t="t" r="r" b="b"/>
              <a:pathLst>
                <a:path w="11124" h="8704" extrusionOk="0">
                  <a:moveTo>
                    <a:pt x="5323" y="1"/>
                  </a:moveTo>
                  <a:cubicBezTo>
                    <a:pt x="4021" y="1"/>
                    <a:pt x="2717" y="518"/>
                    <a:pt x="1524" y="1554"/>
                  </a:cubicBezTo>
                  <a:cubicBezTo>
                    <a:pt x="410" y="2509"/>
                    <a:pt x="0" y="4807"/>
                    <a:pt x="910" y="6058"/>
                  </a:cubicBezTo>
                  <a:cubicBezTo>
                    <a:pt x="2137" y="7723"/>
                    <a:pt x="3746" y="8703"/>
                    <a:pt x="5530" y="8703"/>
                  </a:cubicBezTo>
                  <a:cubicBezTo>
                    <a:pt x="6426" y="8703"/>
                    <a:pt x="7367" y="8456"/>
                    <a:pt x="8326" y="7923"/>
                  </a:cubicBezTo>
                  <a:cubicBezTo>
                    <a:pt x="10510" y="6717"/>
                    <a:pt x="11124" y="3351"/>
                    <a:pt x="9190" y="1622"/>
                  </a:cubicBezTo>
                  <a:cubicBezTo>
                    <a:pt x="7983" y="541"/>
                    <a:pt x="6654" y="1"/>
                    <a:pt x="532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 name="Google Shape;104;p5"/>
            <p:cNvSpPr/>
            <p:nvPr/>
          </p:nvSpPr>
          <p:spPr>
            <a:xfrm>
              <a:off x="2706175" y="2238800"/>
              <a:ext cx="236600" cy="344700"/>
            </a:xfrm>
            <a:custGeom>
              <a:avLst/>
              <a:gdLst/>
              <a:ahLst/>
              <a:cxnLst/>
              <a:rect l="l" t="t" r="r" b="b"/>
              <a:pathLst>
                <a:path w="9464" h="13788" extrusionOk="0">
                  <a:moveTo>
                    <a:pt x="4399" y="1"/>
                  </a:moveTo>
                  <a:cubicBezTo>
                    <a:pt x="3113" y="1"/>
                    <a:pt x="1775" y="902"/>
                    <a:pt x="1524" y="2433"/>
                  </a:cubicBezTo>
                  <a:cubicBezTo>
                    <a:pt x="0" y="5253"/>
                    <a:pt x="0" y="9371"/>
                    <a:pt x="1661" y="11964"/>
                  </a:cubicBezTo>
                  <a:cubicBezTo>
                    <a:pt x="2447" y="13225"/>
                    <a:pt x="3581" y="13787"/>
                    <a:pt x="4714" y="13787"/>
                  </a:cubicBezTo>
                  <a:cubicBezTo>
                    <a:pt x="6238" y="13787"/>
                    <a:pt x="7761" y="12772"/>
                    <a:pt x="8439" y="11077"/>
                  </a:cubicBezTo>
                  <a:cubicBezTo>
                    <a:pt x="9463" y="8529"/>
                    <a:pt x="8758" y="4207"/>
                    <a:pt x="6824" y="1932"/>
                  </a:cubicBezTo>
                  <a:cubicBezTo>
                    <a:pt x="6457" y="596"/>
                    <a:pt x="5445" y="1"/>
                    <a:pt x="439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 name="Google Shape;105;p5"/>
            <p:cNvSpPr/>
            <p:nvPr/>
          </p:nvSpPr>
          <p:spPr>
            <a:xfrm>
              <a:off x="2003275" y="2384950"/>
              <a:ext cx="313925" cy="216875"/>
            </a:xfrm>
            <a:custGeom>
              <a:avLst/>
              <a:gdLst/>
              <a:ahLst/>
              <a:cxnLst/>
              <a:rect l="l" t="t" r="r" b="b"/>
              <a:pathLst>
                <a:path w="12557" h="8675" extrusionOk="0">
                  <a:moveTo>
                    <a:pt x="8629" y="0"/>
                  </a:moveTo>
                  <a:cubicBezTo>
                    <a:pt x="8514" y="0"/>
                    <a:pt x="8398" y="7"/>
                    <a:pt x="8280" y="22"/>
                  </a:cubicBezTo>
                  <a:cubicBezTo>
                    <a:pt x="5937" y="295"/>
                    <a:pt x="3776" y="749"/>
                    <a:pt x="2002" y="2456"/>
                  </a:cubicBezTo>
                  <a:cubicBezTo>
                    <a:pt x="0" y="4389"/>
                    <a:pt x="1115" y="7574"/>
                    <a:pt x="3594" y="8370"/>
                  </a:cubicBezTo>
                  <a:cubicBezTo>
                    <a:pt x="4282" y="8583"/>
                    <a:pt x="4978" y="8675"/>
                    <a:pt x="5672" y="8675"/>
                  </a:cubicBezTo>
                  <a:cubicBezTo>
                    <a:pt x="6908" y="8675"/>
                    <a:pt x="8139" y="8383"/>
                    <a:pt x="9304" y="7960"/>
                  </a:cubicBezTo>
                  <a:cubicBezTo>
                    <a:pt x="11215" y="7301"/>
                    <a:pt x="12557" y="5640"/>
                    <a:pt x="12261" y="3547"/>
                  </a:cubicBezTo>
                  <a:cubicBezTo>
                    <a:pt x="12025" y="1855"/>
                    <a:pt x="10498" y="0"/>
                    <a:pt x="862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 name="Google Shape;106;p5"/>
            <p:cNvSpPr/>
            <p:nvPr/>
          </p:nvSpPr>
          <p:spPr>
            <a:xfrm>
              <a:off x="1749700" y="1859925"/>
              <a:ext cx="205825" cy="179750"/>
            </a:xfrm>
            <a:custGeom>
              <a:avLst/>
              <a:gdLst/>
              <a:ahLst/>
              <a:cxnLst/>
              <a:rect l="l" t="t" r="r" b="b"/>
              <a:pathLst>
                <a:path w="8233" h="7190" extrusionOk="0">
                  <a:moveTo>
                    <a:pt x="4008" y="0"/>
                  </a:moveTo>
                  <a:cubicBezTo>
                    <a:pt x="1924" y="0"/>
                    <a:pt x="0" y="1624"/>
                    <a:pt x="339" y="4030"/>
                  </a:cubicBezTo>
                  <a:cubicBezTo>
                    <a:pt x="611" y="5922"/>
                    <a:pt x="2314" y="7190"/>
                    <a:pt x="4046" y="7190"/>
                  </a:cubicBezTo>
                  <a:cubicBezTo>
                    <a:pt x="4917" y="7190"/>
                    <a:pt x="5796" y="6869"/>
                    <a:pt x="6504" y="6146"/>
                  </a:cubicBezTo>
                  <a:lnTo>
                    <a:pt x="6799" y="5827"/>
                  </a:lnTo>
                  <a:cubicBezTo>
                    <a:pt x="8232" y="4371"/>
                    <a:pt x="8096" y="1528"/>
                    <a:pt x="6094" y="573"/>
                  </a:cubicBezTo>
                  <a:lnTo>
                    <a:pt x="5730" y="391"/>
                  </a:lnTo>
                  <a:cubicBezTo>
                    <a:pt x="5173" y="125"/>
                    <a:pt x="4585" y="0"/>
                    <a:pt x="400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 name="Google Shape;107;p5"/>
            <p:cNvSpPr/>
            <p:nvPr/>
          </p:nvSpPr>
          <p:spPr>
            <a:xfrm>
              <a:off x="2389975" y="2023950"/>
              <a:ext cx="197925" cy="153525"/>
            </a:xfrm>
            <a:custGeom>
              <a:avLst/>
              <a:gdLst/>
              <a:ahLst/>
              <a:cxnLst/>
              <a:rect l="l" t="t" r="r" b="b"/>
              <a:pathLst>
                <a:path w="7917" h="6141" extrusionOk="0">
                  <a:moveTo>
                    <a:pt x="3454" y="1"/>
                  </a:moveTo>
                  <a:cubicBezTo>
                    <a:pt x="3076" y="1"/>
                    <a:pt x="2699" y="30"/>
                    <a:pt x="2321" y="85"/>
                  </a:cubicBezTo>
                  <a:cubicBezTo>
                    <a:pt x="728" y="313"/>
                    <a:pt x="0" y="2474"/>
                    <a:pt x="774" y="3725"/>
                  </a:cubicBezTo>
                  <a:cubicBezTo>
                    <a:pt x="1138" y="4339"/>
                    <a:pt x="1616" y="4862"/>
                    <a:pt x="2184" y="5294"/>
                  </a:cubicBezTo>
                  <a:cubicBezTo>
                    <a:pt x="2853" y="5842"/>
                    <a:pt x="3672" y="6141"/>
                    <a:pt x="4466" y="6141"/>
                  </a:cubicBezTo>
                  <a:cubicBezTo>
                    <a:pt x="5454" y="6141"/>
                    <a:pt x="6404" y="5679"/>
                    <a:pt x="6984" y="4657"/>
                  </a:cubicBezTo>
                  <a:cubicBezTo>
                    <a:pt x="7917" y="3020"/>
                    <a:pt x="7052" y="586"/>
                    <a:pt x="5119" y="199"/>
                  </a:cubicBezTo>
                  <a:cubicBezTo>
                    <a:pt x="4564" y="64"/>
                    <a:pt x="4009" y="1"/>
                    <a:pt x="345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 name="Google Shape;108;p5"/>
            <p:cNvSpPr/>
            <p:nvPr/>
          </p:nvSpPr>
          <p:spPr>
            <a:xfrm>
              <a:off x="3245425" y="1472775"/>
              <a:ext cx="196275" cy="197875"/>
            </a:xfrm>
            <a:custGeom>
              <a:avLst/>
              <a:gdLst/>
              <a:ahLst/>
              <a:cxnLst/>
              <a:rect l="l" t="t" r="r" b="b"/>
              <a:pathLst>
                <a:path w="7851" h="7915" extrusionOk="0">
                  <a:moveTo>
                    <a:pt x="4513" y="0"/>
                  </a:moveTo>
                  <a:cubicBezTo>
                    <a:pt x="3580" y="0"/>
                    <a:pt x="2631" y="393"/>
                    <a:pt x="2042" y="1273"/>
                  </a:cubicBezTo>
                  <a:cubicBezTo>
                    <a:pt x="1382" y="2205"/>
                    <a:pt x="1314" y="3115"/>
                    <a:pt x="905" y="4116"/>
                  </a:cubicBezTo>
                  <a:cubicBezTo>
                    <a:pt x="0" y="6112"/>
                    <a:pt x="1639" y="7915"/>
                    <a:pt x="3287" y="7915"/>
                  </a:cubicBezTo>
                  <a:cubicBezTo>
                    <a:pt x="4044" y="7915"/>
                    <a:pt x="4802" y="7535"/>
                    <a:pt x="5318" y="6618"/>
                  </a:cubicBezTo>
                  <a:cubicBezTo>
                    <a:pt x="5977" y="5458"/>
                    <a:pt x="6705" y="4662"/>
                    <a:pt x="7160" y="3343"/>
                  </a:cubicBezTo>
                  <a:cubicBezTo>
                    <a:pt x="7850" y="1302"/>
                    <a:pt x="6209" y="0"/>
                    <a:pt x="451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 name="Google Shape;109;p5"/>
            <p:cNvSpPr/>
            <p:nvPr/>
          </p:nvSpPr>
          <p:spPr>
            <a:xfrm>
              <a:off x="3247675" y="933050"/>
              <a:ext cx="233625" cy="177075"/>
            </a:xfrm>
            <a:custGeom>
              <a:avLst/>
              <a:gdLst/>
              <a:ahLst/>
              <a:cxnLst/>
              <a:rect l="l" t="t" r="r" b="b"/>
              <a:pathLst>
                <a:path w="9345" h="7083" extrusionOk="0">
                  <a:moveTo>
                    <a:pt x="4773" y="0"/>
                  </a:moveTo>
                  <a:cubicBezTo>
                    <a:pt x="1" y="0"/>
                    <a:pt x="650" y="7082"/>
                    <a:pt x="4517" y="7082"/>
                  </a:cubicBezTo>
                  <a:cubicBezTo>
                    <a:pt x="4872" y="7082"/>
                    <a:pt x="5253" y="7023"/>
                    <a:pt x="5660" y="6893"/>
                  </a:cubicBezTo>
                  <a:cubicBezTo>
                    <a:pt x="9345" y="5710"/>
                    <a:pt x="8890" y="0"/>
                    <a:pt x="477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 name="Google Shape;110;p5"/>
            <p:cNvSpPr/>
            <p:nvPr/>
          </p:nvSpPr>
          <p:spPr>
            <a:xfrm>
              <a:off x="2950925" y="1955475"/>
              <a:ext cx="288750" cy="274600"/>
            </a:xfrm>
            <a:custGeom>
              <a:avLst/>
              <a:gdLst/>
              <a:ahLst/>
              <a:cxnLst/>
              <a:rect l="l" t="t" r="r" b="b"/>
              <a:pathLst>
                <a:path w="11550" h="10984" extrusionOk="0">
                  <a:moveTo>
                    <a:pt x="2898" y="0"/>
                  </a:moveTo>
                  <a:cubicBezTo>
                    <a:pt x="1277" y="0"/>
                    <a:pt x="0" y="2136"/>
                    <a:pt x="788" y="3711"/>
                  </a:cubicBezTo>
                  <a:cubicBezTo>
                    <a:pt x="1402" y="4917"/>
                    <a:pt x="1834" y="6168"/>
                    <a:pt x="2403" y="7374"/>
                  </a:cubicBezTo>
                  <a:cubicBezTo>
                    <a:pt x="3131" y="8852"/>
                    <a:pt x="4245" y="9785"/>
                    <a:pt x="5633" y="10604"/>
                  </a:cubicBezTo>
                  <a:cubicBezTo>
                    <a:pt x="6092" y="10865"/>
                    <a:pt x="6611" y="10984"/>
                    <a:pt x="7138" y="10984"/>
                  </a:cubicBezTo>
                  <a:cubicBezTo>
                    <a:pt x="9272" y="10984"/>
                    <a:pt x="11549" y="9040"/>
                    <a:pt x="10637" y="6759"/>
                  </a:cubicBezTo>
                  <a:cubicBezTo>
                    <a:pt x="9932" y="5008"/>
                    <a:pt x="9250" y="3689"/>
                    <a:pt x="7612" y="2619"/>
                  </a:cubicBezTo>
                  <a:cubicBezTo>
                    <a:pt x="6452" y="1846"/>
                    <a:pt x="5246" y="1209"/>
                    <a:pt x="4109" y="413"/>
                  </a:cubicBezTo>
                  <a:cubicBezTo>
                    <a:pt x="3701" y="125"/>
                    <a:pt x="3289" y="0"/>
                    <a:pt x="289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 name="Google Shape;111;p5"/>
            <p:cNvSpPr/>
            <p:nvPr/>
          </p:nvSpPr>
          <p:spPr>
            <a:xfrm>
              <a:off x="3434650" y="2244700"/>
              <a:ext cx="193450" cy="190850"/>
            </a:xfrm>
            <a:custGeom>
              <a:avLst/>
              <a:gdLst/>
              <a:ahLst/>
              <a:cxnLst/>
              <a:rect l="l" t="t" r="r" b="b"/>
              <a:pathLst>
                <a:path w="7738" h="7634" extrusionOk="0">
                  <a:moveTo>
                    <a:pt x="4717" y="0"/>
                  </a:moveTo>
                  <a:cubicBezTo>
                    <a:pt x="4251" y="0"/>
                    <a:pt x="3785" y="100"/>
                    <a:pt x="3367" y="309"/>
                  </a:cubicBezTo>
                  <a:cubicBezTo>
                    <a:pt x="2617" y="695"/>
                    <a:pt x="1934" y="1241"/>
                    <a:pt x="1366" y="1901"/>
                  </a:cubicBezTo>
                  <a:cubicBezTo>
                    <a:pt x="1" y="3402"/>
                    <a:pt x="46" y="5677"/>
                    <a:pt x="1729" y="6951"/>
                  </a:cubicBezTo>
                  <a:cubicBezTo>
                    <a:pt x="2324" y="7401"/>
                    <a:pt x="3089" y="7634"/>
                    <a:pt x="3850" y="7634"/>
                  </a:cubicBezTo>
                  <a:cubicBezTo>
                    <a:pt x="5012" y="7634"/>
                    <a:pt x="6166" y="7091"/>
                    <a:pt x="6688" y="5950"/>
                  </a:cubicBezTo>
                  <a:cubicBezTo>
                    <a:pt x="7189" y="4972"/>
                    <a:pt x="7507" y="3880"/>
                    <a:pt x="7598" y="2765"/>
                  </a:cubicBezTo>
                  <a:cubicBezTo>
                    <a:pt x="7737" y="1044"/>
                    <a:pt x="6228" y="0"/>
                    <a:pt x="471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 name="Google Shape;112;p5"/>
            <p:cNvSpPr/>
            <p:nvPr/>
          </p:nvSpPr>
          <p:spPr>
            <a:xfrm>
              <a:off x="3624350" y="1588700"/>
              <a:ext cx="234575" cy="157375"/>
            </a:xfrm>
            <a:custGeom>
              <a:avLst/>
              <a:gdLst/>
              <a:ahLst/>
              <a:cxnLst/>
              <a:rect l="l" t="t" r="r" b="b"/>
              <a:pathLst>
                <a:path w="9383" h="6295" extrusionOk="0">
                  <a:moveTo>
                    <a:pt x="5571" y="1"/>
                  </a:moveTo>
                  <a:cubicBezTo>
                    <a:pt x="3880" y="1"/>
                    <a:pt x="3007" y="894"/>
                    <a:pt x="1853" y="2004"/>
                  </a:cubicBezTo>
                  <a:cubicBezTo>
                    <a:pt x="1" y="3771"/>
                    <a:pt x="1695" y="6295"/>
                    <a:pt x="3840" y="6295"/>
                  </a:cubicBezTo>
                  <a:cubicBezTo>
                    <a:pt x="3987" y="6295"/>
                    <a:pt x="4136" y="6283"/>
                    <a:pt x="4287" y="6258"/>
                  </a:cubicBezTo>
                  <a:cubicBezTo>
                    <a:pt x="6084" y="5985"/>
                    <a:pt x="7017" y="5689"/>
                    <a:pt x="8108" y="4142"/>
                  </a:cubicBezTo>
                  <a:cubicBezTo>
                    <a:pt x="9382" y="2368"/>
                    <a:pt x="7608" y="71"/>
                    <a:pt x="5697" y="2"/>
                  </a:cubicBezTo>
                  <a:cubicBezTo>
                    <a:pt x="5655" y="1"/>
                    <a:pt x="5612" y="1"/>
                    <a:pt x="557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 name="Google Shape;113;p5"/>
            <p:cNvSpPr/>
            <p:nvPr/>
          </p:nvSpPr>
          <p:spPr>
            <a:xfrm>
              <a:off x="3196375" y="2966875"/>
              <a:ext cx="193950" cy="304450"/>
            </a:xfrm>
            <a:custGeom>
              <a:avLst/>
              <a:gdLst/>
              <a:ahLst/>
              <a:cxnLst/>
              <a:rect l="l" t="t" r="r" b="b"/>
              <a:pathLst>
                <a:path w="7758" h="12178" extrusionOk="0">
                  <a:moveTo>
                    <a:pt x="3248" y="0"/>
                  </a:moveTo>
                  <a:cubicBezTo>
                    <a:pt x="1824" y="0"/>
                    <a:pt x="296" y="1239"/>
                    <a:pt x="569" y="3109"/>
                  </a:cubicBezTo>
                  <a:cubicBezTo>
                    <a:pt x="683" y="3973"/>
                    <a:pt x="114" y="5247"/>
                    <a:pt x="69" y="6134"/>
                  </a:cubicBezTo>
                  <a:cubicBezTo>
                    <a:pt x="0" y="7272"/>
                    <a:pt x="182" y="8432"/>
                    <a:pt x="615" y="9501"/>
                  </a:cubicBezTo>
                  <a:cubicBezTo>
                    <a:pt x="1193" y="11008"/>
                    <a:pt x="2407" y="12177"/>
                    <a:pt x="4054" y="12177"/>
                  </a:cubicBezTo>
                  <a:cubicBezTo>
                    <a:pt x="4223" y="12177"/>
                    <a:pt x="4396" y="12165"/>
                    <a:pt x="4573" y="12140"/>
                  </a:cubicBezTo>
                  <a:cubicBezTo>
                    <a:pt x="6370" y="11889"/>
                    <a:pt x="7712" y="10388"/>
                    <a:pt x="7735" y="8568"/>
                  </a:cubicBezTo>
                  <a:cubicBezTo>
                    <a:pt x="7757" y="7272"/>
                    <a:pt x="7507" y="5975"/>
                    <a:pt x="6961" y="4792"/>
                  </a:cubicBezTo>
                  <a:cubicBezTo>
                    <a:pt x="6506" y="3769"/>
                    <a:pt x="5642" y="2927"/>
                    <a:pt x="5392" y="1835"/>
                  </a:cubicBezTo>
                  <a:cubicBezTo>
                    <a:pt x="5100" y="552"/>
                    <a:pt x="4197" y="0"/>
                    <a:pt x="324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 name="Google Shape;114;p5"/>
            <p:cNvSpPr/>
            <p:nvPr/>
          </p:nvSpPr>
          <p:spPr>
            <a:xfrm>
              <a:off x="2532150" y="3339825"/>
              <a:ext cx="221250" cy="225125"/>
            </a:xfrm>
            <a:custGeom>
              <a:avLst/>
              <a:gdLst/>
              <a:ahLst/>
              <a:cxnLst/>
              <a:rect l="l" t="t" r="r" b="b"/>
              <a:pathLst>
                <a:path w="8850" h="9005" extrusionOk="0">
                  <a:moveTo>
                    <a:pt x="4832" y="1"/>
                  </a:moveTo>
                  <a:cubicBezTo>
                    <a:pt x="3906" y="1"/>
                    <a:pt x="2946" y="324"/>
                    <a:pt x="2161" y="952"/>
                  </a:cubicBezTo>
                  <a:cubicBezTo>
                    <a:pt x="0" y="2704"/>
                    <a:pt x="23" y="4888"/>
                    <a:pt x="979" y="7253"/>
                  </a:cubicBezTo>
                  <a:cubicBezTo>
                    <a:pt x="1449" y="8423"/>
                    <a:pt x="2772" y="9004"/>
                    <a:pt x="4032" y="9004"/>
                  </a:cubicBezTo>
                  <a:cubicBezTo>
                    <a:pt x="4660" y="9004"/>
                    <a:pt x="5272" y="8860"/>
                    <a:pt x="5755" y="8573"/>
                  </a:cubicBezTo>
                  <a:cubicBezTo>
                    <a:pt x="8053" y="7208"/>
                    <a:pt x="8849" y="5161"/>
                    <a:pt x="8189" y="2590"/>
                  </a:cubicBezTo>
                  <a:cubicBezTo>
                    <a:pt x="7727" y="837"/>
                    <a:pt x="6321" y="1"/>
                    <a:pt x="483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 name="Google Shape;115;p5"/>
            <p:cNvSpPr/>
            <p:nvPr/>
          </p:nvSpPr>
          <p:spPr>
            <a:xfrm>
              <a:off x="1958625" y="3174175"/>
              <a:ext cx="242000" cy="191000"/>
            </a:xfrm>
            <a:custGeom>
              <a:avLst/>
              <a:gdLst/>
              <a:ahLst/>
              <a:cxnLst/>
              <a:rect l="l" t="t" r="r" b="b"/>
              <a:pathLst>
                <a:path w="9680" h="7640" extrusionOk="0">
                  <a:moveTo>
                    <a:pt x="4775" y="1"/>
                  </a:moveTo>
                  <a:cubicBezTo>
                    <a:pt x="4719" y="1"/>
                    <a:pt x="4663" y="1"/>
                    <a:pt x="4607" y="3"/>
                  </a:cubicBezTo>
                  <a:cubicBezTo>
                    <a:pt x="4588" y="3"/>
                    <a:pt x="4569" y="3"/>
                    <a:pt x="4550" y="3"/>
                  </a:cubicBezTo>
                  <a:cubicBezTo>
                    <a:pt x="1226" y="3"/>
                    <a:pt x="0" y="3975"/>
                    <a:pt x="1991" y="6282"/>
                  </a:cubicBezTo>
                  <a:cubicBezTo>
                    <a:pt x="2754" y="7148"/>
                    <a:pt x="3834" y="7640"/>
                    <a:pt x="4978" y="7640"/>
                  </a:cubicBezTo>
                  <a:cubicBezTo>
                    <a:pt x="5096" y="7640"/>
                    <a:pt x="5215" y="7634"/>
                    <a:pt x="5335" y="7624"/>
                  </a:cubicBezTo>
                  <a:cubicBezTo>
                    <a:pt x="7678" y="7419"/>
                    <a:pt x="9680" y="5440"/>
                    <a:pt x="8974" y="2915"/>
                  </a:cubicBezTo>
                  <a:cubicBezTo>
                    <a:pt x="8838" y="2369"/>
                    <a:pt x="8565" y="1846"/>
                    <a:pt x="8178" y="1414"/>
                  </a:cubicBezTo>
                  <a:cubicBezTo>
                    <a:pt x="7285" y="498"/>
                    <a:pt x="6057" y="1"/>
                    <a:pt x="477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 name="Google Shape;116;p5"/>
            <p:cNvSpPr/>
            <p:nvPr/>
          </p:nvSpPr>
          <p:spPr>
            <a:xfrm>
              <a:off x="2539550" y="2853075"/>
              <a:ext cx="256500" cy="211525"/>
            </a:xfrm>
            <a:custGeom>
              <a:avLst/>
              <a:gdLst/>
              <a:ahLst/>
              <a:cxnLst/>
              <a:rect l="l" t="t" r="r" b="b"/>
              <a:pathLst>
                <a:path w="10260" h="8461" extrusionOk="0">
                  <a:moveTo>
                    <a:pt x="4757" y="0"/>
                  </a:moveTo>
                  <a:cubicBezTo>
                    <a:pt x="4293" y="0"/>
                    <a:pt x="3827" y="51"/>
                    <a:pt x="3367" y="154"/>
                  </a:cubicBezTo>
                  <a:cubicBezTo>
                    <a:pt x="1069" y="609"/>
                    <a:pt x="0" y="3498"/>
                    <a:pt x="1137" y="5432"/>
                  </a:cubicBezTo>
                  <a:cubicBezTo>
                    <a:pt x="2002" y="6933"/>
                    <a:pt x="3207" y="7661"/>
                    <a:pt x="4800" y="8275"/>
                  </a:cubicBezTo>
                  <a:cubicBezTo>
                    <a:pt x="5137" y="8403"/>
                    <a:pt x="5486" y="8461"/>
                    <a:pt x="5835" y="8461"/>
                  </a:cubicBezTo>
                  <a:cubicBezTo>
                    <a:pt x="7420" y="8461"/>
                    <a:pt x="9014" y="7262"/>
                    <a:pt x="9554" y="5864"/>
                  </a:cubicBezTo>
                  <a:cubicBezTo>
                    <a:pt x="10259" y="4044"/>
                    <a:pt x="9668" y="1769"/>
                    <a:pt x="7848" y="814"/>
                  </a:cubicBezTo>
                  <a:cubicBezTo>
                    <a:pt x="6895" y="274"/>
                    <a:pt x="5831" y="0"/>
                    <a:pt x="475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 name="Google Shape;117;p5"/>
            <p:cNvSpPr/>
            <p:nvPr/>
          </p:nvSpPr>
          <p:spPr>
            <a:xfrm>
              <a:off x="3151475" y="2647950"/>
              <a:ext cx="320175" cy="314225"/>
            </a:xfrm>
            <a:custGeom>
              <a:avLst/>
              <a:gdLst/>
              <a:ahLst/>
              <a:cxnLst/>
              <a:rect l="l" t="t" r="r" b="b"/>
              <a:pathLst>
                <a:path w="12807" h="12569" extrusionOk="0">
                  <a:moveTo>
                    <a:pt x="6778" y="1"/>
                  </a:moveTo>
                  <a:cubicBezTo>
                    <a:pt x="5404" y="1"/>
                    <a:pt x="4128" y="608"/>
                    <a:pt x="3412" y="1808"/>
                  </a:cubicBezTo>
                  <a:cubicBezTo>
                    <a:pt x="1683" y="2923"/>
                    <a:pt x="227" y="4788"/>
                    <a:pt x="136" y="6812"/>
                  </a:cubicBezTo>
                  <a:cubicBezTo>
                    <a:pt x="1" y="10193"/>
                    <a:pt x="3214" y="12568"/>
                    <a:pt x="6370" y="12568"/>
                  </a:cubicBezTo>
                  <a:cubicBezTo>
                    <a:pt x="6400" y="12568"/>
                    <a:pt x="6430" y="12568"/>
                    <a:pt x="6460" y="12568"/>
                  </a:cubicBezTo>
                  <a:cubicBezTo>
                    <a:pt x="9758" y="12545"/>
                    <a:pt x="12602" y="9861"/>
                    <a:pt x="12715" y="6539"/>
                  </a:cubicBezTo>
                  <a:cubicBezTo>
                    <a:pt x="12806" y="3560"/>
                    <a:pt x="10531" y="489"/>
                    <a:pt x="7506" y="56"/>
                  </a:cubicBezTo>
                  <a:cubicBezTo>
                    <a:pt x="7262" y="19"/>
                    <a:pt x="7019" y="1"/>
                    <a:pt x="677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 name="Google Shape;118;p5"/>
            <p:cNvSpPr/>
            <p:nvPr/>
          </p:nvSpPr>
          <p:spPr>
            <a:xfrm>
              <a:off x="3489825" y="1861150"/>
              <a:ext cx="179150" cy="139350"/>
            </a:xfrm>
            <a:custGeom>
              <a:avLst/>
              <a:gdLst/>
              <a:ahLst/>
              <a:cxnLst/>
              <a:rect l="l" t="t" r="r" b="b"/>
              <a:pathLst>
                <a:path w="7166" h="5574" extrusionOk="0">
                  <a:moveTo>
                    <a:pt x="3594" y="0"/>
                  </a:moveTo>
                  <a:cubicBezTo>
                    <a:pt x="0" y="0"/>
                    <a:pt x="0" y="5574"/>
                    <a:pt x="3594" y="5574"/>
                  </a:cubicBezTo>
                  <a:cubicBezTo>
                    <a:pt x="7166" y="5574"/>
                    <a:pt x="7166" y="0"/>
                    <a:pt x="359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 name="Google Shape;119;p5"/>
            <p:cNvSpPr/>
            <p:nvPr/>
          </p:nvSpPr>
          <p:spPr>
            <a:xfrm>
              <a:off x="3652450" y="2995700"/>
              <a:ext cx="192300" cy="155750"/>
            </a:xfrm>
            <a:custGeom>
              <a:avLst/>
              <a:gdLst/>
              <a:ahLst/>
              <a:cxnLst/>
              <a:rect l="l" t="t" r="r" b="b"/>
              <a:pathLst>
                <a:path w="7692" h="6230" extrusionOk="0">
                  <a:moveTo>
                    <a:pt x="3570" y="0"/>
                  </a:moveTo>
                  <a:cubicBezTo>
                    <a:pt x="3443" y="0"/>
                    <a:pt x="3314" y="8"/>
                    <a:pt x="3186" y="22"/>
                  </a:cubicBezTo>
                  <a:cubicBezTo>
                    <a:pt x="1616" y="113"/>
                    <a:pt x="1" y="1660"/>
                    <a:pt x="615" y="3366"/>
                  </a:cubicBezTo>
                  <a:cubicBezTo>
                    <a:pt x="1161" y="4890"/>
                    <a:pt x="1889" y="5687"/>
                    <a:pt x="3504" y="6119"/>
                  </a:cubicBezTo>
                  <a:cubicBezTo>
                    <a:pt x="3793" y="6194"/>
                    <a:pt x="4067" y="6229"/>
                    <a:pt x="4325" y="6229"/>
                  </a:cubicBezTo>
                  <a:cubicBezTo>
                    <a:pt x="6704" y="6229"/>
                    <a:pt x="7691" y="3230"/>
                    <a:pt x="6234" y="1342"/>
                  </a:cubicBezTo>
                  <a:cubicBezTo>
                    <a:pt x="5605" y="490"/>
                    <a:pt x="4616" y="0"/>
                    <a:pt x="357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 name="Google Shape;120;p5"/>
            <p:cNvSpPr/>
            <p:nvPr/>
          </p:nvSpPr>
          <p:spPr>
            <a:xfrm>
              <a:off x="2518350" y="3867100"/>
              <a:ext cx="206050" cy="166900"/>
            </a:xfrm>
            <a:custGeom>
              <a:avLst/>
              <a:gdLst/>
              <a:ahLst/>
              <a:cxnLst/>
              <a:rect l="l" t="t" r="r" b="b"/>
              <a:pathLst>
                <a:path w="8242" h="6676" extrusionOk="0">
                  <a:moveTo>
                    <a:pt x="4399" y="1"/>
                  </a:moveTo>
                  <a:cubicBezTo>
                    <a:pt x="3869" y="1"/>
                    <a:pt x="3336" y="133"/>
                    <a:pt x="2850" y="425"/>
                  </a:cubicBezTo>
                  <a:lnTo>
                    <a:pt x="2395" y="721"/>
                  </a:lnTo>
                  <a:cubicBezTo>
                    <a:pt x="0" y="2171"/>
                    <a:pt x="576" y="6675"/>
                    <a:pt x="3630" y="6675"/>
                  </a:cubicBezTo>
                  <a:cubicBezTo>
                    <a:pt x="3738" y="6675"/>
                    <a:pt x="3850" y="6670"/>
                    <a:pt x="3964" y="6658"/>
                  </a:cubicBezTo>
                  <a:lnTo>
                    <a:pt x="4488" y="6590"/>
                  </a:lnTo>
                  <a:cubicBezTo>
                    <a:pt x="6558" y="6362"/>
                    <a:pt x="8241" y="4656"/>
                    <a:pt x="7672" y="2450"/>
                  </a:cubicBezTo>
                  <a:cubicBezTo>
                    <a:pt x="7289" y="999"/>
                    <a:pt x="5855" y="1"/>
                    <a:pt x="439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121;p5"/>
            <p:cNvSpPr/>
            <p:nvPr/>
          </p:nvSpPr>
          <p:spPr>
            <a:xfrm>
              <a:off x="2267150" y="3707100"/>
              <a:ext cx="242850" cy="211025"/>
            </a:xfrm>
            <a:custGeom>
              <a:avLst/>
              <a:gdLst/>
              <a:ahLst/>
              <a:cxnLst/>
              <a:rect l="l" t="t" r="r" b="b"/>
              <a:pathLst>
                <a:path w="9714" h="8441" extrusionOk="0">
                  <a:moveTo>
                    <a:pt x="4845" y="1"/>
                  </a:moveTo>
                  <a:cubicBezTo>
                    <a:pt x="2320" y="1"/>
                    <a:pt x="0" y="2639"/>
                    <a:pt x="842" y="5210"/>
                  </a:cubicBezTo>
                  <a:lnTo>
                    <a:pt x="955" y="5506"/>
                  </a:lnTo>
                  <a:cubicBezTo>
                    <a:pt x="1524" y="7462"/>
                    <a:pt x="3190" y="8440"/>
                    <a:pt x="4857" y="8440"/>
                  </a:cubicBezTo>
                  <a:cubicBezTo>
                    <a:pt x="6523" y="8440"/>
                    <a:pt x="8189" y="7462"/>
                    <a:pt x="8758" y="5506"/>
                  </a:cubicBezTo>
                  <a:lnTo>
                    <a:pt x="8872" y="5210"/>
                  </a:lnTo>
                  <a:cubicBezTo>
                    <a:pt x="9713" y="2639"/>
                    <a:pt x="7393" y="1"/>
                    <a:pt x="484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 name="Google Shape;122;p5"/>
            <p:cNvSpPr/>
            <p:nvPr/>
          </p:nvSpPr>
          <p:spPr>
            <a:xfrm>
              <a:off x="3253800" y="3352875"/>
              <a:ext cx="176325" cy="238050"/>
            </a:xfrm>
            <a:custGeom>
              <a:avLst/>
              <a:gdLst/>
              <a:ahLst/>
              <a:cxnLst/>
              <a:rect l="l" t="t" r="r" b="b"/>
              <a:pathLst>
                <a:path w="7053" h="9522" extrusionOk="0">
                  <a:moveTo>
                    <a:pt x="3063" y="0"/>
                  </a:moveTo>
                  <a:cubicBezTo>
                    <a:pt x="1572" y="0"/>
                    <a:pt x="60" y="958"/>
                    <a:pt x="274" y="2682"/>
                  </a:cubicBezTo>
                  <a:cubicBezTo>
                    <a:pt x="410" y="3592"/>
                    <a:pt x="1" y="4275"/>
                    <a:pt x="1" y="5185"/>
                  </a:cubicBezTo>
                  <a:cubicBezTo>
                    <a:pt x="1" y="6185"/>
                    <a:pt x="410" y="7141"/>
                    <a:pt x="888" y="7982"/>
                  </a:cubicBezTo>
                  <a:cubicBezTo>
                    <a:pt x="1480" y="9012"/>
                    <a:pt x="2587" y="9521"/>
                    <a:pt x="3683" y="9521"/>
                  </a:cubicBezTo>
                  <a:cubicBezTo>
                    <a:pt x="5032" y="9521"/>
                    <a:pt x="6362" y="8750"/>
                    <a:pt x="6689" y="7232"/>
                  </a:cubicBezTo>
                  <a:cubicBezTo>
                    <a:pt x="7053" y="5457"/>
                    <a:pt x="6757" y="4229"/>
                    <a:pt x="5938" y="2887"/>
                  </a:cubicBezTo>
                  <a:cubicBezTo>
                    <a:pt x="5824" y="2591"/>
                    <a:pt x="5756" y="2296"/>
                    <a:pt x="5711" y="1977"/>
                  </a:cubicBezTo>
                  <a:cubicBezTo>
                    <a:pt x="5456" y="625"/>
                    <a:pt x="4267" y="0"/>
                    <a:pt x="306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 name="Google Shape;123;p5"/>
            <p:cNvSpPr/>
            <p:nvPr/>
          </p:nvSpPr>
          <p:spPr>
            <a:xfrm>
              <a:off x="3582775" y="2711750"/>
              <a:ext cx="129700" cy="113975"/>
            </a:xfrm>
            <a:custGeom>
              <a:avLst/>
              <a:gdLst/>
              <a:ahLst/>
              <a:cxnLst/>
              <a:rect l="l" t="t" r="r" b="b"/>
              <a:pathLst>
                <a:path w="5188" h="4559" extrusionOk="0">
                  <a:moveTo>
                    <a:pt x="2595" y="1"/>
                  </a:moveTo>
                  <a:cubicBezTo>
                    <a:pt x="1679" y="1"/>
                    <a:pt x="763" y="518"/>
                    <a:pt x="513" y="1553"/>
                  </a:cubicBezTo>
                  <a:lnTo>
                    <a:pt x="422" y="1872"/>
                  </a:lnTo>
                  <a:cubicBezTo>
                    <a:pt x="1" y="3660"/>
                    <a:pt x="1308" y="4559"/>
                    <a:pt x="2606" y="4559"/>
                  </a:cubicBezTo>
                  <a:cubicBezTo>
                    <a:pt x="3901" y="4559"/>
                    <a:pt x="5187" y="3666"/>
                    <a:pt x="4744" y="1872"/>
                  </a:cubicBezTo>
                  <a:lnTo>
                    <a:pt x="4676" y="1553"/>
                  </a:lnTo>
                  <a:cubicBezTo>
                    <a:pt x="4426" y="518"/>
                    <a:pt x="3510" y="1"/>
                    <a:pt x="259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 name="Google Shape;124;p5"/>
            <p:cNvSpPr/>
            <p:nvPr/>
          </p:nvSpPr>
          <p:spPr>
            <a:xfrm>
              <a:off x="3683175" y="3719650"/>
              <a:ext cx="191950" cy="166825"/>
            </a:xfrm>
            <a:custGeom>
              <a:avLst/>
              <a:gdLst/>
              <a:ahLst/>
              <a:cxnLst/>
              <a:rect l="l" t="t" r="r" b="b"/>
              <a:pathLst>
                <a:path w="7678" h="6673" extrusionOk="0">
                  <a:moveTo>
                    <a:pt x="4056" y="1"/>
                  </a:moveTo>
                  <a:cubicBezTo>
                    <a:pt x="3160" y="1"/>
                    <a:pt x="2263" y="307"/>
                    <a:pt x="1638" y="932"/>
                  </a:cubicBezTo>
                  <a:cubicBezTo>
                    <a:pt x="0" y="2592"/>
                    <a:pt x="569" y="6164"/>
                    <a:pt x="3162" y="6551"/>
                  </a:cubicBezTo>
                  <a:lnTo>
                    <a:pt x="3572" y="6619"/>
                  </a:lnTo>
                  <a:cubicBezTo>
                    <a:pt x="3799" y="6655"/>
                    <a:pt x="4021" y="6673"/>
                    <a:pt x="4235" y="6673"/>
                  </a:cubicBezTo>
                  <a:cubicBezTo>
                    <a:pt x="6291" y="6673"/>
                    <a:pt x="7677" y="5049"/>
                    <a:pt x="7348" y="2865"/>
                  </a:cubicBezTo>
                  <a:cubicBezTo>
                    <a:pt x="7325" y="2729"/>
                    <a:pt x="7302" y="2592"/>
                    <a:pt x="7280" y="2456"/>
                  </a:cubicBezTo>
                  <a:cubicBezTo>
                    <a:pt x="7024" y="839"/>
                    <a:pt x="5540" y="1"/>
                    <a:pt x="405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 name="Google Shape;125;p5"/>
            <p:cNvSpPr/>
            <p:nvPr/>
          </p:nvSpPr>
          <p:spPr>
            <a:xfrm>
              <a:off x="3697825" y="4246275"/>
              <a:ext cx="218100" cy="175300"/>
            </a:xfrm>
            <a:custGeom>
              <a:avLst/>
              <a:gdLst/>
              <a:ahLst/>
              <a:cxnLst/>
              <a:rect l="l" t="t" r="r" b="b"/>
              <a:pathLst>
                <a:path w="8724" h="7012" extrusionOk="0">
                  <a:moveTo>
                    <a:pt x="5929" y="1"/>
                  </a:moveTo>
                  <a:cubicBezTo>
                    <a:pt x="5713" y="1"/>
                    <a:pt x="5489" y="36"/>
                    <a:pt x="5260" y="112"/>
                  </a:cubicBezTo>
                  <a:cubicBezTo>
                    <a:pt x="3918" y="567"/>
                    <a:pt x="2826" y="1022"/>
                    <a:pt x="1803" y="2068"/>
                  </a:cubicBezTo>
                  <a:cubicBezTo>
                    <a:pt x="1" y="3889"/>
                    <a:pt x="1638" y="7012"/>
                    <a:pt x="3812" y="7012"/>
                  </a:cubicBezTo>
                  <a:cubicBezTo>
                    <a:pt x="4272" y="7012"/>
                    <a:pt x="4757" y="6872"/>
                    <a:pt x="5238" y="6550"/>
                  </a:cubicBezTo>
                  <a:cubicBezTo>
                    <a:pt x="6352" y="5799"/>
                    <a:pt x="7285" y="4753"/>
                    <a:pt x="7899" y="3524"/>
                  </a:cubicBezTo>
                  <a:cubicBezTo>
                    <a:pt x="8724" y="2056"/>
                    <a:pt x="7574" y="1"/>
                    <a:pt x="592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 name="Google Shape;126;p5"/>
            <p:cNvSpPr/>
            <p:nvPr/>
          </p:nvSpPr>
          <p:spPr>
            <a:xfrm>
              <a:off x="2856525" y="4282625"/>
              <a:ext cx="175475" cy="138900"/>
            </a:xfrm>
            <a:custGeom>
              <a:avLst/>
              <a:gdLst/>
              <a:ahLst/>
              <a:cxnLst/>
              <a:rect l="l" t="t" r="r" b="b"/>
              <a:pathLst>
                <a:path w="7019" h="5556" extrusionOk="0">
                  <a:moveTo>
                    <a:pt x="3735" y="1"/>
                  </a:moveTo>
                  <a:cubicBezTo>
                    <a:pt x="3211" y="1"/>
                    <a:pt x="2661" y="190"/>
                    <a:pt x="2152" y="637"/>
                  </a:cubicBezTo>
                  <a:cubicBezTo>
                    <a:pt x="1447" y="1274"/>
                    <a:pt x="1197" y="1888"/>
                    <a:pt x="765" y="2684"/>
                  </a:cubicBezTo>
                  <a:cubicBezTo>
                    <a:pt x="1" y="4082"/>
                    <a:pt x="1129" y="5556"/>
                    <a:pt x="2475" y="5556"/>
                  </a:cubicBezTo>
                  <a:cubicBezTo>
                    <a:pt x="2773" y="5556"/>
                    <a:pt x="3080" y="5484"/>
                    <a:pt x="3381" y="5323"/>
                  </a:cubicBezTo>
                  <a:cubicBezTo>
                    <a:pt x="4200" y="4891"/>
                    <a:pt x="4814" y="4641"/>
                    <a:pt x="5451" y="3936"/>
                  </a:cubicBezTo>
                  <a:cubicBezTo>
                    <a:pt x="7018" y="2227"/>
                    <a:pt x="5531" y="1"/>
                    <a:pt x="373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 name="Google Shape;127;p5"/>
            <p:cNvSpPr/>
            <p:nvPr/>
          </p:nvSpPr>
          <p:spPr>
            <a:xfrm>
              <a:off x="3037700" y="3743500"/>
              <a:ext cx="209300" cy="162100"/>
            </a:xfrm>
            <a:custGeom>
              <a:avLst/>
              <a:gdLst/>
              <a:ahLst/>
              <a:cxnLst/>
              <a:rect l="l" t="t" r="r" b="b"/>
              <a:pathLst>
                <a:path w="8372" h="6484" extrusionOk="0">
                  <a:moveTo>
                    <a:pt x="4186" y="1"/>
                  </a:moveTo>
                  <a:cubicBezTo>
                    <a:pt x="1" y="1"/>
                    <a:pt x="1" y="6484"/>
                    <a:pt x="4186" y="6484"/>
                  </a:cubicBezTo>
                  <a:cubicBezTo>
                    <a:pt x="8372" y="6484"/>
                    <a:pt x="8372" y="1"/>
                    <a:pt x="418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 name="Google Shape;128;p5"/>
            <p:cNvSpPr/>
            <p:nvPr/>
          </p:nvSpPr>
          <p:spPr>
            <a:xfrm>
              <a:off x="3500625" y="4075050"/>
              <a:ext cx="174600" cy="134800"/>
            </a:xfrm>
            <a:custGeom>
              <a:avLst/>
              <a:gdLst/>
              <a:ahLst/>
              <a:cxnLst/>
              <a:rect l="l" t="t" r="r" b="b"/>
              <a:pathLst>
                <a:path w="6984" h="5392" extrusionOk="0">
                  <a:moveTo>
                    <a:pt x="3503" y="0"/>
                  </a:moveTo>
                  <a:cubicBezTo>
                    <a:pt x="0" y="0"/>
                    <a:pt x="0" y="5392"/>
                    <a:pt x="3503" y="5392"/>
                  </a:cubicBezTo>
                  <a:cubicBezTo>
                    <a:pt x="6984" y="5392"/>
                    <a:pt x="6984" y="0"/>
                    <a:pt x="350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 name="Google Shape;129;p5"/>
            <p:cNvSpPr/>
            <p:nvPr/>
          </p:nvSpPr>
          <p:spPr>
            <a:xfrm>
              <a:off x="2911450" y="3001375"/>
              <a:ext cx="178600" cy="138775"/>
            </a:xfrm>
            <a:custGeom>
              <a:avLst/>
              <a:gdLst/>
              <a:ahLst/>
              <a:cxnLst/>
              <a:rect l="l" t="t" r="r" b="b"/>
              <a:pathLst>
                <a:path w="7144" h="5551" extrusionOk="0">
                  <a:moveTo>
                    <a:pt x="3572" y="0"/>
                  </a:moveTo>
                  <a:cubicBezTo>
                    <a:pt x="1" y="0"/>
                    <a:pt x="1" y="5551"/>
                    <a:pt x="3572" y="5551"/>
                  </a:cubicBezTo>
                  <a:cubicBezTo>
                    <a:pt x="7144" y="5551"/>
                    <a:pt x="7144" y="0"/>
                    <a:pt x="357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 name="Google Shape;130;p5"/>
            <p:cNvSpPr/>
            <p:nvPr/>
          </p:nvSpPr>
          <p:spPr>
            <a:xfrm>
              <a:off x="3544425" y="3350275"/>
              <a:ext cx="166075" cy="121125"/>
            </a:xfrm>
            <a:custGeom>
              <a:avLst/>
              <a:gdLst/>
              <a:ahLst/>
              <a:cxnLst/>
              <a:rect l="l" t="t" r="r" b="b"/>
              <a:pathLst>
                <a:path w="6643" h="4845" extrusionOk="0">
                  <a:moveTo>
                    <a:pt x="3126" y="0"/>
                  </a:moveTo>
                  <a:cubicBezTo>
                    <a:pt x="17" y="0"/>
                    <a:pt x="0" y="4845"/>
                    <a:pt x="3123" y="4845"/>
                  </a:cubicBezTo>
                  <a:cubicBezTo>
                    <a:pt x="3314" y="4845"/>
                    <a:pt x="3516" y="4826"/>
                    <a:pt x="3731" y="4788"/>
                  </a:cubicBezTo>
                  <a:lnTo>
                    <a:pt x="4367" y="4674"/>
                  </a:lnTo>
                  <a:cubicBezTo>
                    <a:pt x="6642" y="4265"/>
                    <a:pt x="6642" y="580"/>
                    <a:pt x="4367" y="170"/>
                  </a:cubicBezTo>
                  <a:lnTo>
                    <a:pt x="3731" y="57"/>
                  </a:lnTo>
                  <a:cubicBezTo>
                    <a:pt x="3517" y="18"/>
                    <a:pt x="3316" y="0"/>
                    <a:pt x="312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 name="Google Shape;131;p5"/>
            <p:cNvSpPr/>
            <p:nvPr/>
          </p:nvSpPr>
          <p:spPr>
            <a:xfrm>
              <a:off x="4353075" y="3522925"/>
              <a:ext cx="187700" cy="347900"/>
            </a:xfrm>
            <a:custGeom>
              <a:avLst/>
              <a:gdLst/>
              <a:ahLst/>
              <a:cxnLst/>
              <a:rect l="l" t="t" r="r" b="b"/>
              <a:pathLst>
                <a:path w="7508" h="13916" extrusionOk="0">
                  <a:moveTo>
                    <a:pt x="4508" y="0"/>
                  </a:moveTo>
                  <a:cubicBezTo>
                    <a:pt x="3298" y="0"/>
                    <a:pt x="2002" y="742"/>
                    <a:pt x="1570" y="1977"/>
                  </a:cubicBezTo>
                  <a:cubicBezTo>
                    <a:pt x="501" y="5139"/>
                    <a:pt x="1" y="8937"/>
                    <a:pt x="1206" y="12145"/>
                  </a:cubicBezTo>
                  <a:cubicBezTo>
                    <a:pt x="1614" y="13235"/>
                    <a:pt x="2657" y="13915"/>
                    <a:pt x="3686" y="13915"/>
                  </a:cubicBezTo>
                  <a:cubicBezTo>
                    <a:pt x="4439" y="13915"/>
                    <a:pt x="5184" y="13550"/>
                    <a:pt x="5665" y="12713"/>
                  </a:cubicBezTo>
                  <a:cubicBezTo>
                    <a:pt x="7485" y="9483"/>
                    <a:pt x="7508" y="5548"/>
                    <a:pt x="6871" y="1977"/>
                  </a:cubicBezTo>
                  <a:cubicBezTo>
                    <a:pt x="6612" y="599"/>
                    <a:pt x="5595" y="0"/>
                    <a:pt x="450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 name="Google Shape;132;p5"/>
            <p:cNvSpPr/>
            <p:nvPr/>
          </p:nvSpPr>
          <p:spPr>
            <a:xfrm>
              <a:off x="3884475" y="3526250"/>
              <a:ext cx="200775" cy="135950"/>
            </a:xfrm>
            <a:custGeom>
              <a:avLst/>
              <a:gdLst/>
              <a:ahLst/>
              <a:cxnLst/>
              <a:rect l="l" t="t" r="r" b="b"/>
              <a:pathLst>
                <a:path w="8031" h="5438" extrusionOk="0">
                  <a:moveTo>
                    <a:pt x="3385" y="1"/>
                  </a:moveTo>
                  <a:cubicBezTo>
                    <a:pt x="3083" y="1"/>
                    <a:pt x="2780" y="31"/>
                    <a:pt x="2480" y="92"/>
                  </a:cubicBezTo>
                  <a:cubicBezTo>
                    <a:pt x="1" y="479"/>
                    <a:pt x="319" y="3572"/>
                    <a:pt x="1866" y="4733"/>
                  </a:cubicBezTo>
                  <a:cubicBezTo>
                    <a:pt x="2640" y="5324"/>
                    <a:pt x="3527" y="5438"/>
                    <a:pt x="4482" y="5438"/>
                  </a:cubicBezTo>
                  <a:cubicBezTo>
                    <a:pt x="6984" y="5438"/>
                    <a:pt x="8031" y="1866"/>
                    <a:pt x="5733" y="638"/>
                  </a:cubicBezTo>
                  <a:cubicBezTo>
                    <a:pt x="5018" y="222"/>
                    <a:pt x="4206" y="1"/>
                    <a:pt x="338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 name="Google Shape;133;p5"/>
            <p:cNvSpPr/>
            <p:nvPr/>
          </p:nvSpPr>
          <p:spPr>
            <a:xfrm>
              <a:off x="4163150" y="4152950"/>
              <a:ext cx="244225" cy="149975"/>
            </a:xfrm>
            <a:custGeom>
              <a:avLst/>
              <a:gdLst/>
              <a:ahLst/>
              <a:cxnLst/>
              <a:rect l="l" t="t" r="r" b="b"/>
              <a:pathLst>
                <a:path w="9769" h="5999" extrusionOk="0">
                  <a:moveTo>
                    <a:pt x="3737" y="0"/>
                  </a:moveTo>
                  <a:cubicBezTo>
                    <a:pt x="3354" y="0"/>
                    <a:pt x="2960" y="54"/>
                    <a:pt x="2548" y="183"/>
                  </a:cubicBezTo>
                  <a:cubicBezTo>
                    <a:pt x="728" y="751"/>
                    <a:pt x="0" y="3026"/>
                    <a:pt x="1388" y="4459"/>
                  </a:cubicBezTo>
                  <a:cubicBezTo>
                    <a:pt x="2502" y="5597"/>
                    <a:pt x="3731" y="5733"/>
                    <a:pt x="5232" y="5961"/>
                  </a:cubicBezTo>
                  <a:cubicBezTo>
                    <a:pt x="5409" y="5986"/>
                    <a:pt x="5580" y="5999"/>
                    <a:pt x="5746" y="5999"/>
                  </a:cubicBezTo>
                  <a:cubicBezTo>
                    <a:pt x="8786" y="5999"/>
                    <a:pt x="9769" y="1828"/>
                    <a:pt x="6597" y="706"/>
                  </a:cubicBezTo>
                  <a:cubicBezTo>
                    <a:pt x="5618" y="347"/>
                    <a:pt x="4710" y="0"/>
                    <a:pt x="373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 name="Google Shape;134;p5"/>
            <p:cNvSpPr/>
            <p:nvPr/>
          </p:nvSpPr>
          <p:spPr>
            <a:xfrm>
              <a:off x="4896125" y="3932625"/>
              <a:ext cx="246525" cy="186950"/>
            </a:xfrm>
            <a:custGeom>
              <a:avLst/>
              <a:gdLst/>
              <a:ahLst/>
              <a:cxnLst/>
              <a:rect l="l" t="t" r="r" b="b"/>
              <a:pathLst>
                <a:path w="9861" h="7478" extrusionOk="0">
                  <a:moveTo>
                    <a:pt x="6107" y="1"/>
                  </a:moveTo>
                  <a:cubicBezTo>
                    <a:pt x="6029" y="1"/>
                    <a:pt x="5951" y="4"/>
                    <a:pt x="5872" y="11"/>
                  </a:cubicBezTo>
                  <a:cubicBezTo>
                    <a:pt x="4689" y="79"/>
                    <a:pt x="3665" y="215"/>
                    <a:pt x="2778" y="1102"/>
                  </a:cubicBezTo>
                  <a:cubicBezTo>
                    <a:pt x="2164" y="1717"/>
                    <a:pt x="1936" y="2445"/>
                    <a:pt x="1595" y="3195"/>
                  </a:cubicBezTo>
                  <a:cubicBezTo>
                    <a:pt x="1" y="4790"/>
                    <a:pt x="1099" y="7477"/>
                    <a:pt x="3079" y="7477"/>
                  </a:cubicBezTo>
                  <a:cubicBezTo>
                    <a:pt x="3472" y="7477"/>
                    <a:pt x="3899" y="7371"/>
                    <a:pt x="4348" y="7131"/>
                  </a:cubicBezTo>
                  <a:lnTo>
                    <a:pt x="4348" y="7131"/>
                  </a:lnTo>
                  <a:cubicBezTo>
                    <a:pt x="4283" y="7171"/>
                    <a:pt x="4476" y="7185"/>
                    <a:pt x="4761" y="7185"/>
                  </a:cubicBezTo>
                  <a:cubicBezTo>
                    <a:pt x="5280" y="7185"/>
                    <a:pt x="6103" y="7137"/>
                    <a:pt x="6236" y="7108"/>
                  </a:cubicBezTo>
                  <a:cubicBezTo>
                    <a:pt x="7441" y="6789"/>
                    <a:pt x="8124" y="5948"/>
                    <a:pt x="8715" y="4924"/>
                  </a:cubicBezTo>
                  <a:cubicBezTo>
                    <a:pt x="9860" y="2964"/>
                    <a:pt x="8468" y="1"/>
                    <a:pt x="610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 name="Google Shape;135;p5"/>
            <p:cNvSpPr/>
            <p:nvPr/>
          </p:nvSpPr>
          <p:spPr>
            <a:xfrm>
              <a:off x="4843300" y="3335850"/>
              <a:ext cx="214425" cy="225575"/>
            </a:xfrm>
            <a:custGeom>
              <a:avLst/>
              <a:gdLst/>
              <a:ahLst/>
              <a:cxnLst/>
              <a:rect l="l" t="t" r="r" b="b"/>
              <a:pathLst>
                <a:path w="8577" h="9023" extrusionOk="0">
                  <a:moveTo>
                    <a:pt x="4479" y="0"/>
                  </a:moveTo>
                  <a:cubicBezTo>
                    <a:pt x="4181" y="0"/>
                    <a:pt x="3883" y="43"/>
                    <a:pt x="3594" y="133"/>
                  </a:cubicBezTo>
                  <a:lnTo>
                    <a:pt x="3253" y="247"/>
                  </a:lnTo>
                  <a:cubicBezTo>
                    <a:pt x="1911" y="656"/>
                    <a:pt x="614" y="1703"/>
                    <a:pt x="341" y="3159"/>
                  </a:cubicBezTo>
                  <a:cubicBezTo>
                    <a:pt x="0" y="4592"/>
                    <a:pt x="182" y="6116"/>
                    <a:pt x="819" y="7435"/>
                  </a:cubicBezTo>
                  <a:cubicBezTo>
                    <a:pt x="1339" y="8563"/>
                    <a:pt x="2439" y="9023"/>
                    <a:pt x="3559" y="9023"/>
                  </a:cubicBezTo>
                  <a:cubicBezTo>
                    <a:pt x="4155" y="9023"/>
                    <a:pt x="4756" y="8893"/>
                    <a:pt x="5278" y="8663"/>
                  </a:cubicBezTo>
                  <a:cubicBezTo>
                    <a:pt x="6438" y="8163"/>
                    <a:pt x="7211" y="7276"/>
                    <a:pt x="7871" y="6229"/>
                  </a:cubicBezTo>
                  <a:cubicBezTo>
                    <a:pt x="8576" y="4978"/>
                    <a:pt x="8576" y="3432"/>
                    <a:pt x="7871" y="2180"/>
                  </a:cubicBezTo>
                  <a:lnTo>
                    <a:pt x="7666" y="1862"/>
                  </a:lnTo>
                  <a:cubicBezTo>
                    <a:pt x="7039" y="774"/>
                    <a:pt x="5755" y="0"/>
                    <a:pt x="447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 name="Google Shape;136;p5"/>
            <p:cNvSpPr/>
            <p:nvPr/>
          </p:nvSpPr>
          <p:spPr>
            <a:xfrm>
              <a:off x="4666925" y="3855150"/>
              <a:ext cx="191050" cy="163825"/>
            </a:xfrm>
            <a:custGeom>
              <a:avLst/>
              <a:gdLst/>
              <a:ahLst/>
              <a:cxnLst/>
              <a:rect l="l" t="t" r="r" b="b"/>
              <a:pathLst>
                <a:path w="7642" h="6553" extrusionOk="0">
                  <a:moveTo>
                    <a:pt x="3839" y="1"/>
                  </a:moveTo>
                  <a:cubicBezTo>
                    <a:pt x="1082" y="1"/>
                    <a:pt x="0" y="3857"/>
                    <a:pt x="1801" y="5657"/>
                  </a:cubicBezTo>
                  <a:cubicBezTo>
                    <a:pt x="2414" y="6271"/>
                    <a:pt x="3255" y="6553"/>
                    <a:pt x="4101" y="6553"/>
                  </a:cubicBezTo>
                  <a:cubicBezTo>
                    <a:pt x="5861" y="6553"/>
                    <a:pt x="7642" y="5334"/>
                    <a:pt x="7442" y="3337"/>
                  </a:cubicBezTo>
                  <a:lnTo>
                    <a:pt x="7419" y="2996"/>
                  </a:lnTo>
                  <a:cubicBezTo>
                    <a:pt x="7237" y="1290"/>
                    <a:pt x="6191" y="243"/>
                    <a:pt x="4485" y="61"/>
                  </a:cubicBezTo>
                  <a:lnTo>
                    <a:pt x="4144" y="16"/>
                  </a:lnTo>
                  <a:cubicBezTo>
                    <a:pt x="4040" y="6"/>
                    <a:pt x="3938" y="1"/>
                    <a:pt x="383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 name="Google Shape;137;p5"/>
            <p:cNvSpPr/>
            <p:nvPr/>
          </p:nvSpPr>
          <p:spPr>
            <a:xfrm>
              <a:off x="5385250" y="3407400"/>
              <a:ext cx="250825" cy="194525"/>
            </a:xfrm>
            <a:custGeom>
              <a:avLst/>
              <a:gdLst/>
              <a:ahLst/>
              <a:cxnLst/>
              <a:rect l="l" t="t" r="r" b="b"/>
              <a:pathLst>
                <a:path w="10033" h="7781" extrusionOk="0">
                  <a:moveTo>
                    <a:pt x="5005" y="1"/>
                  </a:moveTo>
                  <a:cubicBezTo>
                    <a:pt x="1" y="1"/>
                    <a:pt x="1" y="7780"/>
                    <a:pt x="5005" y="7780"/>
                  </a:cubicBezTo>
                  <a:cubicBezTo>
                    <a:pt x="10032" y="7780"/>
                    <a:pt x="10032" y="1"/>
                    <a:pt x="500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 name="Google Shape;138;p5"/>
            <p:cNvSpPr/>
            <p:nvPr/>
          </p:nvSpPr>
          <p:spPr>
            <a:xfrm>
              <a:off x="5173125" y="3149225"/>
              <a:ext cx="186550" cy="328425"/>
            </a:xfrm>
            <a:custGeom>
              <a:avLst/>
              <a:gdLst/>
              <a:ahLst/>
              <a:cxnLst/>
              <a:rect l="l" t="t" r="r" b="b"/>
              <a:pathLst>
                <a:path w="7462" h="13137" extrusionOk="0">
                  <a:moveTo>
                    <a:pt x="3292" y="0"/>
                  </a:moveTo>
                  <a:cubicBezTo>
                    <a:pt x="2290" y="0"/>
                    <a:pt x="1320" y="655"/>
                    <a:pt x="1343" y="1980"/>
                  </a:cubicBezTo>
                  <a:cubicBezTo>
                    <a:pt x="1388" y="3663"/>
                    <a:pt x="1388" y="4891"/>
                    <a:pt x="751" y="6438"/>
                  </a:cubicBezTo>
                  <a:cubicBezTo>
                    <a:pt x="1" y="8121"/>
                    <a:pt x="137" y="10078"/>
                    <a:pt x="1138" y="11624"/>
                  </a:cubicBezTo>
                  <a:cubicBezTo>
                    <a:pt x="1716" y="12591"/>
                    <a:pt x="2825" y="13136"/>
                    <a:pt x="3906" y="13136"/>
                  </a:cubicBezTo>
                  <a:cubicBezTo>
                    <a:pt x="4910" y="13136"/>
                    <a:pt x="5889" y="12665"/>
                    <a:pt x="6393" y="11624"/>
                  </a:cubicBezTo>
                  <a:cubicBezTo>
                    <a:pt x="7234" y="9918"/>
                    <a:pt x="7462" y="8190"/>
                    <a:pt x="6598" y="6438"/>
                  </a:cubicBezTo>
                  <a:cubicBezTo>
                    <a:pt x="6347" y="5892"/>
                    <a:pt x="5915" y="5414"/>
                    <a:pt x="5733" y="4846"/>
                  </a:cubicBezTo>
                  <a:cubicBezTo>
                    <a:pt x="5437" y="3959"/>
                    <a:pt x="5506" y="2889"/>
                    <a:pt x="5437" y="1980"/>
                  </a:cubicBezTo>
                  <a:cubicBezTo>
                    <a:pt x="5346" y="666"/>
                    <a:pt x="4302" y="0"/>
                    <a:pt x="329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 name="Google Shape;139;p5"/>
            <p:cNvSpPr/>
            <p:nvPr/>
          </p:nvSpPr>
          <p:spPr>
            <a:xfrm>
              <a:off x="5200825" y="3921075"/>
              <a:ext cx="353350" cy="199425"/>
            </a:xfrm>
            <a:custGeom>
              <a:avLst/>
              <a:gdLst/>
              <a:ahLst/>
              <a:cxnLst/>
              <a:rect l="l" t="t" r="r" b="b"/>
              <a:pathLst>
                <a:path w="14134" h="7977" extrusionOk="0">
                  <a:moveTo>
                    <a:pt x="7050" y="0"/>
                  </a:moveTo>
                  <a:cubicBezTo>
                    <a:pt x="6033" y="0"/>
                    <a:pt x="5004" y="189"/>
                    <a:pt x="3988" y="518"/>
                  </a:cubicBezTo>
                  <a:cubicBezTo>
                    <a:pt x="3880" y="506"/>
                    <a:pt x="3774" y="501"/>
                    <a:pt x="3670" y="501"/>
                  </a:cubicBezTo>
                  <a:cubicBezTo>
                    <a:pt x="953" y="501"/>
                    <a:pt x="0" y="4398"/>
                    <a:pt x="2805" y="5341"/>
                  </a:cubicBezTo>
                  <a:cubicBezTo>
                    <a:pt x="4303" y="6922"/>
                    <a:pt x="6348" y="7976"/>
                    <a:pt x="8523" y="7976"/>
                  </a:cubicBezTo>
                  <a:cubicBezTo>
                    <a:pt x="8694" y="7976"/>
                    <a:pt x="8866" y="7970"/>
                    <a:pt x="9038" y="7956"/>
                  </a:cubicBezTo>
                  <a:cubicBezTo>
                    <a:pt x="12632" y="7683"/>
                    <a:pt x="14134" y="3066"/>
                    <a:pt x="10858" y="1041"/>
                  </a:cubicBezTo>
                  <a:cubicBezTo>
                    <a:pt x="9643" y="312"/>
                    <a:pt x="8356" y="0"/>
                    <a:pt x="705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 name="Google Shape;140;p5"/>
            <p:cNvSpPr/>
            <p:nvPr/>
          </p:nvSpPr>
          <p:spPr>
            <a:xfrm>
              <a:off x="5754325" y="3980375"/>
              <a:ext cx="271875" cy="188325"/>
            </a:xfrm>
            <a:custGeom>
              <a:avLst/>
              <a:gdLst/>
              <a:ahLst/>
              <a:cxnLst/>
              <a:rect l="l" t="t" r="r" b="b"/>
              <a:pathLst>
                <a:path w="10875" h="7533" extrusionOk="0">
                  <a:moveTo>
                    <a:pt x="5448" y="1"/>
                  </a:moveTo>
                  <a:cubicBezTo>
                    <a:pt x="4353" y="1"/>
                    <a:pt x="3268" y="334"/>
                    <a:pt x="2457" y="1058"/>
                  </a:cubicBezTo>
                  <a:cubicBezTo>
                    <a:pt x="410" y="1649"/>
                    <a:pt x="1" y="4834"/>
                    <a:pt x="1980" y="5744"/>
                  </a:cubicBezTo>
                  <a:cubicBezTo>
                    <a:pt x="2860" y="6900"/>
                    <a:pt x="4341" y="7532"/>
                    <a:pt x="5800" y="7532"/>
                  </a:cubicBezTo>
                  <a:cubicBezTo>
                    <a:pt x="6264" y="7532"/>
                    <a:pt x="6727" y="7468"/>
                    <a:pt x="7166" y="7336"/>
                  </a:cubicBezTo>
                  <a:cubicBezTo>
                    <a:pt x="10146" y="6449"/>
                    <a:pt x="10874" y="2263"/>
                    <a:pt x="8031" y="648"/>
                  </a:cubicBezTo>
                  <a:cubicBezTo>
                    <a:pt x="7260" y="227"/>
                    <a:pt x="6350" y="1"/>
                    <a:pt x="544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 name="Google Shape;141;p5"/>
            <p:cNvSpPr/>
            <p:nvPr/>
          </p:nvSpPr>
          <p:spPr>
            <a:xfrm>
              <a:off x="5580875" y="4411875"/>
              <a:ext cx="216700" cy="236975"/>
            </a:xfrm>
            <a:custGeom>
              <a:avLst/>
              <a:gdLst/>
              <a:ahLst/>
              <a:cxnLst/>
              <a:rect l="l" t="t" r="r" b="b"/>
              <a:pathLst>
                <a:path w="8668" h="9479" extrusionOk="0">
                  <a:moveTo>
                    <a:pt x="4482" y="0"/>
                  </a:moveTo>
                  <a:cubicBezTo>
                    <a:pt x="2851" y="0"/>
                    <a:pt x="1240" y="1214"/>
                    <a:pt x="615" y="2837"/>
                  </a:cubicBezTo>
                  <a:cubicBezTo>
                    <a:pt x="1" y="4452"/>
                    <a:pt x="456" y="6022"/>
                    <a:pt x="1184" y="7501"/>
                  </a:cubicBezTo>
                  <a:cubicBezTo>
                    <a:pt x="1814" y="8762"/>
                    <a:pt x="3276" y="9478"/>
                    <a:pt x="4670" y="9478"/>
                  </a:cubicBezTo>
                  <a:cubicBezTo>
                    <a:pt x="4986" y="9478"/>
                    <a:pt x="5298" y="9442"/>
                    <a:pt x="5597" y="9366"/>
                  </a:cubicBezTo>
                  <a:cubicBezTo>
                    <a:pt x="7371" y="8888"/>
                    <a:pt x="8372" y="7319"/>
                    <a:pt x="8508" y="5567"/>
                  </a:cubicBezTo>
                  <a:cubicBezTo>
                    <a:pt x="8668" y="3816"/>
                    <a:pt x="8099" y="2428"/>
                    <a:pt x="6939" y="1131"/>
                  </a:cubicBezTo>
                  <a:cubicBezTo>
                    <a:pt x="6208" y="338"/>
                    <a:pt x="5342" y="0"/>
                    <a:pt x="448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 name="Google Shape;142;p5"/>
            <p:cNvSpPr/>
            <p:nvPr/>
          </p:nvSpPr>
          <p:spPr>
            <a:xfrm>
              <a:off x="5731675" y="3595750"/>
              <a:ext cx="242750" cy="181425"/>
            </a:xfrm>
            <a:custGeom>
              <a:avLst/>
              <a:gdLst/>
              <a:ahLst/>
              <a:cxnLst/>
              <a:rect l="l" t="t" r="r" b="b"/>
              <a:pathLst>
                <a:path w="9710" h="7257" extrusionOk="0">
                  <a:moveTo>
                    <a:pt x="5615" y="0"/>
                  </a:moveTo>
                  <a:cubicBezTo>
                    <a:pt x="5329" y="0"/>
                    <a:pt x="5025" y="35"/>
                    <a:pt x="4706" y="110"/>
                  </a:cubicBezTo>
                  <a:cubicBezTo>
                    <a:pt x="3068" y="474"/>
                    <a:pt x="2249" y="1407"/>
                    <a:pt x="1293" y="2726"/>
                  </a:cubicBezTo>
                  <a:cubicBezTo>
                    <a:pt x="0" y="4532"/>
                    <a:pt x="1723" y="7256"/>
                    <a:pt x="3806" y="7256"/>
                  </a:cubicBezTo>
                  <a:cubicBezTo>
                    <a:pt x="3848" y="7256"/>
                    <a:pt x="3890" y="7255"/>
                    <a:pt x="3932" y="7253"/>
                  </a:cubicBezTo>
                  <a:cubicBezTo>
                    <a:pt x="5570" y="7184"/>
                    <a:pt x="6707" y="6889"/>
                    <a:pt x="7913" y="5729"/>
                  </a:cubicBezTo>
                  <a:lnTo>
                    <a:pt x="7845" y="5638"/>
                  </a:lnTo>
                  <a:cubicBezTo>
                    <a:pt x="9710" y="3669"/>
                    <a:pt x="8554" y="0"/>
                    <a:pt x="561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 name="Google Shape;143;p5"/>
            <p:cNvSpPr/>
            <p:nvPr/>
          </p:nvSpPr>
          <p:spPr>
            <a:xfrm>
              <a:off x="5104900" y="3659900"/>
              <a:ext cx="147875" cy="114325"/>
            </a:xfrm>
            <a:custGeom>
              <a:avLst/>
              <a:gdLst/>
              <a:ahLst/>
              <a:cxnLst/>
              <a:rect l="l" t="t" r="r" b="b"/>
              <a:pathLst>
                <a:path w="5915" h="4573" extrusionOk="0">
                  <a:moveTo>
                    <a:pt x="2957" y="1"/>
                  </a:moveTo>
                  <a:cubicBezTo>
                    <a:pt x="0" y="1"/>
                    <a:pt x="0" y="4573"/>
                    <a:pt x="2957" y="4573"/>
                  </a:cubicBezTo>
                  <a:cubicBezTo>
                    <a:pt x="5892" y="4573"/>
                    <a:pt x="5914" y="1"/>
                    <a:pt x="295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 name="Google Shape;144;p5"/>
            <p:cNvSpPr/>
            <p:nvPr/>
          </p:nvSpPr>
          <p:spPr>
            <a:xfrm>
              <a:off x="5576900" y="3102725"/>
              <a:ext cx="223525" cy="187425"/>
            </a:xfrm>
            <a:custGeom>
              <a:avLst/>
              <a:gdLst/>
              <a:ahLst/>
              <a:cxnLst/>
              <a:rect l="l" t="t" r="r" b="b"/>
              <a:pathLst>
                <a:path w="8941" h="7497" extrusionOk="0">
                  <a:moveTo>
                    <a:pt x="5085" y="1"/>
                  </a:moveTo>
                  <a:cubicBezTo>
                    <a:pt x="4214" y="1"/>
                    <a:pt x="3344" y="325"/>
                    <a:pt x="2662" y="973"/>
                  </a:cubicBezTo>
                  <a:cubicBezTo>
                    <a:pt x="1092" y="2452"/>
                    <a:pt x="1" y="6342"/>
                    <a:pt x="2798" y="7252"/>
                  </a:cubicBezTo>
                  <a:cubicBezTo>
                    <a:pt x="3263" y="7417"/>
                    <a:pt x="3740" y="7496"/>
                    <a:pt x="4211" y="7496"/>
                  </a:cubicBezTo>
                  <a:cubicBezTo>
                    <a:pt x="5493" y="7496"/>
                    <a:pt x="6725" y="6906"/>
                    <a:pt x="7507" y="5841"/>
                  </a:cubicBezTo>
                  <a:cubicBezTo>
                    <a:pt x="8622" y="4363"/>
                    <a:pt x="8940" y="2406"/>
                    <a:pt x="7507" y="973"/>
                  </a:cubicBezTo>
                  <a:cubicBezTo>
                    <a:pt x="6825" y="325"/>
                    <a:pt x="5955" y="1"/>
                    <a:pt x="508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 name="Google Shape;145;p5"/>
            <p:cNvSpPr/>
            <p:nvPr/>
          </p:nvSpPr>
          <p:spPr>
            <a:xfrm>
              <a:off x="4744225" y="4350900"/>
              <a:ext cx="212850" cy="272900"/>
            </a:xfrm>
            <a:custGeom>
              <a:avLst/>
              <a:gdLst/>
              <a:ahLst/>
              <a:cxnLst/>
              <a:rect l="l" t="t" r="r" b="b"/>
              <a:pathLst>
                <a:path w="8514" h="10916" extrusionOk="0">
                  <a:moveTo>
                    <a:pt x="2737" y="0"/>
                  </a:moveTo>
                  <a:cubicBezTo>
                    <a:pt x="1353" y="0"/>
                    <a:pt x="0" y="1479"/>
                    <a:pt x="779" y="3161"/>
                  </a:cubicBezTo>
                  <a:cubicBezTo>
                    <a:pt x="1325" y="4366"/>
                    <a:pt x="1916" y="5572"/>
                    <a:pt x="2439" y="6800"/>
                  </a:cubicBezTo>
                  <a:cubicBezTo>
                    <a:pt x="2985" y="8097"/>
                    <a:pt x="3304" y="9257"/>
                    <a:pt x="4350" y="10235"/>
                  </a:cubicBezTo>
                  <a:cubicBezTo>
                    <a:pt x="4857" y="10710"/>
                    <a:pt x="5416" y="10915"/>
                    <a:pt x="5950" y="10915"/>
                  </a:cubicBezTo>
                  <a:cubicBezTo>
                    <a:pt x="7312" y="10915"/>
                    <a:pt x="8514" y="9584"/>
                    <a:pt x="8285" y="7983"/>
                  </a:cubicBezTo>
                  <a:cubicBezTo>
                    <a:pt x="8081" y="6618"/>
                    <a:pt x="7216" y="5618"/>
                    <a:pt x="6511" y="4480"/>
                  </a:cubicBezTo>
                  <a:cubicBezTo>
                    <a:pt x="5806" y="3320"/>
                    <a:pt x="5146" y="2205"/>
                    <a:pt x="4464" y="1068"/>
                  </a:cubicBezTo>
                  <a:cubicBezTo>
                    <a:pt x="4019" y="314"/>
                    <a:pt x="3374" y="0"/>
                    <a:pt x="273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 name="Google Shape;146;p5"/>
            <p:cNvSpPr/>
            <p:nvPr/>
          </p:nvSpPr>
          <p:spPr>
            <a:xfrm>
              <a:off x="3826475" y="4462325"/>
              <a:ext cx="271850" cy="211000"/>
            </a:xfrm>
            <a:custGeom>
              <a:avLst/>
              <a:gdLst/>
              <a:ahLst/>
              <a:cxnLst/>
              <a:rect l="l" t="t" r="r" b="b"/>
              <a:pathLst>
                <a:path w="10874" h="8440" extrusionOk="0">
                  <a:moveTo>
                    <a:pt x="5437" y="0"/>
                  </a:moveTo>
                  <a:cubicBezTo>
                    <a:pt x="1" y="0"/>
                    <a:pt x="1" y="8440"/>
                    <a:pt x="5437" y="8440"/>
                  </a:cubicBezTo>
                  <a:cubicBezTo>
                    <a:pt x="10874" y="8440"/>
                    <a:pt x="10874" y="0"/>
                    <a:pt x="543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 name="Google Shape;147;p5"/>
            <p:cNvSpPr/>
            <p:nvPr/>
          </p:nvSpPr>
          <p:spPr>
            <a:xfrm>
              <a:off x="2341075" y="4212675"/>
              <a:ext cx="229775" cy="177450"/>
            </a:xfrm>
            <a:custGeom>
              <a:avLst/>
              <a:gdLst/>
              <a:ahLst/>
              <a:cxnLst/>
              <a:rect l="l" t="t" r="r" b="b"/>
              <a:pathLst>
                <a:path w="9191" h="7098" extrusionOk="0">
                  <a:moveTo>
                    <a:pt x="4595" y="0"/>
                  </a:moveTo>
                  <a:cubicBezTo>
                    <a:pt x="0" y="0"/>
                    <a:pt x="0" y="7098"/>
                    <a:pt x="4595" y="7098"/>
                  </a:cubicBezTo>
                  <a:cubicBezTo>
                    <a:pt x="9190" y="7098"/>
                    <a:pt x="9167" y="0"/>
                    <a:pt x="459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 name="Google Shape;148;p5"/>
            <p:cNvSpPr/>
            <p:nvPr/>
          </p:nvSpPr>
          <p:spPr>
            <a:xfrm>
              <a:off x="3104825" y="4105200"/>
              <a:ext cx="183700" cy="142750"/>
            </a:xfrm>
            <a:custGeom>
              <a:avLst/>
              <a:gdLst/>
              <a:ahLst/>
              <a:cxnLst/>
              <a:rect l="l" t="t" r="r" b="b"/>
              <a:pathLst>
                <a:path w="7348" h="5710" extrusionOk="0">
                  <a:moveTo>
                    <a:pt x="3685" y="0"/>
                  </a:moveTo>
                  <a:cubicBezTo>
                    <a:pt x="0" y="0"/>
                    <a:pt x="0" y="5710"/>
                    <a:pt x="3685" y="5710"/>
                  </a:cubicBezTo>
                  <a:cubicBezTo>
                    <a:pt x="7348" y="5710"/>
                    <a:pt x="7348" y="0"/>
                    <a:pt x="368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49" name="Google Shape;149;p5"/>
          <p:cNvSpPr txBox="1">
            <a:spLocks noGrp="1"/>
          </p:cNvSpPr>
          <p:nvPr>
            <p:ph type="title"/>
          </p:nvPr>
        </p:nvSpPr>
        <p:spPr>
          <a:xfrm>
            <a:off x="1207001" y="2914075"/>
            <a:ext cx="3002700" cy="572700"/>
          </a:xfrm>
          <a:prstGeom prst="rect">
            <a:avLst/>
          </a:prstGeom>
        </p:spPr>
        <p:txBody>
          <a:bodyPr spcFirstLastPara="1" wrap="square" lIns="91425" tIns="91425" rIns="91425" bIns="91425" anchor="t" anchorCtr="0">
            <a:normAutofit/>
          </a:bodyPr>
          <a:lstStyle>
            <a:lvl1pPr lvl="0" algn="ctr" rtl="0">
              <a:spcBef>
                <a:spcPts val="0"/>
              </a:spcBef>
              <a:spcAft>
                <a:spcPts val="0"/>
              </a:spcAft>
              <a:buClr>
                <a:schemeClr val="lt2"/>
              </a:buClr>
              <a:buSzPts val="1800"/>
              <a:buNone/>
              <a:defRPr sz="1800">
                <a:solidFill>
                  <a:schemeClr val="lt2"/>
                </a:solidFill>
              </a:defRPr>
            </a:lvl1pPr>
            <a:lvl2pPr lvl="1" algn="ctr" rtl="0">
              <a:spcBef>
                <a:spcPts val="0"/>
              </a:spcBef>
              <a:spcAft>
                <a:spcPts val="0"/>
              </a:spcAft>
              <a:buClr>
                <a:schemeClr val="lt2"/>
              </a:buClr>
              <a:buSzPts val="1800"/>
              <a:buNone/>
              <a:defRPr sz="1800">
                <a:solidFill>
                  <a:schemeClr val="lt2"/>
                </a:solidFill>
                <a:latin typeface="Montserrat Medium"/>
                <a:ea typeface="Montserrat Medium"/>
                <a:cs typeface="Montserrat Medium"/>
                <a:sym typeface="Montserrat Medium"/>
              </a:defRPr>
            </a:lvl2pPr>
            <a:lvl3pPr lvl="2" algn="ctr" rtl="0">
              <a:spcBef>
                <a:spcPts val="0"/>
              </a:spcBef>
              <a:spcAft>
                <a:spcPts val="0"/>
              </a:spcAft>
              <a:buClr>
                <a:schemeClr val="lt2"/>
              </a:buClr>
              <a:buSzPts val="1800"/>
              <a:buNone/>
              <a:defRPr sz="1800">
                <a:solidFill>
                  <a:schemeClr val="lt2"/>
                </a:solidFill>
                <a:latin typeface="Montserrat Medium"/>
                <a:ea typeface="Montserrat Medium"/>
                <a:cs typeface="Montserrat Medium"/>
                <a:sym typeface="Montserrat Medium"/>
              </a:defRPr>
            </a:lvl3pPr>
            <a:lvl4pPr lvl="3" algn="ctr" rtl="0">
              <a:spcBef>
                <a:spcPts val="0"/>
              </a:spcBef>
              <a:spcAft>
                <a:spcPts val="0"/>
              </a:spcAft>
              <a:buClr>
                <a:schemeClr val="lt2"/>
              </a:buClr>
              <a:buSzPts val="1800"/>
              <a:buNone/>
              <a:defRPr sz="1800">
                <a:solidFill>
                  <a:schemeClr val="lt2"/>
                </a:solidFill>
                <a:latin typeface="Montserrat Medium"/>
                <a:ea typeface="Montserrat Medium"/>
                <a:cs typeface="Montserrat Medium"/>
                <a:sym typeface="Montserrat Medium"/>
              </a:defRPr>
            </a:lvl4pPr>
            <a:lvl5pPr lvl="4" algn="ctr" rtl="0">
              <a:spcBef>
                <a:spcPts val="0"/>
              </a:spcBef>
              <a:spcAft>
                <a:spcPts val="0"/>
              </a:spcAft>
              <a:buClr>
                <a:schemeClr val="lt2"/>
              </a:buClr>
              <a:buSzPts val="1800"/>
              <a:buNone/>
              <a:defRPr sz="1800">
                <a:solidFill>
                  <a:schemeClr val="lt2"/>
                </a:solidFill>
                <a:latin typeface="Montserrat Medium"/>
                <a:ea typeface="Montserrat Medium"/>
                <a:cs typeface="Montserrat Medium"/>
                <a:sym typeface="Montserrat Medium"/>
              </a:defRPr>
            </a:lvl5pPr>
            <a:lvl6pPr lvl="5" algn="ctr" rtl="0">
              <a:spcBef>
                <a:spcPts val="0"/>
              </a:spcBef>
              <a:spcAft>
                <a:spcPts val="0"/>
              </a:spcAft>
              <a:buClr>
                <a:schemeClr val="lt2"/>
              </a:buClr>
              <a:buSzPts val="1800"/>
              <a:buNone/>
              <a:defRPr sz="1800">
                <a:solidFill>
                  <a:schemeClr val="lt2"/>
                </a:solidFill>
                <a:latin typeface="Montserrat Medium"/>
                <a:ea typeface="Montserrat Medium"/>
                <a:cs typeface="Montserrat Medium"/>
                <a:sym typeface="Montserrat Medium"/>
              </a:defRPr>
            </a:lvl6pPr>
            <a:lvl7pPr lvl="6" algn="ctr" rtl="0">
              <a:spcBef>
                <a:spcPts val="0"/>
              </a:spcBef>
              <a:spcAft>
                <a:spcPts val="0"/>
              </a:spcAft>
              <a:buClr>
                <a:schemeClr val="lt2"/>
              </a:buClr>
              <a:buSzPts val="1800"/>
              <a:buNone/>
              <a:defRPr sz="1800">
                <a:solidFill>
                  <a:schemeClr val="lt2"/>
                </a:solidFill>
                <a:latin typeface="Montserrat Medium"/>
                <a:ea typeface="Montserrat Medium"/>
                <a:cs typeface="Montserrat Medium"/>
                <a:sym typeface="Montserrat Medium"/>
              </a:defRPr>
            </a:lvl7pPr>
            <a:lvl8pPr lvl="7" algn="ctr" rtl="0">
              <a:spcBef>
                <a:spcPts val="0"/>
              </a:spcBef>
              <a:spcAft>
                <a:spcPts val="0"/>
              </a:spcAft>
              <a:buClr>
                <a:schemeClr val="lt2"/>
              </a:buClr>
              <a:buSzPts val="1800"/>
              <a:buNone/>
              <a:defRPr sz="1800">
                <a:solidFill>
                  <a:schemeClr val="lt2"/>
                </a:solidFill>
                <a:latin typeface="Montserrat Medium"/>
                <a:ea typeface="Montserrat Medium"/>
                <a:cs typeface="Montserrat Medium"/>
                <a:sym typeface="Montserrat Medium"/>
              </a:defRPr>
            </a:lvl8pPr>
            <a:lvl9pPr lvl="8" algn="ctr" rtl="0">
              <a:spcBef>
                <a:spcPts val="0"/>
              </a:spcBef>
              <a:spcAft>
                <a:spcPts val="0"/>
              </a:spcAft>
              <a:buClr>
                <a:schemeClr val="lt2"/>
              </a:buClr>
              <a:buSzPts val="1800"/>
              <a:buNone/>
              <a:defRPr sz="1800">
                <a:solidFill>
                  <a:schemeClr val="lt2"/>
                </a:solidFill>
                <a:latin typeface="Montserrat Medium"/>
                <a:ea typeface="Montserrat Medium"/>
                <a:cs typeface="Montserrat Medium"/>
                <a:sym typeface="Montserrat Medium"/>
              </a:defRPr>
            </a:lvl9pPr>
          </a:lstStyle>
          <a:p>
            <a:endParaRPr/>
          </a:p>
        </p:txBody>
      </p:sp>
      <p:sp>
        <p:nvSpPr>
          <p:cNvPr id="150" name="Google Shape;150;p5"/>
          <p:cNvSpPr txBox="1">
            <a:spLocks noGrp="1"/>
          </p:cNvSpPr>
          <p:nvPr>
            <p:ph type="subTitle" idx="1"/>
          </p:nvPr>
        </p:nvSpPr>
        <p:spPr>
          <a:xfrm>
            <a:off x="1207000" y="3335825"/>
            <a:ext cx="3002700" cy="897600"/>
          </a:xfrm>
          <a:prstGeom prst="rect">
            <a:avLst/>
          </a:prstGeom>
        </p:spPr>
        <p:txBody>
          <a:bodyPr spcFirstLastPara="1" wrap="square" lIns="91425" tIns="91425" rIns="91425" bIns="91425" anchor="t" anchorCtr="0">
            <a:normAutofit/>
          </a:bodyPr>
          <a:lstStyle>
            <a:lvl1pPr lvl="0" algn="ctr" rtl="0">
              <a:lnSpc>
                <a:spcPct val="100000"/>
              </a:lnSpc>
              <a:spcBef>
                <a:spcPts val="0"/>
              </a:spcBef>
              <a:spcAft>
                <a:spcPts val="0"/>
              </a:spcAft>
              <a:buSzPts val="1400"/>
              <a:buFont typeface="Montserrat"/>
              <a:buNone/>
              <a:defRPr sz="1400">
                <a:solidFill>
                  <a:schemeClr val="dk2"/>
                </a:solidFill>
                <a:latin typeface="Montserrat"/>
                <a:ea typeface="Montserrat"/>
                <a:cs typeface="Montserrat"/>
                <a:sym typeface="Montserrat"/>
              </a:defRPr>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151" name="Google Shape;151;p5"/>
          <p:cNvSpPr txBox="1">
            <a:spLocks noGrp="1"/>
          </p:cNvSpPr>
          <p:nvPr>
            <p:ph type="title" idx="2"/>
          </p:nvPr>
        </p:nvSpPr>
        <p:spPr>
          <a:xfrm>
            <a:off x="4934276" y="2914075"/>
            <a:ext cx="3002700" cy="572700"/>
          </a:xfrm>
          <a:prstGeom prst="rect">
            <a:avLst/>
          </a:prstGeom>
        </p:spPr>
        <p:txBody>
          <a:bodyPr spcFirstLastPara="1" wrap="square" lIns="91425" tIns="91425" rIns="91425" bIns="91425" anchor="t" anchorCtr="0">
            <a:normAutofit/>
          </a:bodyPr>
          <a:lstStyle>
            <a:lvl1pPr lvl="0" algn="ctr" rtl="0">
              <a:spcBef>
                <a:spcPts val="0"/>
              </a:spcBef>
              <a:spcAft>
                <a:spcPts val="0"/>
              </a:spcAft>
              <a:buClr>
                <a:schemeClr val="lt2"/>
              </a:buClr>
              <a:buSzPts val="1800"/>
              <a:buNone/>
              <a:defRPr sz="1800">
                <a:solidFill>
                  <a:schemeClr val="lt2"/>
                </a:solidFill>
              </a:defRPr>
            </a:lvl1pPr>
            <a:lvl2pPr lvl="1" algn="ctr" rtl="0">
              <a:spcBef>
                <a:spcPts val="0"/>
              </a:spcBef>
              <a:spcAft>
                <a:spcPts val="0"/>
              </a:spcAft>
              <a:buClr>
                <a:schemeClr val="lt2"/>
              </a:buClr>
              <a:buSzPts val="1800"/>
              <a:buNone/>
              <a:defRPr sz="1800">
                <a:solidFill>
                  <a:schemeClr val="lt2"/>
                </a:solidFill>
                <a:latin typeface="Montserrat Medium"/>
                <a:ea typeface="Montserrat Medium"/>
                <a:cs typeface="Montserrat Medium"/>
                <a:sym typeface="Montserrat Medium"/>
              </a:defRPr>
            </a:lvl2pPr>
            <a:lvl3pPr lvl="2" algn="ctr" rtl="0">
              <a:spcBef>
                <a:spcPts val="0"/>
              </a:spcBef>
              <a:spcAft>
                <a:spcPts val="0"/>
              </a:spcAft>
              <a:buClr>
                <a:schemeClr val="lt2"/>
              </a:buClr>
              <a:buSzPts val="1800"/>
              <a:buNone/>
              <a:defRPr sz="1800">
                <a:solidFill>
                  <a:schemeClr val="lt2"/>
                </a:solidFill>
                <a:latin typeface="Montserrat Medium"/>
                <a:ea typeface="Montserrat Medium"/>
                <a:cs typeface="Montserrat Medium"/>
                <a:sym typeface="Montserrat Medium"/>
              </a:defRPr>
            </a:lvl3pPr>
            <a:lvl4pPr lvl="3" algn="ctr" rtl="0">
              <a:spcBef>
                <a:spcPts val="0"/>
              </a:spcBef>
              <a:spcAft>
                <a:spcPts val="0"/>
              </a:spcAft>
              <a:buClr>
                <a:schemeClr val="lt2"/>
              </a:buClr>
              <a:buSzPts val="1800"/>
              <a:buNone/>
              <a:defRPr sz="1800">
                <a:solidFill>
                  <a:schemeClr val="lt2"/>
                </a:solidFill>
                <a:latin typeface="Montserrat Medium"/>
                <a:ea typeface="Montserrat Medium"/>
                <a:cs typeface="Montserrat Medium"/>
                <a:sym typeface="Montserrat Medium"/>
              </a:defRPr>
            </a:lvl4pPr>
            <a:lvl5pPr lvl="4" algn="ctr" rtl="0">
              <a:spcBef>
                <a:spcPts val="0"/>
              </a:spcBef>
              <a:spcAft>
                <a:spcPts val="0"/>
              </a:spcAft>
              <a:buClr>
                <a:schemeClr val="lt2"/>
              </a:buClr>
              <a:buSzPts val="1800"/>
              <a:buNone/>
              <a:defRPr sz="1800">
                <a:solidFill>
                  <a:schemeClr val="lt2"/>
                </a:solidFill>
                <a:latin typeface="Montserrat Medium"/>
                <a:ea typeface="Montserrat Medium"/>
                <a:cs typeface="Montserrat Medium"/>
                <a:sym typeface="Montserrat Medium"/>
              </a:defRPr>
            </a:lvl5pPr>
            <a:lvl6pPr lvl="5" algn="ctr" rtl="0">
              <a:spcBef>
                <a:spcPts val="0"/>
              </a:spcBef>
              <a:spcAft>
                <a:spcPts val="0"/>
              </a:spcAft>
              <a:buClr>
                <a:schemeClr val="lt2"/>
              </a:buClr>
              <a:buSzPts val="1800"/>
              <a:buNone/>
              <a:defRPr sz="1800">
                <a:solidFill>
                  <a:schemeClr val="lt2"/>
                </a:solidFill>
                <a:latin typeface="Montserrat Medium"/>
                <a:ea typeface="Montserrat Medium"/>
                <a:cs typeface="Montserrat Medium"/>
                <a:sym typeface="Montserrat Medium"/>
              </a:defRPr>
            </a:lvl6pPr>
            <a:lvl7pPr lvl="6" algn="ctr" rtl="0">
              <a:spcBef>
                <a:spcPts val="0"/>
              </a:spcBef>
              <a:spcAft>
                <a:spcPts val="0"/>
              </a:spcAft>
              <a:buClr>
                <a:schemeClr val="lt2"/>
              </a:buClr>
              <a:buSzPts val="1800"/>
              <a:buNone/>
              <a:defRPr sz="1800">
                <a:solidFill>
                  <a:schemeClr val="lt2"/>
                </a:solidFill>
                <a:latin typeface="Montserrat Medium"/>
                <a:ea typeface="Montserrat Medium"/>
                <a:cs typeface="Montserrat Medium"/>
                <a:sym typeface="Montserrat Medium"/>
              </a:defRPr>
            </a:lvl7pPr>
            <a:lvl8pPr lvl="7" algn="ctr" rtl="0">
              <a:spcBef>
                <a:spcPts val="0"/>
              </a:spcBef>
              <a:spcAft>
                <a:spcPts val="0"/>
              </a:spcAft>
              <a:buClr>
                <a:schemeClr val="lt2"/>
              </a:buClr>
              <a:buSzPts val="1800"/>
              <a:buNone/>
              <a:defRPr sz="1800">
                <a:solidFill>
                  <a:schemeClr val="lt2"/>
                </a:solidFill>
                <a:latin typeface="Montserrat Medium"/>
                <a:ea typeface="Montserrat Medium"/>
                <a:cs typeface="Montserrat Medium"/>
                <a:sym typeface="Montserrat Medium"/>
              </a:defRPr>
            </a:lvl8pPr>
            <a:lvl9pPr lvl="8" algn="ctr" rtl="0">
              <a:spcBef>
                <a:spcPts val="0"/>
              </a:spcBef>
              <a:spcAft>
                <a:spcPts val="0"/>
              </a:spcAft>
              <a:buClr>
                <a:schemeClr val="lt2"/>
              </a:buClr>
              <a:buSzPts val="1800"/>
              <a:buNone/>
              <a:defRPr sz="1800">
                <a:solidFill>
                  <a:schemeClr val="lt2"/>
                </a:solidFill>
                <a:latin typeface="Montserrat Medium"/>
                <a:ea typeface="Montserrat Medium"/>
                <a:cs typeface="Montserrat Medium"/>
                <a:sym typeface="Montserrat Medium"/>
              </a:defRPr>
            </a:lvl9pPr>
          </a:lstStyle>
          <a:p>
            <a:endParaRPr/>
          </a:p>
        </p:txBody>
      </p:sp>
      <p:sp>
        <p:nvSpPr>
          <p:cNvPr id="152" name="Google Shape;152;p5"/>
          <p:cNvSpPr txBox="1">
            <a:spLocks noGrp="1"/>
          </p:cNvSpPr>
          <p:nvPr>
            <p:ph type="subTitle" idx="3"/>
          </p:nvPr>
        </p:nvSpPr>
        <p:spPr>
          <a:xfrm>
            <a:off x="4934275" y="3335825"/>
            <a:ext cx="3002700" cy="897600"/>
          </a:xfrm>
          <a:prstGeom prst="rect">
            <a:avLst/>
          </a:prstGeom>
        </p:spPr>
        <p:txBody>
          <a:bodyPr spcFirstLastPara="1" wrap="square" lIns="91425" tIns="91425" rIns="91425" bIns="91425" anchor="t" anchorCtr="0">
            <a:normAutofit/>
          </a:bodyPr>
          <a:lstStyle>
            <a:lvl1pPr lvl="0" algn="ctr" rtl="0">
              <a:lnSpc>
                <a:spcPct val="100000"/>
              </a:lnSpc>
              <a:spcBef>
                <a:spcPts val="0"/>
              </a:spcBef>
              <a:spcAft>
                <a:spcPts val="0"/>
              </a:spcAft>
              <a:buSzPts val="1400"/>
              <a:buFont typeface="Montserrat"/>
              <a:buNone/>
              <a:defRPr sz="1400">
                <a:solidFill>
                  <a:schemeClr val="dk2"/>
                </a:solidFill>
                <a:latin typeface="Montserrat"/>
                <a:ea typeface="Montserrat"/>
                <a:cs typeface="Montserrat"/>
                <a:sym typeface="Montserrat"/>
              </a:defRPr>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153" name="Google Shape;153;p5"/>
          <p:cNvSpPr/>
          <p:nvPr/>
        </p:nvSpPr>
        <p:spPr>
          <a:xfrm rot="630903">
            <a:off x="-1301842" y="3432926"/>
            <a:ext cx="2789110" cy="2706654"/>
          </a:xfrm>
          <a:custGeom>
            <a:avLst/>
            <a:gdLst/>
            <a:ahLst/>
            <a:cxnLst/>
            <a:rect l="l" t="t" r="r" b="b"/>
            <a:pathLst>
              <a:path w="126067" h="122340" extrusionOk="0">
                <a:moveTo>
                  <a:pt x="53372" y="0"/>
                </a:moveTo>
                <a:cubicBezTo>
                  <a:pt x="50944" y="0"/>
                  <a:pt x="48529" y="321"/>
                  <a:pt x="46155" y="1029"/>
                </a:cubicBezTo>
                <a:cubicBezTo>
                  <a:pt x="45541" y="1189"/>
                  <a:pt x="45040" y="1575"/>
                  <a:pt x="44722" y="2121"/>
                </a:cubicBezTo>
                <a:cubicBezTo>
                  <a:pt x="44123" y="2102"/>
                  <a:pt x="43525" y="2092"/>
                  <a:pt x="42927" y="2092"/>
                </a:cubicBezTo>
                <a:cubicBezTo>
                  <a:pt x="33632" y="2092"/>
                  <a:pt x="24385" y="4433"/>
                  <a:pt x="16242" y="9605"/>
                </a:cubicBezTo>
                <a:cubicBezTo>
                  <a:pt x="6984" y="15520"/>
                  <a:pt x="0" y="27075"/>
                  <a:pt x="5414" y="37903"/>
                </a:cubicBezTo>
                <a:cubicBezTo>
                  <a:pt x="12124" y="51347"/>
                  <a:pt x="28912" y="51893"/>
                  <a:pt x="41651" y="54759"/>
                </a:cubicBezTo>
                <a:cubicBezTo>
                  <a:pt x="58143" y="58490"/>
                  <a:pt x="72155" y="69272"/>
                  <a:pt x="79980" y="84285"/>
                </a:cubicBezTo>
                <a:cubicBezTo>
                  <a:pt x="83688" y="91291"/>
                  <a:pt x="84894" y="98320"/>
                  <a:pt x="86190" y="106009"/>
                </a:cubicBezTo>
                <a:cubicBezTo>
                  <a:pt x="87191" y="111901"/>
                  <a:pt x="89079" y="117906"/>
                  <a:pt x="94812" y="120727"/>
                </a:cubicBezTo>
                <a:cubicBezTo>
                  <a:pt x="97076" y="121841"/>
                  <a:pt x="99369" y="122340"/>
                  <a:pt x="101613" y="122340"/>
                </a:cubicBezTo>
                <a:cubicBezTo>
                  <a:pt x="109626" y="122340"/>
                  <a:pt x="117002" y="115982"/>
                  <a:pt x="120130" y="108625"/>
                </a:cubicBezTo>
                <a:cubicBezTo>
                  <a:pt x="126067" y="94749"/>
                  <a:pt x="123291" y="76346"/>
                  <a:pt x="119038" y="62379"/>
                </a:cubicBezTo>
                <a:cubicBezTo>
                  <a:pt x="113920" y="45455"/>
                  <a:pt x="104138" y="30305"/>
                  <a:pt x="90854" y="18659"/>
                </a:cubicBezTo>
                <a:cubicBezTo>
                  <a:pt x="81210" y="10233"/>
                  <a:pt x="67084" y="0"/>
                  <a:pt x="53372"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54" name="Google Shape;154;p5"/>
          <p:cNvGrpSpPr/>
          <p:nvPr/>
        </p:nvGrpSpPr>
        <p:grpSpPr>
          <a:xfrm rot="-7389200">
            <a:off x="99766" y="3875920"/>
            <a:ext cx="1005771" cy="1600801"/>
            <a:chOff x="2665800" y="994925"/>
            <a:chExt cx="2326725" cy="3703250"/>
          </a:xfrm>
        </p:grpSpPr>
        <p:sp>
          <p:nvSpPr>
            <p:cNvPr id="155" name="Google Shape;155;p5"/>
            <p:cNvSpPr/>
            <p:nvPr/>
          </p:nvSpPr>
          <p:spPr>
            <a:xfrm>
              <a:off x="2922825" y="994925"/>
              <a:ext cx="2069700" cy="2082450"/>
            </a:xfrm>
            <a:custGeom>
              <a:avLst/>
              <a:gdLst/>
              <a:ahLst/>
              <a:cxnLst/>
              <a:rect l="l" t="t" r="r" b="b"/>
              <a:pathLst>
                <a:path w="82788" h="83298" extrusionOk="0">
                  <a:moveTo>
                    <a:pt x="31490" y="0"/>
                  </a:moveTo>
                  <a:cubicBezTo>
                    <a:pt x="31252" y="0"/>
                    <a:pt x="31015" y="2"/>
                    <a:pt x="30778" y="5"/>
                  </a:cubicBezTo>
                  <a:cubicBezTo>
                    <a:pt x="22771" y="73"/>
                    <a:pt x="14286" y="1665"/>
                    <a:pt x="8326" y="6988"/>
                  </a:cubicBezTo>
                  <a:cubicBezTo>
                    <a:pt x="2344" y="12334"/>
                    <a:pt x="1" y="22297"/>
                    <a:pt x="5028" y="28553"/>
                  </a:cubicBezTo>
                  <a:cubicBezTo>
                    <a:pt x="6734" y="30669"/>
                    <a:pt x="9077" y="32147"/>
                    <a:pt x="11329" y="33694"/>
                  </a:cubicBezTo>
                  <a:cubicBezTo>
                    <a:pt x="20155" y="39745"/>
                    <a:pt x="28094" y="46979"/>
                    <a:pt x="34918" y="55236"/>
                  </a:cubicBezTo>
                  <a:cubicBezTo>
                    <a:pt x="40901" y="62470"/>
                    <a:pt x="46087" y="70545"/>
                    <a:pt x="53389" y="76459"/>
                  </a:cubicBezTo>
                  <a:cubicBezTo>
                    <a:pt x="59159" y="81130"/>
                    <a:pt x="64764" y="83298"/>
                    <a:pt x="69314" y="83298"/>
                  </a:cubicBezTo>
                  <a:cubicBezTo>
                    <a:pt x="77949" y="83298"/>
                    <a:pt x="82787" y="75492"/>
                    <a:pt x="77752" y="62174"/>
                  </a:cubicBezTo>
                  <a:cubicBezTo>
                    <a:pt x="70859" y="43999"/>
                    <a:pt x="60987" y="26574"/>
                    <a:pt x="49977" y="10583"/>
                  </a:cubicBezTo>
                  <a:cubicBezTo>
                    <a:pt x="47680" y="7239"/>
                    <a:pt x="45177" y="3827"/>
                    <a:pt x="41561" y="1938"/>
                  </a:cubicBezTo>
                  <a:cubicBezTo>
                    <a:pt x="38495" y="342"/>
                    <a:pt x="34952" y="0"/>
                    <a:pt x="3149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 name="Google Shape;156;p5"/>
            <p:cNvSpPr/>
            <p:nvPr/>
          </p:nvSpPr>
          <p:spPr>
            <a:xfrm>
              <a:off x="2665800" y="3446975"/>
              <a:ext cx="1078250" cy="1251200"/>
            </a:xfrm>
            <a:custGeom>
              <a:avLst/>
              <a:gdLst/>
              <a:ahLst/>
              <a:cxnLst/>
              <a:rect l="l" t="t" r="r" b="b"/>
              <a:pathLst>
                <a:path w="43130" h="50048" extrusionOk="0">
                  <a:moveTo>
                    <a:pt x="24048" y="0"/>
                  </a:moveTo>
                  <a:cubicBezTo>
                    <a:pt x="16617" y="0"/>
                    <a:pt x="8393" y="4303"/>
                    <a:pt x="5027" y="9837"/>
                  </a:cubicBezTo>
                  <a:cubicBezTo>
                    <a:pt x="3139" y="12953"/>
                    <a:pt x="2161" y="16525"/>
                    <a:pt x="1479" y="20096"/>
                  </a:cubicBezTo>
                  <a:cubicBezTo>
                    <a:pt x="114" y="27307"/>
                    <a:pt x="0" y="35178"/>
                    <a:pt x="3617" y="41570"/>
                  </a:cubicBezTo>
                  <a:cubicBezTo>
                    <a:pt x="6418" y="46489"/>
                    <a:pt x="11980" y="50047"/>
                    <a:pt x="17443" y="50047"/>
                  </a:cubicBezTo>
                  <a:cubicBezTo>
                    <a:pt x="19079" y="50047"/>
                    <a:pt x="20706" y="49728"/>
                    <a:pt x="22247" y="49031"/>
                  </a:cubicBezTo>
                  <a:cubicBezTo>
                    <a:pt x="27593" y="46597"/>
                    <a:pt x="30300" y="40728"/>
                    <a:pt x="32597" y="35337"/>
                  </a:cubicBezTo>
                  <a:cubicBezTo>
                    <a:pt x="36578" y="25897"/>
                    <a:pt x="43129" y="9655"/>
                    <a:pt x="32324" y="2330"/>
                  </a:cubicBezTo>
                  <a:cubicBezTo>
                    <a:pt x="29947" y="709"/>
                    <a:pt x="27063" y="0"/>
                    <a:pt x="2404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57" name="Google Shape;157;p5"/>
          <p:cNvSpPr txBox="1">
            <a:spLocks noGrp="1"/>
          </p:cNvSpPr>
          <p:nvPr>
            <p:ph type="title" idx="4"/>
          </p:nvPr>
        </p:nvSpPr>
        <p:spPr>
          <a:xfrm>
            <a:off x="720000" y="540000"/>
            <a:ext cx="5927700" cy="572700"/>
          </a:xfrm>
          <a:prstGeom prst="rect">
            <a:avLst/>
          </a:prstGeom>
        </p:spPr>
        <p:txBody>
          <a:bodyPr spcFirstLastPara="1" wrap="square" lIns="91425" tIns="91425" rIns="91425" bIns="91425" anchor="t" anchorCtr="0">
            <a:normAutofit/>
          </a:bodyPr>
          <a:lstStyle>
            <a:lvl1pPr lvl="0" rtl="0">
              <a:spcBef>
                <a:spcPts val="0"/>
              </a:spcBef>
              <a:spcAft>
                <a:spcPts val="0"/>
              </a:spcAft>
              <a:buSzPts val="3000"/>
              <a:buFont typeface="Merriweather"/>
              <a:buNone/>
              <a:defRPr sz="3000"/>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158" name="Google Shape;158;p5"/>
          <p:cNvSpPr/>
          <p:nvPr/>
        </p:nvSpPr>
        <p:spPr>
          <a:xfrm rot="4451945">
            <a:off x="7949220" y="3995398"/>
            <a:ext cx="1221299" cy="1553730"/>
          </a:xfrm>
          <a:custGeom>
            <a:avLst/>
            <a:gdLst/>
            <a:ahLst/>
            <a:cxnLst/>
            <a:rect l="l" t="t" r="r" b="b"/>
            <a:pathLst>
              <a:path w="68462" h="87097" extrusionOk="0">
                <a:moveTo>
                  <a:pt x="38749" y="20088"/>
                </a:moveTo>
                <a:lnTo>
                  <a:pt x="38749" y="20088"/>
                </a:lnTo>
                <a:cubicBezTo>
                  <a:pt x="38711" y="20104"/>
                  <a:pt x="38665" y="20121"/>
                  <a:pt x="38598" y="20138"/>
                </a:cubicBezTo>
                <a:lnTo>
                  <a:pt x="38082" y="20300"/>
                </a:lnTo>
                <a:cubicBezTo>
                  <a:pt x="38137" y="20273"/>
                  <a:pt x="38191" y="20246"/>
                  <a:pt x="38245" y="20219"/>
                </a:cubicBezTo>
                <a:lnTo>
                  <a:pt x="38749" y="20088"/>
                </a:lnTo>
                <a:close/>
                <a:moveTo>
                  <a:pt x="10986" y="19595"/>
                </a:moveTo>
                <a:cubicBezTo>
                  <a:pt x="10199" y="20273"/>
                  <a:pt x="9928" y="20517"/>
                  <a:pt x="8517" y="21792"/>
                </a:cubicBezTo>
                <a:cubicBezTo>
                  <a:pt x="9304" y="21006"/>
                  <a:pt x="10118" y="20273"/>
                  <a:pt x="10986" y="19595"/>
                </a:cubicBezTo>
                <a:close/>
                <a:moveTo>
                  <a:pt x="8409" y="22172"/>
                </a:moveTo>
                <a:lnTo>
                  <a:pt x="8273" y="22308"/>
                </a:lnTo>
                <a:lnTo>
                  <a:pt x="7679" y="22848"/>
                </a:lnTo>
                <a:lnTo>
                  <a:pt x="7679" y="22848"/>
                </a:lnTo>
                <a:cubicBezTo>
                  <a:pt x="7859" y="22670"/>
                  <a:pt x="8039" y="22515"/>
                  <a:pt x="8219" y="22335"/>
                </a:cubicBezTo>
                <a:lnTo>
                  <a:pt x="8409" y="22172"/>
                </a:lnTo>
                <a:close/>
                <a:moveTo>
                  <a:pt x="8626" y="21819"/>
                </a:moveTo>
                <a:cubicBezTo>
                  <a:pt x="8138" y="22253"/>
                  <a:pt x="7649" y="22687"/>
                  <a:pt x="6754" y="23582"/>
                </a:cubicBezTo>
                <a:cubicBezTo>
                  <a:pt x="7487" y="22823"/>
                  <a:pt x="7921" y="22389"/>
                  <a:pt x="8192" y="22145"/>
                </a:cubicBezTo>
                <a:cubicBezTo>
                  <a:pt x="8327" y="22036"/>
                  <a:pt x="8463" y="21928"/>
                  <a:pt x="8626" y="21819"/>
                </a:cubicBezTo>
                <a:close/>
                <a:moveTo>
                  <a:pt x="7677" y="22796"/>
                </a:moveTo>
                <a:lnTo>
                  <a:pt x="7677" y="22796"/>
                </a:lnTo>
                <a:lnTo>
                  <a:pt x="7677" y="22796"/>
                </a:lnTo>
                <a:cubicBezTo>
                  <a:pt x="7323" y="23149"/>
                  <a:pt x="6971" y="23502"/>
                  <a:pt x="6641" y="23855"/>
                </a:cubicBezTo>
                <a:lnTo>
                  <a:pt x="6641" y="23855"/>
                </a:lnTo>
                <a:cubicBezTo>
                  <a:pt x="6960" y="23485"/>
                  <a:pt x="7305" y="23140"/>
                  <a:pt x="7677" y="22796"/>
                </a:cubicBezTo>
                <a:close/>
                <a:moveTo>
                  <a:pt x="6076" y="24288"/>
                </a:moveTo>
                <a:lnTo>
                  <a:pt x="6022" y="24342"/>
                </a:lnTo>
                <a:lnTo>
                  <a:pt x="6022" y="24342"/>
                </a:lnTo>
                <a:lnTo>
                  <a:pt x="6022" y="24342"/>
                </a:lnTo>
                <a:lnTo>
                  <a:pt x="6076" y="24288"/>
                </a:lnTo>
                <a:close/>
                <a:moveTo>
                  <a:pt x="5975" y="24396"/>
                </a:moveTo>
                <a:lnTo>
                  <a:pt x="5859" y="24559"/>
                </a:lnTo>
                <a:lnTo>
                  <a:pt x="5859" y="24532"/>
                </a:lnTo>
                <a:lnTo>
                  <a:pt x="5975" y="24396"/>
                </a:lnTo>
                <a:close/>
                <a:moveTo>
                  <a:pt x="5267" y="25585"/>
                </a:moveTo>
                <a:lnTo>
                  <a:pt x="5235" y="25617"/>
                </a:lnTo>
                <a:lnTo>
                  <a:pt x="5235" y="25617"/>
                </a:lnTo>
                <a:lnTo>
                  <a:pt x="5267" y="25585"/>
                </a:lnTo>
                <a:close/>
                <a:moveTo>
                  <a:pt x="5515" y="25090"/>
                </a:moveTo>
                <a:cubicBezTo>
                  <a:pt x="5526" y="25090"/>
                  <a:pt x="5497" y="25132"/>
                  <a:pt x="5398" y="25264"/>
                </a:cubicBezTo>
                <a:cubicBezTo>
                  <a:pt x="5290" y="25372"/>
                  <a:pt x="5154" y="25535"/>
                  <a:pt x="4964" y="25834"/>
                </a:cubicBezTo>
                <a:cubicBezTo>
                  <a:pt x="4747" y="26105"/>
                  <a:pt x="4476" y="26457"/>
                  <a:pt x="4123" y="26973"/>
                </a:cubicBezTo>
                <a:cubicBezTo>
                  <a:pt x="4747" y="26023"/>
                  <a:pt x="5073" y="25617"/>
                  <a:pt x="5452" y="25128"/>
                </a:cubicBezTo>
                <a:cubicBezTo>
                  <a:pt x="5484" y="25107"/>
                  <a:pt x="5508" y="25090"/>
                  <a:pt x="5515" y="25090"/>
                </a:cubicBezTo>
                <a:close/>
                <a:moveTo>
                  <a:pt x="54791" y="29197"/>
                </a:moveTo>
                <a:lnTo>
                  <a:pt x="54953" y="29251"/>
                </a:lnTo>
                <a:lnTo>
                  <a:pt x="55089" y="29305"/>
                </a:lnTo>
                <a:lnTo>
                  <a:pt x="54791" y="29197"/>
                </a:lnTo>
                <a:close/>
                <a:moveTo>
                  <a:pt x="45650" y="30146"/>
                </a:moveTo>
                <a:cubicBezTo>
                  <a:pt x="45507" y="30187"/>
                  <a:pt x="45364" y="30228"/>
                  <a:pt x="45222" y="30280"/>
                </a:cubicBezTo>
                <a:lnTo>
                  <a:pt x="45222" y="30280"/>
                </a:lnTo>
                <a:cubicBezTo>
                  <a:pt x="45363" y="30234"/>
                  <a:pt x="45506" y="30189"/>
                  <a:pt x="45650" y="30146"/>
                </a:cubicBezTo>
                <a:close/>
                <a:moveTo>
                  <a:pt x="3310" y="28220"/>
                </a:moveTo>
                <a:lnTo>
                  <a:pt x="3310" y="28220"/>
                </a:lnTo>
                <a:cubicBezTo>
                  <a:pt x="3120" y="28573"/>
                  <a:pt x="2930" y="28899"/>
                  <a:pt x="2767" y="29278"/>
                </a:cubicBezTo>
                <a:cubicBezTo>
                  <a:pt x="2577" y="29631"/>
                  <a:pt x="2414" y="29984"/>
                  <a:pt x="2279" y="30336"/>
                </a:cubicBezTo>
                <a:lnTo>
                  <a:pt x="2197" y="30526"/>
                </a:lnTo>
                <a:cubicBezTo>
                  <a:pt x="2306" y="30173"/>
                  <a:pt x="2442" y="29875"/>
                  <a:pt x="2631" y="29495"/>
                </a:cubicBezTo>
                <a:cubicBezTo>
                  <a:pt x="2713" y="29305"/>
                  <a:pt x="2821" y="29116"/>
                  <a:pt x="2930" y="28899"/>
                </a:cubicBezTo>
                <a:cubicBezTo>
                  <a:pt x="3038" y="28709"/>
                  <a:pt x="3174" y="28465"/>
                  <a:pt x="3310" y="28220"/>
                </a:cubicBezTo>
                <a:close/>
                <a:moveTo>
                  <a:pt x="50625" y="28637"/>
                </a:moveTo>
                <a:cubicBezTo>
                  <a:pt x="51222" y="28637"/>
                  <a:pt x="51819" y="28670"/>
                  <a:pt x="52414" y="28735"/>
                </a:cubicBezTo>
                <a:lnTo>
                  <a:pt x="52414" y="28735"/>
                </a:lnTo>
                <a:cubicBezTo>
                  <a:pt x="51885" y="28680"/>
                  <a:pt x="51352" y="28656"/>
                  <a:pt x="50821" y="28656"/>
                </a:cubicBezTo>
                <a:cubicBezTo>
                  <a:pt x="50497" y="28656"/>
                  <a:pt x="50174" y="28665"/>
                  <a:pt x="49854" y="28682"/>
                </a:cubicBezTo>
                <a:cubicBezTo>
                  <a:pt x="49529" y="28709"/>
                  <a:pt x="49230" y="28736"/>
                  <a:pt x="48905" y="28790"/>
                </a:cubicBezTo>
                <a:lnTo>
                  <a:pt x="48335" y="28817"/>
                </a:lnTo>
                <a:cubicBezTo>
                  <a:pt x="46328" y="29116"/>
                  <a:pt x="44375" y="29712"/>
                  <a:pt x="42531" y="30580"/>
                </a:cubicBezTo>
                <a:lnTo>
                  <a:pt x="42531" y="30580"/>
                </a:lnTo>
                <a:lnTo>
                  <a:pt x="42585" y="30553"/>
                </a:lnTo>
                <a:cubicBezTo>
                  <a:pt x="42992" y="30336"/>
                  <a:pt x="43372" y="30173"/>
                  <a:pt x="43860" y="29984"/>
                </a:cubicBezTo>
                <a:cubicBezTo>
                  <a:pt x="44538" y="29712"/>
                  <a:pt x="45216" y="29495"/>
                  <a:pt x="45894" y="29305"/>
                </a:cubicBezTo>
                <a:cubicBezTo>
                  <a:pt x="46599" y="29116"/>
                  <a:pt x="47332" y="28953"/>
                  <a:pt x="48064" y="28844"/>
                </a:cubicBezTo>
                <a:cubicBezTo>
                  <a:pt x="48913" y="28705"/>
                  <a:pt x="49769" y="28637"/>
                  <a:pt x="50625" y="28637"/>
                </a:cubicBezTo>
                <a:close/>
                <a:moveTo>
                  <a:pt x="43387" y="30988"/>
                </a:moveTo>
                <a:lnTo>
                  <a:pt x="43387" y="30988"/>
                </a:lnTo>
                <a:cubicBezTo>
                  <a:pt x="43224" y="31063"/>
                  <a:pt x="43051" y="31133"/>
                  <a:pt x="42878" y="31205"/>
                </a:cubicBezTo>
                <a:lnTo>
                  <a:pt x="42878" y="31205"/>
                </a:lnTo>
                <a:cubicBezTo>
                  <a:pt x="43048" y="31128"/>
                  <a:pt x="43217" y="31055"/>
                  <a:pt x="43387" y="30988"/>
                </a:cubicBezTo>
                <a:close/>
                <a:moveTo>
                  <a:pt x="41093" y="32072"/>
                </a:moveTo>
                <a:lnTo>
                  <a:pt x="40985" y="32153"/>
                </a:lnTo>
                <a:lnTo>
                  <a:pt x="40713" y="32289"/>
                </a:lnTo>
                <a:lnTo>
                  <a:pt x="40849" y="32208"/>
                </a:lnTo>
                <a:lnTo>
                  <a:pt x="41093" y="32072"/>
                </a:lnTo>
                <a:close/>
                <a:moveTo>
                  <a:pt x="1411" y="32696"/>
                </a:moveTo>
                <a:lnTo>
                  <a:pt x="1357" y="32940"/>
                </a:lnTo>
                <a:cubicBezTo>
                  <a:pt x="1357" y="32962"/>
                  <a:pt x="1339" y="33002"/>
                  <a:pt x="1332" y="33002"/>
                </a:cubicBezTo>
                <a:cubicBezTo>
                  <a:pt x="1331" y="33002"/>
                  <a:pt x="1330" y="32999"/>
                  <a:pt x="1330" y="32994"/>
                </a:cubicBezTo>
                <a:lnTo>
                  <a:pt x="1384" y="32777"/>
                </a:lnTo>
                <a:lnTo>
                  <a:pt x="1411" y="32696"/>
                </a:lnTo>
                <a:close/>
                <a:moveTo>
                  <a:pt x="39303" y="33076"/>
                </a:moveTo>
                <a:lnTo>
                  <a:pt x="38950" y="33320"/>
                </a:lnTo>
                <a:lnTo>
                  <a:pt x="39167" y="33157"/>
                </a:lnTo>
                <a:lnTo>
                  <a:pt x="39303" y="33076"/>
                </a:lnTo>
                <a:close/>
                <a:moveTo>
                  <a:pt x="60769" y="33587"/>
                </a:moveTo>
                <a:lnTo>
                  <a:pt x="60769" y="33587"/>
                </a:lnTo>
                <a:cubicBezTo>
                  <a:pt x="60838" y="33697"/>
                  <a:pt x="60906" y="33807"/>
                  <a:pt x="60975" y="33916"/>
                </a:cubicBezTo>
                <a:cubicBezTo>
                  <a:pt x="60901" y="33813"/>
                  <a:pt x="60835" y="33702"/>
                  <a:pt x="60769" y="33587"/>
                </a:cubicBezTo>
                <a:close/>
                <a:moveTo>
                  <a:pt x="60975" y="33916"/>
                </a:moveTo>
                <a:cubicBezTo>
                  <a:pt x="61068" y="34040"/>
                  <a:pt x="61134" y="34173"/>
                  <a:pt x="61194" y="34304"/>
                </a:cubicBezTo>
                <a:lnTo>
                  <a:pt x="61194" y="34304"/>
                </a:lnTo>
                <a:cubicBezTo>
                  <a:pt x="61127" y="34175"/>
                  <a:pt x="61056" y="34046"/>
                  <a:pt x="60975" y="33916"/>
                </a:cubicBezTo>
                <a:close/>
                <a:moveTo>
                  <a:pt x="651" y="36303"/>
                </a:moveTo>
                <a:lnTo>
                  <a:pt x="651" y="36358"/>
                </a:lnTo>
                <a:lnTo>
                  <a:pt x="543" y="37090"/>
                </a:lnTo>
                <a:lnTo>
                  <a:pt x="543" y="37063"/>
                </a:lnTo>
                <a:lnTo>
                  <a:pt x="651" y="36303"/>
                </a:lnTo>
                <a:close/>
                <a:moveTo>
                  <a:pt x="597" y="37470"/>
                </a:moveTo>
                <a:lnTo>
                  <a:pt x="570" y="37741"/>
                </a:lnTo>
                <a:cubicBezTo>
                  <a:pt x="570" y="37814"/>
                  <a:pt x="548" y="37822"/>
                  <a:pt x="544" y="37842"/>
                </a:cubicBezTo>
                <a:lnTo>
                  <a:pt x="544" y="37842"/>
                </a:lnTo>
                <a:lnTo>
                  <a:pt x="570" y="37578"/>
                </a:lnTo>
                <a:cubicBezTo>
                  <a:pt x="570" y="37524"/>
                  <a:pt x="570" y="37497"/>
                  <a:pt x="597" y="37470"/>
                </a:cubicBezTo>
                <a:close/>
                <a:moveTo>
                  <a:pt x="33146" y="36276"/>
                </a:moveTo>
                <a:lnTo>
                  <a:pt x="30298" y="38283"/>
                </a:lnTo>
                <a:cubicBezTo>
                  <a:pt x="30786" y="37877"/>
                  <a:pt x="30786" y="37877"/>
                  <a:pt x="33146" y="36276"/>
                </a:cubicBezTo>
                <a:close/>
                <a:moveTo>
                  <a:pt x="28481" y="40399"/>
                </a:moveTo>
                <a:lnTo>
                  <a:pt x="28426" y="40426"/>
                </a:lnTo>
                <a:cubicBezTo>
                  <a:pt x="28400" y="40449"/>
                  <a:pt x="28367" y="40476"/>
                  <a:pt x="28328" y="40507"/>
                </a:cubicBezTo>
                <a:lnTo>
                  <a:pt x="28328" y="40507"/>
                </a:lnTo>
                <a:lnTo>
                  <a:pt x="28481" y="40399"/>
                </a:lnTo>
                <a:close/>
                <a:moveTo>
                  <a:pt x="245" y="41536"/>
                </a:moveTo>
                <a:cubicBezTo>
                  <a:pt x="245" y="41537"/>
                  <a:pt x="245" y="41538"/>
                  <a:pt x="245" y="41538"/>
                </a:cubicBezTo>
                <a:lnTo>
                  <a:pt x="245" y="41593"/>
                </a:lnTo>
                <a:cubicBezTo>
                  <a:pt x="245" y="41574"/>
                  <a:pt x="245" y="41555"/>
                  <a:pt x="245" y="41536"/>
                </a:cubicBezTo>
                <a:close/>
                <a:moveTo>
                  <a:pt x="43652" y="46854"/>
                </a:moveTo>
                <a:cubicBezTo>
                  <a:pt x="43910" y="46881"/>
                  <a:pt x="44169" y="46908"/>
                  <a:pt x="44429" y="46936"/>
                </a:cubicBezTo>
                <a:lnTo>
                  <a:pt x="45894" y="47072"/>
                </a:lnTo>
                <a:lnTo>
                  <a:pt x="45840" y="47072"/>
                </a:lnTo>
                <a:lnTo>
                  <a:pt x="46708" y="47126"/>
                </a:lnTo>
                <a:cubicBezTo>
                  <a:pt x="47440" y="47234"/>
                  <a:pt x="48064" y="47289"/>
                  <a:pt x="48606" y="47343"/>
                </a:cubicBezTo>
                <a:cubicBezTo>
                  <a:pt x="47494" y="47316"/>
                  <a:pt x="46220" y="47153"/>
                  <a:pt x="45107" y="47017"/>
                </a:cubicBezTo>
                <a:lnTo>
                  <a:pt x="44619" y="46990"/>
                </a:lnTo>
                <a:lnTo>
                  <a:pt x="44402" y="46936"/>
                </a:lnTo>
                <a:lnTo>
                  <a:pt x="43652" y="46854"/>
                </a:lnTo>
                <a:close/>
                <a:moveTo>
                  <a:pt x="62277" y="39016"/>
                </a:moveTo>
                <a:lnTo>
                  <a:pt x="62304" y="39070"/>
                </a:lnTo>
                <a:cubicBezTo>
                  <a:pt x="62304" y="39206"/>
                  <a:pt x="62304" y="39341"/>
                  <a:pt x="62277" y="39450"/>
                </a:cubicBezTo>
                <a:lnTo>
                  <a:pt x="62223" y="39829"/>
                </a:lnTo>
                <a:lnTo>
                  <a:pt x="62168" y="40209"/>
                </a:lnTo>
                <a:lnTo>
                  <a:pt x="62060" y="40589"/>
                </a:lnTo>
                <a:cubicBezTo>
                  <a:pt x="61762" y="41728"/>
                  <a:pt x="61219" y="42759"/>
                  <a:pt x="60460" y="43627"/>
                </a:cubicBezTo>
                <a:cubicBezTo>
                  <a:pt x="59700" y="44495"/>
                  <a:pt x="58805" y="45200"/>
                  <a:pt x="57774" y="45742"/>
                </a:cubicBezTo>
                <a:cubicBezTo>
                  <a:pt x="57340" y="45987"/>
                  <a:pt x="56879" y="46176"/>
                  <a:pt x="56418" y="46366"/>
                </a:cubicBezTo>
                <a:cubicBezTo>
                  <a:pt x="55550" y="46665"/>
                  <a:pt x="54682" y="46909"/>
                  <a:pt x="53787" y="47072"/>
                </a:cubicBezTo>
                <a:cubicBezTo>
                  <a:pt x="52865" y="47234"/>
                  <a:pt x="51970" y="47316"/>
                  <a:pt x="51075" y="47343"/>
                </a:cubicBezTo>
                <a:lnTo>
                  <a:pt x="50342" y="47343"/>
                </a:lnTo>
                <a:cubicBezTo>
                  <a:pt x="51319" y="47343"/>
                  <a:pt x="52322" y="47261"/>
                  <a:pt x="53272" y="47099"/>
                </a:cubicBezTo>
                <a:cubicBezTo>
                  <a:pt x="54248" y="46963"/>
                  <a:pt x="55225" y="46719"/>
                  <a:pt x="56147" y="46366"/>
                </a:cubicBezTo>
                <a:cubicBezTo>
                  <a:pt x="57096" y="46041"/>
                  <a:pt x="57991" y="45580"/>
                  <a:pt x="58805" y="45010"/>
                </a:cubicBezTo>
                <a:cubicBezTo>
                  <a:pt x="59646" y="44441"/>
                  <a:pt x="60351" y="43735"/>
                  <a:pt x="60948" y="42894"/>
                </a:cubicBezTo>
                <a:cubicBezTo>
                  <a:pt x="61192" y="42542"/>
                  <a:pt x="61409" y="42189"/>
                  <a:pt x="61599" y="41810"/>
                </a:cubicBezTo>
                <a:cubicBezTo>
                  <a:pt x="61680" y="41620"/>
                  <a:pt x="61734" y="41430"/>
                  <a:pt x="61816" y="41240"/>
                </a:cubicBezTo>
                <a:cubicBezTo>
                  <a:pt x="61897" y="41023"/>
                  <a:pt x="61979" y="40833"/>
                  <a:pt x="62033" y="40643"/>
                </a:cubicBezTo>
                <a:lnTo>
                  <a:pt x="62114" y="40236"/>
                </a:lnTo>
                <a:cubicBezTo>
                  <a:pt x="62141" y="40101"/>
                  <a:pt x="62168" y="39965"/>
                  <a:pt x="62195" y="39829"/>
                </a:cubicBezTo>
                <a:lnTo>
                  <a:pt x="62250" y="39423"/>
                </a:lnTo>
                <a:lnTo>
                  <a:pt x="62277" y="39016"/>
                </a:lnTo>
                <a:close/>
                <a:moveTo>
                  <a:pt x="46681" y="54639"/>
                </a:moveTo>
                <a:cubicBezTo>
                  <a:pt x="47277" y="54639"/>
                  <a:pt x="47901" y="54639"/>
                  <a:pt x="48498" y="54693"/>
                </a:cubicBezTo>
                <a:lnTo>
                  <a:pt x="48498" y="54720"/>
                </a:lnTo>
                <a:cubicBezTo>
                  <a:pt x="47847" y="54693"/>
                  <a:pt x="47196" y="54693"/>
                  <a:pt x="46545" y="54666"/>
                </a:cubicBezTo>
                <a:lnTo>
                  <a:pt x="46572" y="54666"/>
                </a:lnTo>
                <a:cubicBezTo>
                  <a:pt x="46599" y="54639"/>
                  <a:pt x="46654" y="54639"/>
                  <a:pt x="46681" y="54639"/>
                </a:cubicBezTo>
                <a:close/>
                <a:moveTo>
                  <a:pt x="43760" y="54729"/>
                </a:moveTo>
                <a:lnTo>
                  <a:pt x="43760" y="54729"/>
                </a:lnTo>
                <a:cubicBezTo>
                  <a:pt x="43401" y="54753"/>
                  <a:pt x="43058" y="54778"/>
                  <a:pt x="42693" y="54802"/>
                </a:cubicBezTo>
                <a:lnTo>
                  <a:pt x="42395" y="54802"/>
                </a:lnTo>
                <a:cubicBezTo>
                  <a:pt x="42857" y="54778"/>
                  <a:pt x="43318" y="54753"/>
                  <a:pt x="43760" y="54729"/>
                </a:cubicBezTo>
                <a:close/>
                <a:moveTo>
                  <a:pt x="39503" y="46546"/>
                </a:moveTo>
                <a:cubicBezTo>
                  <a:pt x="39524" y="46546"/>
                  <a:pt x="39545" y="46546"/>
                  <a:pt x="39566" y="46546"/>
                </a:cubicBezTo>
                <a:lnTo>
                  <a:pt x="39566" y="46546"/>
                </a:lnTo>
                <a:cubicBezTo>
                  <a:pt x="38788" y="46552"/>
                  <a:pt x="38015" y="46601"/>
                  <a:pt x="37242" y="46692"/>
                </a:cubicBezTo>
                <a:cubicBezTo>
                  <a:pt x="36536" y="46773"/>
                  <a:pt x="35831" y="46909"/>
                  <a:pt x="35126" y="47072"/>
                </a:cubicBezTo>
                <a:cubicBezTo>
                  <a:pt x="34394" y="47289"/>
                  <a:pt x="33688" y="47560"/>
                  <a:pt x="33037" y="47939"/>
                </a:cubicBezTo>
                <a:cubicBezTo>
                  <a:pt x="31383" y="48835"/>
                  <a:pt x="29999" y="50191"/>
                  <a:pt x="29104" y="51845"/>
                </a:cubicBezTo>
                <a:cubicBezTo>
                  <a:pt x="28670" y="52605"/>
                  <a:pt x="28426" y="53446"/>
                  <a:pt x="28318" y="54286"/>
                </a:cubicBezTo>
                <a:cubicBezTo>
                  <a:pt x="28291" y="54720"/>
                  <a:pt x="28291" y="55154"/>
                  <a:pt x="28345" y="55561"/>
                </a:cubicBezTo>
                <a:cubicBezTo>
                  <a:pt x="28372" y="55778"/>
                  <a:pt x="28426" y="55968"/>
                  <a:pt x="28481" y="56185"/>
                </a:cubicBezTo>
                <a:cubicBezTo>
                  <a:pt x="28508" y="56294"/>
                  <a:pt x="28535" y="56402"/>
                  <a:pt x="28562" y="56483"/>
                </a:cubicBezTo>
                <a:cubicBezTo>
                  <a:pt x="28589" y="56565"/>
                  <a:pt x="28616" y="56619"/>
                  <a:pt x="28643" y="56673"/>
                </a:cubicBezTo>
                <a:lnTo>
                  <a:pt x="28725" y="56863"/>
                </a:lnTo>
                <a:cubicBezTo>
                  <a:pt x="28725" y="56872"/>
                  <a:pt x="28728" y="56875"/>
                  <a:pt x="28732" y="56875"/>
                </a:cubicBezTo>
                <a:cubicBezTo>
                  <a:pt x="28740" y="56875"/>
                  <a:pt x="28752" y="56863"/>
                  <a:pt x="28752" y="56863"/>
                </a:cubicBezTo>
                <a:lnTo>
                  <a:pt x="28806" y="56863"/>
                </a:lnTo>
                <a:lnTo>
                  <a:pt x="28915" y="56836"/>
                </a:lnTo>
                <a:lnTo>
                  <a:pt x="29430" y="56673"/>
                </a:lnTo>
                <a:cubicBezTo>
                  <a:pt x="29864" y="56565"/>
                  <a:pt x="30298" y="56429"/>
                  <a:pt x="30732" y="56321"/>
                </a:cubicBezTo>
                <a:lnTo>
                  <a:pt x="32007" y="55968"/>
                </a:lnTo>
                <a:lnTo>
                  <a:pt x="33309" y="55670"/>
                </a:lnTo>
                <a:cubicBezTo>
                  <a:pt x="36374" y="54965"/>
                  <a:pt x="39493" y="54531"/>
                  <a:pt x="42612" y="54341"/>
                </a:cubicBezTo>
                <a:cubicBezTo>
                  <a:pt x="43792" y="54280"/>
                  <a:pt x="44957" y="54249"/>
                  <a:pt x="46129" y="54249"/>
                </a:cubicBezTo>
                <a:cubicBezTo>
                  <a:pt x="46520" y="54249"/>
                  <a:pt x="46911" y="54253"/>
                  <a:pt x="47304" y="54259"/>
                </a:cubicBezTo>
                <a:cubicBezTo>
                  <a:pt x="48878" y="54259"/>
                  <a:pt x="50451" y="54449"/>
                  <a:pt x="51970" y="54829"/>
                </a:cubicBezTo>
                <a:cubicBezTo>
                  <a:pt x="53326" y="55127"/>
                  <a:pt x="54601" y="55697"/>
                  <a:pt x="55767" y="56429"/>
                </a:cubicBezTo>
                <a:cubicBezTo>
                  <a:pt x="56364" y="56836"/>
                  <a:pt x="56879" y="57297"/>
                  <a:pt x="57340" y="57840"/>
                </a:cubicBezTo>
                <a:cubicBezTo>
                  <a:pt x="57557" y="58111"/>
                  <a:pt x="57747" y="58409"/>
                  <a:pt x="57910" y="58708"/>
                </a:cubicBezTo>
                <a:cubicBezTo>
                  <a:pt x="57991" y="58870"/>
                  <a:pt x="58073" y="59033"/>
                  <a:pt x="58154" y="59196"/>
                </a:cubicBezTo>
                <a:lnTo>
                  <a:pt x="58317" y="59711"/>
                </a:lnTo>
                <a:cubicBezTo>
                  <a:pt x="58805" y="61257"/>
                  <a:pt x="58561" y="63047"/>
                  <a:pt x="57367" y="64702"/>
                </a:cubicBezTo>
                <a:cubicBezTo>
                  <a:pt x="57937" y="63834"/>
                  <a:pt x="58344" y="62858"/>
                  <a:pt x="58480" y="61854"/>
                </a:cubicBezTo>
                <a:cubicBezTo>
                  <a:pt x="58588" y="60796"/>
                  <a:pt x="58371" y="59765"/>
                  <a:pt x="57883" y="58843"/>
                </a:cubicBezTo>
                <a:cubicBezTo>
                  <a:pt x="57422" y="57975"/>
                  <a:pt x="56744" y="57216"/>
                  <a:pt x="55930" y="56646"/>
                </a:cubicBezTo>
                <a:cubicBezTo>
                  <a:pt x="55198" y="56131"/>
                  <a:pt x="54384" y="55670"/>
                  <a:pt x="53516" y="55344"/>
                </a:cubicBezTo>
                <a:cubicBezTo>
                  <a:pt x="53299" y="55290"/>
                  <a:pt x="53055" y="55209"/>
                  <a:pt x="52838" y="55182"/>
                </a:cubicBezTo>
                <a:cubicBezTo>
                  <a:pt x="51482" y="54775"/>
                  <a:pt x="50071" y="54503"/>
                  <a:pt x="48661" y="54422"/>
                </a:cubicBezTo>
                <a:cubicBezTo>
                  <a:pt x="48335" y="54395"/>
                  <a:pt x="47928" y="54368"/>
                  <a:pt x="47494" y="54368"/>
                </a:cubicBezTo>
                <a:cubicBezTo>
                  <a:pt x="47205" y="54368"/>
                  <a:pt x="46904" y="54356"/>
                  <a:pt x="46606" y="54356"/>
                </a:cubicBezTo>
                <a:cubicBezTo>
                  <a:pt x="46458" y="54356"/>
                  <a:pt x="46310" y="54359"/>
                  <a:pt x="46165" y="54368"/>
                </a:cubicBezTo>
                <a:lnTo>
                  <a:pt x="45867" y="54368"/>
                </a:lnTo>
                <a:cubicBezTo>
                  <a:pt x="42558" y="54422"/>
                  <a:pt x="39276" y="54693"/>
                  <a:pt x="36021" y="55236"/>
                </a:cubicBezTo>
                <a:cubicBezTo>
                  <a:pt x="35506" y="55344"/>
                  <a:pt x="35126" y="55426"/>
                  <a:pt x="34746" y="55507"/>
                </a:cubicBezTo>
                <a:cubicBezTo>
                  <a:pt x="33905" y="55670"/>
                  <a:pt x="33064" y="55833"/>
                  <a:pt x="32196" y="56050"/>
                </a:cubicBezTo>
                <a:cubicBezTo>
                  <a:pt x="31410" y="56239"/>
                  <a:pt x="30542" y="56483"/>
                  <a:pt x="29782" y="56700"/>
                </a:cubicBezTo>
                <a:lnTo>
                  <a:pt x="29077" y="56917"/>
                </a:lnTo>
                <a:lnTo>
                  <a:pt x="28779" y="56999"/>
                </a:lnTo>
                <a:lnTo>
                  <a:pt x="28725" y="57026"/>
                </a:lnTo>
                <a:cubicBezTo>
                  <a:pt x="28707" y="57026"/>
                  <a:pt x="28688" y="57038"/>
                  <a:pt x="28670" y="57038"/>
                </a:cubicBezTo>
                <a:cubicBezTo>
                  <a:pt x="28661" y="57038"/>
                  <a:pt x="28652" y="57035"/>
                  <a:pt x="28643" y="57026"/>
                </a:cubicBezTo>
                <a:lnTo>
                  <a:pt x="28589" y="56890"/>
                </a:lnTo>
                <a:cubicBezTo>
                  <a:pt x="28562" y="56782"/>
                  <a:pt x="28508" y="56700"/>
                  <a:pt x="28481" y="56619"/>
                </a:cubicBezTo>
                <a:cubicBezTo>
                  <a:pt x="28453" y="56511"/>
                  <a:pt x="28399" y="56375"/>
                  <a:pt x="28372" y="56267"/>
                </a:cubicBezTo>
                <a:cubicBezTo>
                  <a:pt x="28318" y="56022"/>
                  <a:pt x="28264" y="55778"/>
                  <a:pt x="28236" y="55534"/>
                </a:cubicBezTo>
                <a:cubicBezTo>
                  <a:pt x="28128" y="54503"/>
                  <a:pt x="28264" y="53473"/>
                  <a:pt x="28698" y="52523"/>
                </a:cubicBezTo>
                <a:cubicBezTo>
                  <a:pt x="29837" y="49974"/>
                  <a:pt x="32007" y="48021"/>
                  <a:pt x="34692" y="47153"/>
                </a:cubicBezTo>
                <a:cubicBezTo>
                  <a:pt x="34990" y="47044"/>
                  <a:pt x="35343" y="46963"/>
                  <a:pt x="35668" y="46909"/>
                </a:cubicBezTo>
                <a:cubicBezTo>
                  <a:pt x="36021" y="46827"/>
                  <a:pt x="36346" y="46773"/>
                  <a:pt x="36699" y="46719"/>
                </a:cubicBezTo>
                <a:cubicBezTo>
                  <a:pt x="37617" y="46607"/>
                  <a:pt x="38560" y="46546"/>
                  <a:pt x="39503" y="46546"/>
                </a:cubicBezTo>
                <a:close/>
                <a:moveTo>
                  <a:pt x="52772" y="1"/>
                </a:moveTo>
                <a:cubicBezTo>
                  <a:pt x="52016" y="1"/>
                  <a:pt x="51261" y="55"/>
                  <a:pt x="50505" y="147"/>
                </a:cubicBezTo>
                <a:cubicBezTo>
                  <a:pt x="50261" y="174"/>
                  <a:pt x="49637" y="202"/>
                  <a:pt x="49203" y="283"/>
                </a:cubicBezTo>
                <a:lnTo>
                  <a:pt x="48959" y="283"/>
                </a:lnTo>
                <a:cubicBezTo>
                  <a:pt x="48145" y="419"/>
                  <a:pt x="47684" y="500"/>
                  <a:pt x="47223" y="608"/>
                </a:cubicBezTo>
                <a:cubicBezTo>
                  <a:pt x="46572" y="717"/>
                  <a:pt x="46247" y="798"/>
                  <a:pt x="45894" y="880"/>
                </a:cubicBezTo>
                <a:cubicBezTo>
                  <a:pt x="45541" y="934"/>
                  <a:pt x="45162" y="1042"/>
                  <a:pt x="44456" y="1205"/>
                </a:cubicBezTo>
                <a:cubicBezTo>
                  <a:pt x="42639" y="1666"/>
                  <a:pt x="40768" y="2263"/>
                  <a:pt x="38977" y="2887"/>
                </a:cubicBezTo>
                <a:cubicBezTo>
                  <a:pt x="38543" y="3050"/>
                  <a:pt x="37893" y="3267"/>
                  <a:pt x="37214" y="3538"/>
                </a:cubicBezTo>
                <a:cubicBezTo>
                  <a:pt x="36536" y="3782"/>
                  <a:pt x="35804" y="4107"/>
                  <a:pt x="35153" y="4352"/>
                </a:cubicBezTo>
                <a:cubicBezTo>
                  <a:pt x="35158" y="4351"/>
                  <a:pt x="35161" y="4350"/>
                  <a:pt x="35164" y="4350"/>
                </a:cubicBezTo>
                <a:cubicBezTo>
                  <a:pt x="35256" y="4350"/>
                  <a:pt x="34236" y="4795"/>
                  <a:pt x="33471" y="5111"/>
                </a:cubicBezTo>
                <a:cubicBezTo>
                  <a:pt x="32495" y="5572"/>
                  <a:pt x="31491" y="6006"/>
                  <a:pt x="30569" y="6467"/>
                </a:cubicBezTo>
                <a:cubicBezTo>
                  <a:pt x="29159" y="7145"/>
                  <a:pt x="28236" y="7661"/>
                  <a:pt x="27396" y="8149"/>
                </a:cubicBezTo>
                <a:lnTo>
                  <a:pt x="27423" y="8122"/>
                </a:lnTo>
                <a:lnTo>
                  <a:pt x="26690" y="8529"/>
                </a:lnTo>
                <a:lnTo>
                  <a:pt x="26745" y="8501"/>
                </a:lnTo>
                <a:lnTo>
                  <a:pt x="26745" y="8501"/>
                </a:lnTo>
                <a:lnTo>
                  <a:pt x="24114" y="9993"/>
                </a:lnTo>
                <a:cubicBezTo>
                  <a:pt x="22459" y="10916"/>
                  <a:pt x="20750" y="12000"/>
                  <a:pt x="19041" y="13167"/>
                </a:cubicBezTo>
                <a:lnTo>
                  <a:pt x="17387" y="14333"/>
                </a:lnTo>
                <a:cubicBezTo>
                  <a:pt x="15461" y="15662"/>
                  <a:pt x="14457" y="16449"/>
                  <a:pt x="13590" y="17154"/>
                </a:cubicBezTo>
                <a:lnTo>
                  <a:pt x="13617" y="17127"/>
                </a:lnTo>
                <a:lnTo>
                  <a:pt x="13617" y="17127"/>
                </a:lnTo>
                <a:cubicBezTo>
                  <a:pt x="13454" y="17235"/>
                  <a:pt x="13698" y="16991"/>
                  <a:pt x="12423" y="17941"/>
                </a:cubicBezTo>
                <a:cubicBezTo>
                  <a:pt x="11745" y="18483"/>
                  <a:pt x="10958" y="19107"/>
                  <a:pt x="10145" y="19812"/>
                </a:cubicBezTo>
                <a:lnTo>
                  <a:pt x="10823" y="19297"/>
                </a:lnTo>
                <a:lnTo>
                  <a:pt x="10823" y="19297"/>
                </a:lnTo>
                <a:cubicBezTo>
                  <a:pt x="9792" y="20165"/>
                  <a:pt x="8517" y="21250"/>
                  <a:pt x="7270" y="22470"/>
                </a:cubicBezTo>
                <a:lnTo>
                  <a:pt x="7297" y="22443"/>
                </a:lnTo>
                <a:lnTo>
                  <a:pt x="6700" y="23040"/>
                </a:lnTo>
                <a:lnTo>
                  <a:pt x="6754" y="23013"/>
                </a:lnTo>
                <a:lnTo>
                  <a:pt x="6754" y="23013"/>
                </a:lnTo>
                <a:cubicBezTo>
                  <a:pt x="5127" y="24613"/>
                  <a:pt x="3744" y="26430"/>
                  <a:pt x="2659" y="28410"/>
                </a:cubicBezTo>
                <a:lnTo>
                  <a:pt x="2740" y="28248"/>
                </a:lnTo>
                <a:lnTo>
                  <a:pt x="2659" y="28356"/>
                </a:lnTo>
                <a:cubicBezTo>
                  <a:pt x="2279" y="29143"/>
                  <a:pt x="1926" y="29929"/>
                  <a:pt x="1628" y="30743"/>
                </a:cubicBezTo>
                <a:cubicBezTo>
                  <a:pt x="1465" y="31177"/>
                  <a:pt x="1330" y="31530"/>
                  <a:pt x="1248" y="31801"/>
                </a:cubicBezTo>
                <a:cubicBezTo>
                  <a:pt x="1140" y="32072"/>
                  <a:pt x="1113" y="32289"/>
                  <a:pt x="1058" y="32452"/>
                </a:cubicBezTo>
                <a:cubicBezTo>
                  <a:pt x="950" y="32777"/>
                  <a:pt x="923" y="32994"/>
                  <a:pt x="841" y="33347"/>
                </a:cubicBezTo>
                <a:lnTo>
                  <a:pt x="868" y="33347"/>
                </a:lnTo>
                <a:lnTo>
                  <a:pt x="868" y="33401"/>
                </a:lnTo>
                <a:lnTo>
                  <a:pt x="1085" y="32642"/>
                </a:lnTo>
                <a:lnTo>
                  <a:pt x="1085" y="32669"/>
                </a:lnTo>
                <a:lnTo>
                  <a:pt x="1113" y="32669"/>
                </a:lnTo>
                <a:cubicBezTo>
                  <a:pt x="1113" y="32662"/>
                  <a:pt x="1114" y="32662"/>
                  <a:pt x="1118" y="32662"/>
                </a:cubicBezTo>
                <a:lnTo>
                  <a:pt x="1118" y="32662"/>
                </a:lnTo>
                <a:cubicBezTo>
                  <a:pt x="1129" y="32662"/>
                  <a:pt x="1160" y="32662"/>
                  <a:pt x="1221" y="32479"/>
                </a:cubicBezTo>
                <a:cubicBezTo>
                  <a:pt x="1330" y="32262"/>
                  <a:pt x="1465" y="31692"/>
                  <a:pt x="2008" y="30390"/>
                </a:cubicBezTo>
                <a:cubicBezTo>
                  <a:pt x="2116" y="30146"/>
                  <a:pt x="2252" y="29902"/>
                  <a:pt x="2360" y="29685"/>
                </a:cubicBezTo>
                <a:cubicBezTo>
                  <a:pt x="2523" y="29305"/>
                  <a:pt x="2686" y="29007"/>
                  <a:pt x="2821" y="28736"/>
                </a:cubicBezTo>
                <a:cubicBezTo>
                  <a:pt x="2984" y="28437"/>
                  <a:pt x="3120" y="28166"/>
                  <a:pt x="3282" y="27895"/>
                </a:cubicBezTo>
                <a:cubicBezTo>
                  <a:pt x="3499" y="27515"/>
                  <a:pt x="3798" y="27081"/>
                  <a:pt x="4069" y="26674"/>
                </a:cubicBezTo>
                <a:lnTo>
                  <a:pt x="4096" y="26647"/>
                </a:lnTo>
                <a:lnTo>
                  <a:pt x="4096" y="26647"/>
                </a:lnTo>
                <a:cubicBezTo>
                  <a:pt x="3337" y="27759"/>
                  <a:pt x="2713" y="28926"/>
                  <a:pt x="2170" y="30173"/>
                </a:cubicBezTo>
                <a:cubicBezTo>
                  <a:pt x="1655" y="31448"/>
                  <a:pt x="1248" y="32750"/>
                  <a:pt x="950" y="34079"/>
                </a:cubicBezTo>
                <a:lnTo>
                  <a:pt x="1085" y="33727"/>
                </a:lnTo>
                <a:lnTo>
                  <a:pt x="1085" y="33727"/>
                </a:lnTo>
                <a:cubicBezTo>
                  <a:pt x="760" y="35083"/>
                  <a:pt x="543" y="36439"/>
                  <a:pt x="407" y="37822"/>
                </a:cubicBezTo>
                <a:lnTo>
                  <a:pt x="407" y="37795"/>
                </a:lnTo>
                <a:cubicBezTo>
                  <a:pt x="353" y="38365"/>
                  <a:pt x="299" y="38989"/>
                  <a:pt x="190" y="40101"/>
                </a:cubicBezTo>
                <a:lnTo>
                  <a:pt x="190" y="40046"/>
                </a:lnTo>
                <a:cubicBezTo>
                  <a:pt x="109" y="41321"/>
                  <a:pt x="55" y="42569"/>
                  <a:pt x="0" y="43952"/>
                </a:cubicBezTo>
                <a:cubicBezTo>
                  <a:pt x="82" y="42677"/>
                  <a:pt x="163" y="41647"/>
                  <a:pt x="272" y="40426"/>
                </a:cubicBezTo>
                <a:lnTo>
                  <a:pt x="272" y="40426"/>
                </a:lnTo>
                <a:cubicBezTo>
                  <a:pt x="272" y="40609"/>
                  <a:pt x="247" y="41067"/>
                  <a:pt x="245" y="41536"/>
                </a:cubicBezTo>
                <a:lnTo>
                  <a:pt x="245" y="41536"/>
                </a:lnTo>
                <a:cubicBezTo>
                  <a:pt x="299" y="40560"/>
                  <a:pt x="380" y="39612"/>
                  <a:pt x="489" y="38555"/>
                </a:cubicBezTo>
                <a:cubicBezTo>
                  <a:pt x="597" y="37524"/>
                  <a:pt x="706" y="36792"/>
                  <a:pt x="814" y="36141"/>
                </a:cubicBezTo>
                <a:cubicBezTo>
                  <a:pt x="896" y="35517"/>
                  <a:pt x="1004" y="34947"/>
                  <a:pt x="1140" y="34242"/>
                </a:cubicBezTo>
                <a:lnTo>
                  <a:pt x="1140" y="34188"/>
                </a:lnTo>
                <a:cubicBezTo>
                  <a:pt x="1031" y="34676"/>
                  <a:pt x="923" y="35164"/>
                  <a:pt x="841" y="35652"/>
                </a:cubicBezTo>
                <a:lnTo>
                  <a:pt x="841" y="35625"/>
                </a:lnTo>
                <a:lnTo>
                  <a:pt x="819" y="35625"/>
                </a:lnTo>
                <a:cubicBezTo>
                  <a:pt x="952" y="34830"/>
                  <a:pt x="1032" y="34428"/>
                  <a:pt x="1113" y="34079"/>
                </a:cubicBezTo>
                <a:cubicBezTo>
                  <a:pt x="1194" y="33700"/>
                  <a:pt x="1302" y="33401"/>
                  <a:pt x="1492" y="32750"/>
                </a:cubicBezTo>
                <a:lnTo>
                  <a:pt x="1492" y="32804"/>
                </a:lnTo>
                <a:cubicBezTo>
                  <a:pt x="1872" y="31475"/>
                  <a:pt x="2360" y="30201"/>
                  <a:pt x="3011" y="28980"/>
                </a:cubicBezTo>
                <a:cubicBezTo>
                  <a:pt x="3635" y="27814"/>
                  <a:pt x="4367" y="26702"/>
                  <a:pt x="5208" y="25644"/>
                </a:cubicBezTo>
                <a:lnTo>
                  <a:pt x="5235" y="25617"/>
                </a:lnTo>
                <a:lnTo>
                  <a:pt x="5235" y="25617"/>
                </a:lnTo>
                <a:cubicBezTo>
                  <a:pt x="4422" y="26647"/>
                  <a:pt x="3716" y="27732"/>
                  <a:pt x="3147" y="28899"/>
                </a:cubicBezTo>
                <a:cubicBezTo>
                  <a:pt x="3608" y="28058"/>
                  <a:pt x="4150" y="27244"/>
                  <a:pt x="4747" y="26485"/>
                </a:cubicBezTo>
                <a:cubicBezTo>
                  <a:pt x="5127" y="25942"/>
                  <a:pt x="5425" y="25535"/>
                  <a:pt x="5751" y="25156"/>
                </a:cubicBezTo>
                <a:lnTo>
                  <a:pt x="5751" y="25156"/>
                </a:lnTo>
                <a:lnTo>
                  <a:pt x="5724" y="25183"/>
                </a:lnTo>
                <a:cubicBezTo>
                  <a:pt x="5886" y="24966"/>
                  <a:pt x="6076" y="24776"/>
                  <a:pt x="6239" y="24586"/>
                </a:cubicBezTo>
                <a:cubicBezTo>
                  <a:pt x="6402" y="24396"/>
                  <a:pt x="6564" y="24206"/>
                  <a:pt x="6754" y="24017"/>
                </a:cubicBezTo>
                <a:lnTo>
                  <a:pt x="6754" y="24017"/>
                </a:lnTo>
                <a:lnTo>
                  <a:pt x="6727" y="24043"/>
                </a:lnTo>
                <a:lnTo>
                  <a:pt x="7243" y="23474"/>
                </a:lnTo>
                <a:lnTo>
                  <a:pt x="7188" y="23501"/>
                </a:lnTo>
                <a:cubicBezTo>
                  <a:pt x="7915" y="22794"/>
                  <a:pt x="8210" y="22544"/>
                  <a:pt x="8245" y="22544"/>
                </a:cubicBezTo>
                <a:cubicBezTo>
                  <a:pt x="8260" y="22544"/>
                  <a:pt x="8229" y="22588"/>
                  <a:pt x="8165" y="22660"/>
                </a:cubicBezTo>
                <a:cubicBezTo>
                  <a:pt x="7921" y="22904"/>
                  <a:pt x="7785" y="23094"/>
                  <a:pt x="7649" y="23257"/>
                </a:cubicBezTo>
                <a:cubicBezTo>
                  <a:pt x="8327" y="22606"/>
                  <a:pt x="8951" y="22091"/>
                  <a:pt x="9494" y="21629"/>
                </a:cubicBezTo>
                <a:cubicBezTo>
                  <a:pt x="10389" y="20897"/>
                  <a:pt x="11637" y="19866"/>
                  <a:pt x="13183" y="18673"/>
                </a:cubicBezTo>
                <a:cubicBezTo>
                  <a:pt x="14376" y="17778"/>
                  <a:pt x="15597" y="16856"/>
                  <a:pt x="16763" y="16015"/>
                </a:cubicBezTo>
                <a:cubicBezTo>
                  <a:pt x="22106" y="12109"/>
                  <a:pt x="27857" y="8746"/>
                  <a:pt x="33878" y="6006"/>
                </a:cubicBezTo>
                <a:lnTo>
                  <a:pt x="33878" y="6006"/>
                </a:lnTo>
                <a:lnTo>
                  <a:pt x="33851" y="6033"/>
                </a:lnTo>
                <a:cubicBezTo>
                  <a:pt x="37459" y="4379"/>
                  <a:pt x="41229" y="3050"/>
                  <a:pt x="45080" y="2046"/>
                </a:cubicBezTo>
                <a:cubicBezTo>
                  <a:pt x="45758" y="1883"/>
                  <a:pt x="46464" y="1748"/>
                  <a:pt x="47196" y="1585"/>
                </a:cubicBezTo>
                <a:cubicBezTo>
                  <a:pt x="48823" y="1287"/>
                  <a:pt x="50505" y="1097"/>
                  <a:pt x="52187" y="1042"/>
                </a:cubicBezTo>
                <a:cubicBezTo>
                  <a:pt x="52463" y="1033"/>
                  <a:pt x="52739" y="1029"/>
                  <a:pt x="53016" y="1029"/>
                </a:cubicBezTo>
                <a:cubicBezTo>
                  <a:pt x="54401" y="1029"/>
                  <a:pt x="55799" y="1142"/>
                  <a:pt x="57178" y="1368"/>
                </a:cubicBezTo>
                <a:cubicBezTo>
                  <a:pt x="57584" y="1422"/>
                  <a:pt x="57937" y="1531"/>
                  <a:pt x="58344" y="1612"/>
                </a:cubicBezTo>
                <a:cubicBezTo>
                  <a:pt x="58724" y="1693"/>
                  <a:pt x="59103" y="1802"/>
                  <a:pt x="59483" y="1910"/>
                </a:cubicBezTo>
                <a:cubicBezTo>
                  <a:pt x="60215" y="2100"/>
                  <a:pt x="60948" y="2372"/>
                  <a:pt x="61680" y="2697"/>
                </a:cubicBezTo>
                <a:cubicBezTo>
                  <a:pt x="63091" y="3294"/>
                  <a:pt x="64365" y="4162"/>
                  <a:pt x="65423" y="5274"/>
                </a:cubicBezTo>
                <a:cubicBezTo>
                  <a:pt x="66291" y="6142"/>
                  <a:pt x="66888" y="7227"/>
                  <a:pt x="67241" y="8420"/>
                </a:cubicBezTo>
                <a:cubicBezTo>
                  <a:pt x="67566" y="9559"/>
                  <a:pt x="67566" y="10780"/>
                  <a:pt x="67213" y="11919"/>
                </a:cubicBezTo>
                <a:cubicBezTo>
                  <a:pt x="67078" y="12353"/>
                  <a:pt x="66861" y="12787"/>
                  <a:pt x="66590" y="13167"/>
                </a:cubicBezTo>
                <a:cubicBezTo>
                  <a:pt x="66318" y="13601"/>
                  <a:pt x="65966" y="14008"/>
                  <a:pt x="65559" y="14333"/>
                </a:cubicBezTo>
                <a:cubicBezTo>
                  <a:pt x="65152" y="14686"/>
                  <a:pt x="64691" y="14984"/>
                  <a:pt x="64230" y="15228"/>
                </a:cubicBezTo>
                <a:cubicBezTo>
                  <a:pt x="63742" y="15472"/>
                  <a:pt x="63226" y="15689"/>
                  <a:pt x="62684" y="15879"/>
                </a:cubicBezTo>
                <a:cubicBezTo>
                  <a:pt x="62114" y="16069"/>
                  <a:pt x="61572" y="16232"/>
                  <a:pt x="60975" y="16340"/>
                </a:cubicBezTo>
                <a:lnTo>
                  <a:pt x="61002" y="16340"/>
                </a:lnTo>
                <a:cubicBezTo>
                  <a:pt x="60243" y="16530"/>
                  <a:pt x="59456" y="16666"/>
                  <a:pt x="58642" y="16774"/>
                </a:cubicBezTo>
                <a:cubicBezTo>
                  <a:pt x="54953" y="17344"/>
                  <a:pt x="51237" y="17751"/>
                  <a:pt x="47521" y="18320"/>
                </a:cubicBezTo>
                <a:cubicBezTo>
                  <a:pt x="45813" y="18592"/>
                  <a:pt x="43887" y="18917"/>
                  <a:pt x="42476" y="19243"/>
                </a:cubicBezTo>
                <a:cubicBezTo>
                  <a:pt x="41581" y="19378"/>
                  <a:pt x="39954" y="19785"/>
                  <a:pt x="38815" y="20056"/>
                </a:cubicBezTo>
                <a:cubicBezTo>
                  <a:pt x="38796" y="20066"/>
                  <a:pt x="38777" y="20075"/>
                  <a:pt x="38756" y="20084"/>
                </a:cubicBezTo>
                <a:lnTo>
                  <a:pt x="38756" y="20084"/>
                </a:lnTo>
                <a:lnTo>
                  <a:pt x="37567" y="20382"/>
                </a:lnTo>
                <a:cubicBezTo>
                  <a:pt x="37133" y="20517"/>
                  <a:pt x="36672" y="20653"/>
                  <a:pt x="36211" y="20816"/>
                </a:cubicBezTo>
                <a:cubicBezTo>
                  <a:pt x="35234" y="21168"/>
                  <a:pt x="34177" y="21521"/>
                  <a:pt x="33173" y="21955"/>
                </a:cubicBezTo>
                <a:cubicBezTo>
                  <a:pt x="32956" y="21982"/>
                  <a:pt x="32956" y="21982"/>
                  <a:pt x="31871" y="22416"/>
                </a:cubicBezTo>
                <a:cubicBezTo>
                  <a:pt x="31871" y="22470"/>
                  <a:pt x="31681" y="22552"/>
                  <a:pt x="31139" y="22823"/>
                </a:cubicBezTo>
                <a:lnTo>
                  <a:pt x="30027" y="23392"/>
                </a:lnTo>
                <a:lnTo>
                  <a:pt x="29213" y="23826"/>
                </a:lnTo>
                <a:cubicBezTo>
                  <a:pt x="28915" y="23989"/>
                  <a:pt x="28589" y="24179"/>
                  <a:pt x="28236" y="24396"/>
                </a:cubicBezTo>
                <a:lnTo>
                  <a:pt x="27450" y="24857"/>
                </a:lnTo>
                <a:cubicBezTo>
                  <a:pt x="27179" y="25020"/>
                  <a:pt x="26934" y="25210"/>
                  <a:pt x="26663" y="25372"/>
                </a:cubicBezTo>
                <a:cubicBezTo>
                  <a:pt x="26419" y="25535"/>
                  <a:pt x="26148" y="25725"/>
                  <a:pt x="25904" y="25888"/>
                </a:cubicBezTo>
                <a:lnTo>
                  <a:pt x="25171" y="26430"/>
                </a:lnTo>
                <a:lnTo>
                  <a:pt x="25199" y="26430"/>
                </a:lnTo>
                <a:cubicBezTo>
                  <a:pt x="24683" y="26810"/>
                  <a:pt x="24249" y="27190"/>
                  <a:pt x="23734" y="27651"/>
                </a:cubicBezTo>
                <a:cubicBezTo>
                  <a:pt x="22323" y="28871"/>
                  <a:pt x="21049" y="30228"/>
                  <a:pt x="19909" y="31692"/>
                </a:cubicBezTo>
                <a:lnTo>
                  <a:pt x="19421" y="32370"/>
                </a:lnTo>
                <a:cubicBezTo>
                  <a:pt x="19258" y="32642"/>
                  <a:pt x="19096" y="32940"/>
                  <a:pt x="18879" y="33266"/>
                </a:cubicBezTo>
                <a:lnTo>
                  <a:pt x="18553" y="33808"/>
                </a:lnTo>
                <a:cubicBezTo>
                  <a:pt x="18445" y="33971"/>
                  <a:pt x="18336" y="34188"/>
                  <a:pt x="18228" y="34378"/>
                </a:cubicBezTo>
                <a:cubicBezTo>
                  <a:pt x="17984" y="34812"/>
                  <a:pt x="17767" y="35246"/>
                  <a:pt x="17577" y="35707"/>
                </a:cubicBezTo>
                <a:lnTo>
                  <a:pt x="17197" y="36602"/>
                </a:lnTo>
                <a:cubicBezTo>
                  <a:pt x="17088" y="36900"/>
                  <a:pt x="16980" y="37198"/>
                  <a:pt x="16872" y="37497"/>
                </a:cubicBezTo>
                <a:cubicBezTo>
                  <a:pt x="16627" y="38121"/>
                  <a:pt x="16465" y="38772"/>
                  <a:pt x="16356" y="39450"/>
                </a:cubicBezTo>
                <a:cubicBezTo>
                  <a:pt x="16166" y="40806"/>
                  <a:pt x="16329" y="42189"/>
                  <a:pt x="16899" y="43437"/>
                </a:cubicBezTo>
                <a:cubicBezTo>
                  <a:pt x="17197" y="44115"/>
                  <a:pt x="17739" y="44685"/>
                  <a:pt x="18390" y="45064"/>
                </a:cubicBezTo>
                <a:cubicBezTo>
                  <a:pt x="18847" y="45302"/>
                  <a:pt x="19352" y="45416"/>
                  <a:pt x="19865" y="45416"/>
                </a:cubicBezTo>
                <a:cubicBezTo>
                  <a:pt x="20114" y="45416"/>
                  <a:pt x="20366" y="45389"/>
                  <a:pt x="20615" y="45336"/>
                </a:cubicBezTo>
                <a:cubicBezTo>
                  <a:pt x="21266" y="45173"/>
                  <a:pt x="21917" y="44875"/>
                  <a:pt x="22486" y="44495"/>
                </a:cubicBezTo>
                <a:cubicBezTo>
                  <a:pt x="23056" y="44142"/>
                  <a:pt x="23544" y="43762"/>
                  <a:pt x="24086" y="43410"/>
                </a:cubicBezTo>
                <a:cubicBezTo>
                  <a:pt x="25226" y="42623"/>
                  <a:pt x="26148" y="41972"/>
                  <a:pt x="27124" y="41348"/>
                </a:cubicBezTo>
                <a:cubicBezTo>
                  <a:pt x="27638" y="41022"/>
                  <a:pt x="28091" y="40695"/>
                  <a:pt x="28328" y="40507"/>
                </a:cubicBezTo>
                <a:lnTo>
                  <a:pt x="28328" y="40507"/>
                </a:lnTo>
                <a:lnTo>
                  <a:pt x="28019" y="40725"/>
                </a:lnTo>
                <a:lnTo>
                  <a:pt x="28481" y="40372"/>
                </a:lnTo>
                <a:lnTo>
                  <a:pt x="28399" y="40426"/>
                </a:lnTo>
                <a:lnTo>
                  <a:pt x="29104" y="39938"/>
                </a:lnTo>
                <a:lnTo>
                  <a:pt x="29104" y="39938"/>
                </a:lnTo>
                <a:lnTo>
                  <a:pt x="29077" y="39965"/>
                </a:lnTo>
                <a:lnTo>
                  <a:pt x="30461" y="39043"/>
                </a:lnTo>
                <a:lnTo>
                  <a:pt x="31112" y="38555"/>
                </a:lnTo>
                <a:cubicBezTo>
                  <a:pt x="33037" y="37198"/>
                  <a:pt x="35099" y="35761"/>
                  <a:pt x="37160" y="34432"/>
                </a:cubicBezTo>
                <a:cubicBezTo>
                  <a:pt x="38571" y="33564"/>
                  <a:pt x="40849" y="32126"/>
                  <a:pt x="42856" y="31258"/>
                </a:cubicBezTo>
                <a:cubicBezTo>
                  <a:pt x="43477" y="30980"/>
                  <a:pt x="43692" y="30888"/>
                  <a:pt x="43649" y="30888"/>
                </a:cubicBezTo>
                <a:cubicBezTo>
                  <a:pt x="43645" y="30888"/>
                  <a:pt x="43640" y="30888"/>
                  <a:pt x="43634" y="30889"/>
                </a:cubicBezTo>
                <a:lnTo>
                  <a:pt x="43634" y="30889"/>
                </a:lnTo>
                <a:cubicBezTo>
                  <a:pt x="44122" y="30677"/>
                  <a:pt x="44625" y="30480"/>
                  <a:pt x="45142" y="30307"/>
                </a:cubicBezTo>
                <a:lnTo>
                  <a:pt x="45142" y="30307"/>
                </a:lnTo>
                <a:cubicBezTo>
                  <a:pt x="45121" y="30316"/>
                  <a:pt x="45101" y="30326"/>
                  <a:pt x="45080" y="30336"/>
                </a:cubicBezTo>
                <a:cubicBezTo>
                  <a:pt x="45127" y="30316"/>
                  <a:pt x="45175" y="30297"/>
                  <a:pt x="45222" y="30280"/>
                </a:cubicBezTo>
                <a:lnTo>
                  <a:pt x="45222" y="30280"/>
                </a:lnTo>
                <a:cubicBezTo>
                  <a:pt x="45195" y="30289"/>
                  <a:pt x="45168" y="30298"/>
                  <a:pt x="45142" y="30307"/>
                </a:cubicBezTo>
                <a:lnTo>
                  <a:pt x="45142" y="30307"/>
                </a:lnTo>
                <a:cubicBezTo>
                  <a:pt x="45284" y="30241"/>
                  <a:pt x="45430" y="30194"/>
                  <a:pt x="45596" y="30146"/>
                </a:cubicBezTo>
                <a:cubicBezTo>
                  <a:pt x="47265" y="29628"/>
                  <a:pt x="48990" y="29353"/>
                  <a:pt x="50740" y="29353"/>
                </a:cubicBezTo>
                <a:cubicBezTo>
                  <a:pt x="51095" y="29353"/>
                  <a:pt x="51450" y="29364"/>
                  <a:pt x="51807" y="29387"/>
                </a:cubicBezTo>
                <a:cubicBezTo>
                  <a:pt x="53028" y="29441"/>
                  <a:pt x="54248" y="29712"/>
                  <a:pt x="55415" y="30146"/>
                </a:cubicBezTo>
                <a:cubicBezTo>
                  <a:pt x="56581" y="30580"/>
                  <a:pt x="57639" y="31231"/>
                  <a:pt x="58561" y="32072"/>
                </a:cubicBezTo>
                <a:cubicBezTo>
                  <a:pt x="58968" y="32425"/>
                  <a:pt x="59347" y="32859"/>
                  <a:pt x="59673" y="33293"/>
                </a:cubicBezTo>
                <a:cubicBezTo>
                  <a:pt x="60161" y="33944"/>
                  <a:pt x="60568" y="34649"/>
                  <a:pt x="60894" y="35408"/>
                </a:cubicBezTo>
                <a:cubicBezTo>
                  <a:pt x="61219" y="36168"/>
                  <a:pt x="61463" y="36981"/>
                  <a:pt x="61545" y="37795"/>
                </a:cubicBezTo>
                <a:cubicBezTo>
                  <a:pt x="61707" y="39124"/>
                  <a:pt x="61490" y="40453"/>
                  <a:pt x="60894" y="41647"/>
                </a:cubicBezTo>
                <a:cubicBezTo>
                  <a:pt x="60812" y="41810"/>
                  <a:pt x="60731" y="41999"/>
                  <a:pt x="60622" y="42162"/>
                </a:cubicBezTo>
                <a:cubicBezTo>
                  <a:pt x="60541" y="42325"/>
                  <a:pt x="60432" y="42460"/>
                  <a:pt x="60324" y="42596"/>
                </a:cubicBezTo>
                <a:lnTo>
                  <a:pt x="60161" y="42840"/>
                </a:lnTo>
                <a:lnTo>
                  <a:pt x="59971" y="43030"/>
                </a:lnTo>
                <a:cubicBezTo>
                  <a:pt x="59844" y="43158"/>
                  <a:pt x="59740" y="43310"/>
                  <a:pt x="59615" y="43440"/>
                </a:cubicBezTo>
                <a:lnTo>
                  <a:pt x="59615" y="43440"/>
                </a:lnTo>
                <a:lnTo>
                  <a:pt x="59239" y="43762"/>
                </a:lnTo>
                <a:cubicBezTo>
                  <a:pt x="59158" y="43844"/>
                  <a:pt x="59076" y="43925"/>
                  <a:pt x="58968" y="44007"/>
                </a:cubicBezTo>
                <a:lnTo>
                  <a:pt x="58615" y="44278"/>
                </a:lnTo>
                <a:cubicBezTo>
                  <a:pt x="58100" y="44685"/>
                  <a:pt x="57530" y="45010"/>
                  <a:pt x="56961" y="45308"/>
                </a:cubicBezTo>
                <a:cubicBezTo>
                  <a:pt x="55198" y="46068"/>
                  <a:pt x="53299" y="46529"/>
                  <a:pt x="51400" y="46610"/>
                </a:cubicBezTo>
                <a:cubicBezTo>
                  <a:pt x="50997" y="46628"/>
                  <a:pt x="50593" y="46637"/>
                  <a:pt x="50189" y="46637"/>
                </a:cubicBezTo>
                <a:cubicBezTo>
                  <a:pt x="49318" y="46637"/>
                  <a:pt x="48447" y="46595"/>
                  <a:pt x="47576" y="46502"/>
                </a:cubicBezTo>
                <a:cubicBezTo>
                  <a:pt x="46301" y="46393"/>
                  <a:pt x="45026" y="46231"/>
                  <a:pt x="43724" y="46095"/>
                </a:cubicBezTo>
                <a:cubicBezTo>
                  <a:pt x="42328" y="45948"/>
                  <a:pt x="40908" y="45825"/>
                  <a:pt x="39486" y="45825"/>
                </a:cubicBezTo>
                <a:cubicBezTo>
                  <a:pt x="38283" y="45825"/>
                  <a:pt x="37079" y="45913"/>
                  <a:pt x="35885" y="46149"/>
                </a:cubicBezTo>
                <a:cubicBezTo>
                  <a:pt x="35560" y="46204"/>
                  <a:pt x="35261" y="46258"/>
                  <a:pt x="34963" y="46339"/>
                </a:cubicBezTo>
                <a:cubicBezTo>
                  <a:pt x="34665" y="46421"/>
                  <a:pt x="34339" y="46529"/>
                  <a:pt x="34041" y="46638"/>
                </a:cubicBezTo>
                <a:cubicBezTo>
                  <a:pt x="33444" y="46855"/>
                  <a:pt x="32875" y="47126"/>
                  <a:pt x="32332" y="47478"/>
                </a:cubicBezTo>
                <a:cubicBezTo>
                  <a:pt x="31220" y="48129"/>
                  <a:pt x="30244" y="48970"/>
                  <a:pt x="29430" y="49974"/>
                </a:cubicBezTo>
                <a:cubicBezTo>
                  <a:pt x="28589" y="50977"/>
                  <a:pt x="28019" y="52144"/>
                  <a:pt x="27694" y="53419"/>
                </a:cubicBezTo>
                <a:cubicBezTo>
                  <a:pt x="27558" y="54042"/>
                  <a:pt x="27504" y="54693"/>
                  <a:pt x="27585" y="55371"/>
                </a:cubicBezTo>
                <a:cubicBezTo>
                  <a:pt x="27613" y="55697"/>
                  <a:pt x="27667" y="56022"/>
                  <a:pt x="27748" y="56321"/>
                </a:cubicBezTo>
                <a:lnTo>
                  <a:pt x="27802" y="56565"/>
                </a:lnTo>
                <a:lnTo>
                  <a:pt x="27911" y="56836"/>
                </a:lnTo>
                <a:cubicBezTo>
                  <a:pt x="27992" y="57080"/>
                  <a:pt x="28101" y="57270"/>
                  <a:pt x="28209" y="57514"/>
                </a:cubicBezTo>
                <a:cubicBezTo>
                  <a:pt x="28236" y="57596"/>
                  <a:pt x="28264" y="57677"/>
                  <a:pt x="28318" y="57758"/>
                </a:cubicBezTo>
                <a:cubicBezTo>
                  <a:pt x="28399" y="57758"/>
                  <a:pt x="28508" y="57704"/>
                  <a:pt x="28589" y="57704"/>
                </a:cubicBezTo>
                <a:lnTo>
                  <a:pt x="29159" y="57514"/>
                </a:lnTo>
                <a:lnTo>
                  <a:pt x="29728" y="57351"/>
                </a:lnTo>
                <a:cubicBezTo>
                  <a:pt x="29918" y="57297"/>
                  <a:pt x="30081" y="57243"/>
                  <a:pt x="30244" y="57189"/>
                </a:cubicBezTo>
                <a:cubicBezTo>
                  <a:pt x="30596" y="57107"/>
                  <a:pt x="30922" y="56999"/>
                  <a:pt x="31274" y="56917"/>
                </a:cubicBezTo>
                <a:cubicBezTo>
                  <a:pt x="31952" y="56728"/>
                  <a:pt x="32630" y="56565"/>
                  <a:pt x="33336" y="56402"/>
                </a:cubicBezTo>
                <a:cubicBezTo>
                  <a:pt x="34692" y="56077"/>
                  <a:pt x="36102" y="55805"/>
                  <a:pt x="37486" y="55616"/>
                </a:cubicBezTo>
                <a:cubicBezTo>
                  <a:pt x="39764" y="55263"/>
                  <a:pt x="42070" y="55046"/>
                  <a:pt x="44375" y="54992"/>
                </a:cubicBezTo>
                <a:lnTo>
                  <a:pt x="45569" y="54965"/>
                </a:lnTo>
                <a:lnTo>
                  <a:pt x="46871" y="54965"/>
                </a:lnTo>
                <a:lnTo>
                  <a:pt x="47521" y="54992"/>
                </a:lnTo>
                <a:cubicBezTo>
                  <a:pt x="49393" y="55019"/>
                  <a:pt x="51237" y="55317"/>
                  <a:pt x="53001" y="55914"/>
                </a:cubicBezTo>
                <a:cubicBezTo>
                  <a:pt x="53868" y="56212"/>
                  <a:pt x="54682" y="56619"/>
                  <a:pt x="55442" y="57134"/>
                </a:cubicBezTo>
                <a:cubicBezTo>
                  <a:pt x="56174" y="57623"/>
                  <a:pt x="56798" y="58274"/>
                  <a:pt x="57232" y="59033"/>
                </a:cubicBezTo>
                <a:cubicBezTo>
                  <a:pt x="57530" y="59576"/>
                  <a:pt x="57720" y="60172"/>
                  <a:pt x="57801" y="60796"/>
                </a:cubicBezTo>
                <a:cubicBezTo>
                  <a:pt x="57856" y="61393"/>
                  <a:pt x="57774" y="62017"/>
                  <a:pt x="57612" y="62613"/>
                </a:cubicBezTo>
                <a:cubicBezTo>
                  <a:pt x="57422" y="63210"/>
                  <a:pt x="57123" y="63780"/>
                  <a:pt x="56744" y="64268"/>
                </a:cubicBezTo>
                <a:cubicBezTo>
                  <a:pt x="56364" y="64783"/>
                  <a:pt x="55930" y="65244"/>
                  <a:pt x="55442" y="65624"/>
                </a:cubicBezTo>
                <a:cubicBezTo>
                  <a:pt x="54628" y="66275"/>
                  <a:pt x="53706" y="66791"/>
                  <a:pt x="52729" y="67116"/>
                </a:cubicBezTo>
                <a:cubicBezTo>
                  <a:pt x="51726" y="67414"/>
                  <a:pt x="50695" y="67631"/>
                  <a:pt x="49664" y="67713"/>
                </a:cubicBezTo>
                <a:cubicBezTo>
                  <a:pt x="48968" y="67767"/>
                  <a:pt x="48266" y="67785"/>
                  <a:pt x="47559" y="67785"/>
                </a:cubicBezTo>
                <a:cubicBezTo>
                  <a:pt x="46144" y="67785"/>
                  <a:pt x="44710" y="67713"/>
                  <a:pt x="43263" y="67713"/>
                </a:cubicBezTo>
                <a:cubicBezTo>
                  <a:pt x="43139" y="67710"/>
                  <a:pt x="43015" y="67709"/>
                  <a:pt x="42891" y="67709"/>
                </a:cubicBezTo>
                <a:cubicBezTo>
                  <a:pt x="41527" y="67709"/>
                  <a:pt x="40187" y="67846"/>
                  <a:pt x="38869" y="68120"/>
                </a:cubicBezTo>
                <a:cubicBezTo>
                  <a:pt x="37431" y="68418"/>
                  <a:pt x="36048" y="68988"/>
                  <a:pt x="34882" y="69856"/>
                </a:cubicBezTo>
                <a:cubicBezTo>
                  <a:pt x="33661" y="70723"/>
                  <a:pt x="32766" y="71944"/>
                  <a:pt x="32278" y="73354"/>
                </a:cubicBezTo>
                <a:cubicBezTo>
                  <a:pt x="31763" y="74765"/>
                  <a:pt x="31627" y="76311"/>
                  <a:pt x="31871" y="77803"/>
                </a:cubicBezTo>
                <a:cubicBezTo>
                  <a:pt x="31871" y="77911"/>
                  <a:pt x="31925" y="78020"/>
                  <a:pt x="31925" y="78128"/>
                </a:cubicBezTo>
                <a:cubicBezTo>
                  <a:pt x="31979" y="78345"/>
                  <a:pt x="32034" y="78562"/>
                  <a:pt x="32088" y="78752"/>
                </a:cubicBezTo>
                <a:cubicBezTo>
                  <a:pt x="32115" y="78969"/>
                  <a:pt x="32169" y="79186"/>
                  <a:pt x="32251" y="79376"/>
                </a:cubicBezTo>
                <a:lnTo>
                  <a:pt x="32468" y="80000"/>
                </a:lnTo>
                <a:lnTo>
                  <a:pt x="32712" y="80569"/>
                </a:lnTo>
                <a:cubicBezTo>
                  <a:pt x="32793" y="80786"/>
                  <a:pt x="32902" y="80976"/>
                  <a:pt x="33010" y="81166"/>
                </a:cubicBezTo>
                <a:cubicBezTo>
                  <a:pt x="33092" y="81356"/>
                  <a:pt x="33200" y="81546"/>
                  <a:pt x="33309" y="81736"/>
                </a:cubicBezTo>
                <a:cubicBezTo>
                  <a:pt x="34204" y="83173"/>
                  <a:pt x="35451" y="84367"/>
                  <a:pt x="36943" y="85208"/>
                </a:cubicBezTo>
                <a:cubicBezTo>
                  <a:pt x="37920" y="85777"/>
                  <a:pt x="38950" y="86211"/>
                  <a:pt x="40035" y="86510"/>
                </a:cubicBezTo>
                <a:cubicBezTo>
                  <a:pt x="41450" y="86894"/>
                  <a:pt x="42911" y="87097"/>
                  <a:pt x="44383" y="87097"/>
                </a:cubicBezTo>
                <a:cubicBezTo>
                  <a:pt x="44886" y="87097"/>
                  <a:pt x="45390" y="87073"/>
                  <a:pt x="45894" y="87025"/>
                </a:cubicBezTo>
                <a:cubicBezTo>
                  <a:pt x="46165" y="87025"/>
                  <a:pt x="46382" y="86998"/>
                  <a:pt x="46545" y="86971"/>
                </a:cubicBezTo>
                <a:cubicBezTo>
                  <a:pt x="46823" y="86931"/>
                  <a:pt x="46912" y="86906"/>
                  <a:pt x="46855" y="86906"/>
                </a:cubicBezTo>
                <a:cubicBezTo>
                  <a:pt x="46834" y="86906"/>
                  <a:pt x="46793" y="86909"/>
                  <a:pt x="46735" y="86916"/>
                </a:cubicBezTo>
                <a:cubicBezTo>
                  <a:pt x="46491" y="86916"/>
                  <a:pt x="45948" y="86971"/>
                  <a:pt x="45189" y="86971"/>
                </a:cubicBezTo>
                <a:cubicBezTo>
                  <a:pt x="44983" y="86978"/>
                  <a:pt x="44779" y="86982"/>
                  <a:pt x="44574" y="86982"/>
                </a:cubicBezTo>
                <a:cubicBezTo>
                  <a:pt x="43349" y="86982"/>
                  <a:pt x="42143" y="86843"/>
                  <a:pt x="40958" y="86564"/>
                </a:cubicBezTo>
                <a:cubicBezTo>
                  <a:pt x="40252" y="86401"/>
                  <a:pt x="39574" y="86184"/>
                  <a:pt x="38923" y="85940"/>
                </a:cubicBezTo>
                <a:cubicBezTo>
                  <a:pt x="38293" y="85688"/>
                  <a:pt x="37687" y="85389"/>
                  <a:pt x="37125" y="85043"/>
                </a:cubicBezTo>
                <a:lnTo>
                  <a:pt x="37125" y="85043"/>
                </a:lnTo>
                <a:cubicBezTo>
                  <a:pt x="38018" y="85508"/>
                  <a:pt x="38960" y="85898"/>
                  <a:pt x="39927" y="86211"/>
                </a:cubicBezTo>
                <a:cubicBezTo>
                  <a:pt x="40849" y="86482"/>
                  <a:pt x="41798" y="86672"/>
                  <a:pt x="42775" y="86754"/>
                </a:cubicBezTo>
                <a:cubicBezTo>
                  <a:pt x="43408" y="86816"/>
                  <a:pt x="44042" y="86849"/>
                  <a:pt x="44676" y="86849"/>
                </a:cubicBezTo>
                <a:cubicBezTo>
                  <a:pt x="45425" y="86849"/>
                  <a:pt x="46175" y="86802"/>
                  <a:pt x="46925" y="86699"/>
                </a:cubicBezTo>
                <a:cubicBezTo>
                  <a:pt x="47494" y="86645"/>
                  <a:pt x="48037" y="86564"/>
                  <a:pt x="48579" y="86401"/>
                </a:cubicBezTo>
                <a:cubicBezTo>
                  <a:pt x="48634" y="86374"/>
                  <a:pt x="48579" y="86374"/>
                  <a:pt x="48579" y="86347"/>
                </a:cubicBezTo>
                <a:cubicBezTo>
                  <a:pt x="47576" y="86537"/>
                  <a:pt x="46545" y="86645"/>
                  <a:pt x="45514" y="86672"/>
                </a:cubicBezTo>
                <a:cubicBezTo>
                  <a:pt x="44646" y="86672"/>
                  <a:pt x="43778" y="86645"/>
                  <a:pt x="42910" y="86537"/>
                </a:cubicBezTo>
                <a:cubicBezTo>
                  <a:pt x="42015" y="86428"/>
                  <a:pt x="41120" y="86238"/>
                  <a:pt x="40252" y="85994"/>
                </a:cubicBezTo>
                <a:cubicBezTo>
                  <a:pt x="38408" y="85479"/>
                  <a:pt x="36699" y="84529"/>
                  <a:pt x="35316" y="83255"/>
                </a:cubicBezTo>
                <a:cubicBezTo>
                  <a:pt x="34692" y="82658"/>
                  <a:pt x="34149" y="81953"/>
                  <a:pt x="33715" y="81220"/>
                </a:cubicBezTo>
                <a:cubicBezTo>
                  <a:pt x="33281" y="80461"/>
                  <a:pt x="32956" y="79674"/>
                  <a:pt x="32739" y="78834"/>
                </a:cubicBezTo>
                <a:cubicBezTo>
                  <a:pt x="32386" y="77532"/>
                  <a:pt x="32332" y="76175"/>
                  <a:pt x="32549" y="74873"/>
                </a:cubicBezTo>
                <a:cubicBezTo>
                  <a:pt x="32739" y="73571"/>
                  <a:pt x="33309" y="72351"/>
                  <a:pt x="34177" y="71374"/>
                </a:cubicBezTo>
                <a:cubicBezTo>
                  <a:pt x="34421" y="71049"/>
                  <a:pt x="34719" y="70778"/>
                  <a:pt x="35044" y="70534"/>
                </a:cubicBezTo>
                <a:cubicBezTo>
                  <a:pt x="35560" y="70127"/>
                  <a:pt x="36102" y="69801"/>
                  <a:pt x="36699" y="69530"/>
                </a:cubicBezTo>
                <a:lnTo>
                  <a:pt x="36699" y="69530"/>
                </a:lnTo>
                <a:cubicBezTo>
                  <a:pt x="35885" y="69910"/>
                  <a:pt x="35126" y="70425"/>
                  <a:pt x="34475" y="71049"/>
                </a:cubicBezTo>
                <a:cubicBezTo>
                  <a:pt x="33797" y="71781"/>
                  <a:pt x="33281" y="72622"/>
                  <a:pt x="32929" y="73544"/>
                </a:cubicBezTo>
                <a:cubicBezTo>
                  <a:pt x="32576" y="74602"/>
                  <a:pt x="32413" y="75687"/>
                  <a:pt x="32468" y="76799"/>
                </a:cubicBezTo>
                <a:cubicBezTo>
                  <a:pt x="32495" y="77233"/>
                  <a:pt x="32549" y="77640"/>
                  <a:pt x="32630" y="78074"/>
                </a:cubicBezTo>
                <a:cubicBezTo>
                  <a:pt x="32712" y="78508"/>
                  <a:pt x="32820" y="78915"/>
                  <a:pt x="32956" y="79349"/>
                </a:cubicBezTo>
                <a:cubicBezTo>
                  <a:pt x="33092" y="79756"/>
                  <a:pt x="33254" y="80135"/>
                  <a:pt x="33444" y="80542"/>
                </a:cubicBezTo>
                <a:cubicBezTo>
                  <a:pt x="33634" y="80922"/>
                  <a:pt x="33851" y="81275"/>
                  <a:pt x="34068" y="81654"/>
                </a:cubicBezTo>
                <a:cubicBezTo>
                  <a:pt x="34502" y="82278"/>
                  <a:pt x="34990" y="82875"/>
                  <a:pt x="35560" y="83390"/>
                </a:cubicBezTo>
                <a:cubicBezTo>
                  <a:pt x="35831" y="83634"/>
                  <a:pt x="36129" y="83851"/>
                  <a:pt x="36455" y="84096"/>
                </a:cubicBezTo>
                <a:cubicBezTo>
                  <a:pt x="36591" y="84177"/>
                  <a:pt x="36753" y="84313"/>
                  <a:pt x="36916" y="84394"/>
                </a:cubicBezTo>
                <a:lnTo>
                  <a:pt x="37377" y="84692"/>
                </a:lnTo>
                <a:cubicBezTo>
                  <a:pt x="38679" y="85425"/>
                  <a:pt x="40117" y="85940"/>
                  <a:pt x="41581" y="86184"/>
                </a:cubicBezTo>
                <a:cubicBezTo>
                  <a:pt x="42247" y="86313"/>
                  <a:pt x="43065" y="86391"/>
                  <a:pt x="43216" y="86391"/>
                </a:cubicBezTo>
                <a:cubicBezTo>
                  <a:pt x="43256" y="86391"/>
                  <a:pt x="43250" y="86385"/>
                  <a:pt x="43182" y="86374"/>
                </a:cubicBezTo>
                <a:cubicBezTo>
                  <a:pt x="42856" y="86320"/>
                  <a:pt x="41690" y="86184"/>
                  <a:pt x="40822" y="85940"/>
                </a:cubicBezTo>
                <a:lnTo>
                  <a:pt x="40008" y="85723"/>
                </a:lnTo>
                <a:cubicBezTo>
                  <a:pt x="39737" y="85642"/>
                  <a:pt x="39493" y="85533"/>
                  <a:pt x="39222" y="85452"/>
                </a:cubicBezTo>
                <a:cubicBezTo>
                  <a:pt x="38326" y="85099"/>
                  <a:pt x="37486" y="84665"/>
                  <a:pt x="36699" y="84123"/>
                </a:cubicBezTo>
                <a:cubicBezTo>
                  <a:pt x="36509" y="83987"/>
                  <a:pt x="36319" y="83851"/>
                  <a:pt x="36129" y="83716"/>
                </a:cubicBezTo>
                <a:lnTo>
                  <a:pt x="35587" y="83255"/>
                </a:lnTo>
                <a:cubicBezTo>
                  <a:pt x="35234" y="82929"/>
                  <a:pt x="34936" y="82577"/>
                  <a:pt x="34638" y="82224"/>
                </a:cubicBezTo>
                <a:cubicBezTo>
                  <a:pt x="34041" y="81465"/>
                  <a:pt x="33580" y="80651"/>
                  <a:pt x="33227" y="79756"/>
                </a:cubicBezTo>
                <a:cubicBezTo>
                  <a:pt x="32902" y="78861"/>
                  <a:pt x="32685" y="77938"/>
                  <a:pt x="32630" y="76989"/>
                </a:cubicBezTo>
                <a:cubicBezTo>
                  <a:pt x="32549" y="76094"/>
                  <a:pt x="32630" y="75226"/>
                  <a:pt x="32847" y="74358"/>
                </a:cubicBezTo>
                <a:cubicBezTo>
                  <a:pt x="33037" y="73490"/>
                  <a:pt x="33390" y="72704"/>
                  <a:pt x="33905" y="71971"/>
                </a:cubicBezTo>
                <a:cubicBezTo>
                  <a:pt x="34936" y="70561"/>
                  <a:pt x="36509" y="69639"/>
                  <a:pt x="38218" y="69150"/>
                </a:cubicBezTo>
                <a:cubicBezTo>
                  <a:pt x="39439" y="68798"/>
                  <a:pt x="40686" y="68608"/>
                  <a:pt x="41934" y="68581"/>
                </a:cubicBezTo>
                <a:cubicBezTo>
                  <a:pt x="42329" y="68564"/>
                  <a:pt x="42727" y="68557"/>
                  <a:pt x="43126" y="68557"/>
                </a:cubicBezTo>
                <a:cubicBezTo>
                  <a:pt x="44014" y="68557"/>
                  <a:pt x="44906" y="68589"/>
                  <a:pt x="45786" y="68608"/>
                </a:cubicBezTo>
                <a:cubicBezTo>
                  <a:pt x="46314" y="68623"/>
                  <a:pt x="46846" y="68634"/>
                  <a:pt x="47380" y="68634"/>
                </a:cubicBezTo>
                <a:cubicBezTo>
                  <a:pt x="48793" y="68634"/>
                  <a:pt x="50220" y="68558"/>
                  <a:pt x="51617" y="68282"/>
                </a:cubicBezTo>
                <a:cubicBezTo>
                  <a:pt x="53624" y="67930"/>
                  <a:pt x="55442" y="66953"/>
                  <a:pt x="56852" y="65516"/>
                </a:cubicBezTo>
                <a:cubicBezTo>
                  <a:pt x="57232" y="65109"/>
                  <a:pt x="57584" y="64648"/>
                  <a:pt x="57856" y="64160"/>
                </a:cubicBezTo>
                <a:cubicBezTo>
                  <a:pt x="58154" y="63671"/>
                  <a:pt x="58371" y="63129"/>
                  <a:pt x="58534" y="62559"/>
                </a:cubicBezTo>
                <a:cubicBezTo>
                  <a:pt x="58561" y="62424"/>
                  <a:pt x="58588" y="62288"/>
                  <a:pt x="58615" y="62125"/>
                </a:cubicBezTo>
                <a:cubicBezTo>
                  <a:pt x="58642" y="61990"/>
                  <a:pt x="58669" y="61854"/>
                  <a:pt x="58669" y="61718"/>
                </a:cubicBezTo>
                <a:lnTo>
                  <a:pt x="58697" y="61284"/>
                </a:lnTo>
                <a:lnTo>
                  <a:pt x="58697" y="60878"/>
                </a:lnTo>
                <a:cubicBezTo>
                  <a:pt x="58669" y="60606"/>
                  <a:pt x="58642" y="60335"/>
                  <a:pt x="58561" y="60091"/>
                </a:cubicBezTo>
                <a:cubicBezTo>
                  <a:pt x="58534" y="59847"/>
                  <a:pt x="58452" y="59603"/>
                  <a:pt x="58344" y="59359"/>
                </a:cubicBezTo>
                <a:cubicBezTo>
                  <a:pt x="57910" y="58192"/>
                  <a:pt x="57123" y="57189"/>
                  <a:pt x="56093" y="56511"/>
                </a:cubicBezTo>
                <a:cubicBezTo>
                  <a:pt x="55089" y="55805"/>
                  <a:pt x="54004" y="55290"/>
                  <a:pt x="52865" y="54937"/>
                </a:cubicBezTo>
                <a:cubicBezTo>
                  <a:pt x="51726" y="54612"/>
                  <a:pt x="50559" y="54368"/>
                  <a:pt x="49366" y="54232"/>
                </a:cubicBezTo>
                <a:cubicBezTo>
                  <a:pt x="49068" y="54205"/>
                  <a:pt x="48796" y="54178"/>
                  <a:pt x="48498" y="54178"/>
                </a:cubicBezTo>
                <a:cubicBezTo>
                  <a:pt x="48200" y="54151"/>
                  <a:pt x="47901" y="54151"/>
                  <a:pt x="47603" y="54124"/>
                </a:cubicBezTo>
                <a:cubicBezTo>
                  <a:pt x="47223" y="54124"/>
                  <a:pt x="46831" y="54112"/>
                  <a:pt x="46444" y="54112"/>
                </a:cubicBezTo>
                <a:cubicBezTo>
                  <a:pt x="46250" y="54112"/>
                  <a:pt x="46057" y="54115"/>
                  <a:pt x="45867" y="54124"/>
                </a:cubicBezTo>
                <a:cubicBezTo>
                  <a:pt x="42015" y="54124"/>
                  <a:pt x="38191" y="54531"/>
                  <a:pt x="34421" y="55290"/>
                </a:cubicBezTo>
                <a:cubicBezTo>
                  <a:pt x="33498" y="55480"/>
                  <a:pt x="32576" y="55697"/>
                  <a:pt x="31708" y="55914"/>
                </a:cubicBezTo>
                <a:cubicBezTo>
                  <a:pt x="31247" y="56050"/>
                  <a:pt x="30786" y="56158"/>
                  <a:pt x="30352" y="56294"/>
                </a:cubicBezTo>
                <a:lnTo>
                  <a:pt x="29674" y="56483"/>
                </a:lnTo>
                <a:lnTo>
                  <a:pt x="29050" y="56673"/>
                </a:lnTo>
                <a:lnTo>
                  <a:pt x="28806" y="56755"/>
                </a:lnTo>
                <a:cubicBezTo>
                  <a:pt x="28752" y="56673"/>
                  <a:pt x="28725" y="56592"/>
                  <a:pt x="28698" y="56511"/>
                </a:cubicBezTo>
                <a:lnTo>
                  <a:pt x="28643" y="56375"/>
                </a:lnTo>
                <a:cubicBezTo>
                  <a:pt x="28616" y="56294"/>
                  <a:pt x="28589" y="56212"/>
                  <a:pt x="28589" y="56131"/>
                </a:cubicBezTo>
                <a:cubicBezTo>
                  <a:pt x="28535" y="55995"/>
                  <a:pt x="28508" y="55833"/>
                  <a:pt x="28481" y="55670"/>
                </a:cubicBezTo>
                <a:cubicBezTo>
                  <a:pt x="28291" y="54503"/>
                  <a:pt x="28508" y="53310"/>
                  <a:pt x="29023" y="52225"/>
                </a:cubicBezTo>
                <a:lnTo>
                  <a:pt x="29023" y="52279"/>
                </a:lnTo>
                <a:cubicBezTo>
                  <a:pt x="29294" y="51601"/>
                  <a:pt x="29674" y="51004"/>
                  <a:pt x="30135" y="50462"/>
                </a:cubicBezTo>
                <a:cubicBezTo>
                  <a:pt x="30976" y="49458"/>
                  <a:pt x="31952" y="48645"/>
                  <a:pt x="33092" y="48021"/>
                </a:cubicBezTo>
                <a:cubicBezTo>
                  <a:pt x="33688" y="47695"/>
                  <a:pt x="34285" y="47424"/>
                  <a:pt x="34936" y="47234"/>
                </a:cubicBezTo>
                <a:cubicBezTo>
                  <a:pt x="35587" y="47072"/>
                  <a:pt x="36238" y="46909"/>
                  <a:pt x="36916" y="46827"/>
                </a:cubicBezTo>
                <a:cubicBezTo>
                  <a:pt x="37786" y="46723"/>
                  <a:pt x="38655" y="46674"/>
                  <a:pt x="39532" y="46674"/>
                </a:cubicBezTo>
                <a:cubicBezTo>
                  <a:pt x="40022" y="46674"/>
                  <a:pt x="40515" y="46690"/>
                  <a:pt x="41012" y="46719"/>
                </a:cubicBezTo>
                <a:cubicBezTo>
                  <a:pt x="43751" y="46882"/>
                  <a:pt x="46518" y="47343"/>
                  <a:pt x="49339" y="47478"/>
                </a:cubicBezTo>
                <a:cubicBezTo>
                  <a:pt x="49650" y="47499"/>
                  <a:pt x="49960" y="47508"/>
                  <a:pt x="50271" y="47508"/>
                </a:cubicBezTo>
                <a:cubicBezTo>
                  <a:pt x="50774" y="47508"/>
                  <a:pt x="51277" y="47485"/>
                  <a:pt x="51780" y="47451"/>
                </a:cubicBezTo>
                <a:cubicBezTo>
                  <a:pt x="52187" y="47424"/>
                  <a:pt x="52567" y="47370"/>
                  <a:pt x="52919" y="47343"/>
                </a:cubicBezTo>
                <a:lnTo>
                  <a:pt x="53868" y="47180"/>
                </a:lnTo>
                <a:cubicBezTo>
                  <a:pt x="55496" y="46882"/>
                  <a:pt x="57069" y="46285"/>
                  <a:pt x="58480" y="45471"/>
                </a:cubicBezTo>
                <a:cubicBezTo>
                  <a:pt x="60351" y="44413"/>
                  <a:pt x="61707" y="42650"/>
                  <a:pt x="62250" y="40589"/>
                </a:cubicBezTo>
                <a:cubicBezTo>
                  <a:pt x="62494" y="39640"/>
                  <a:pt x="62548" y="38636"/>
                  <a:pt x="62440" y="37660"/>
                </a:cubicBezTo>
                <a:cubicBezTo>
                  <a:pt x="62304" y="36710"/>
                  <a:pt x="62060" y="35761"/>
                  <a:pt x="61653" y="34866"/>
                </a:cubicBezTo>
                <a:cubicBezTo>
                  <a:pt x="61300" y="34052"/>
                  <a:pt x="60812" y="33266"/>
                  <a:pt x="60270" y="32560"/>
                </a:cubicBezTo>
                <a:cubicBezTo>
                  <a:pt x="59727" y="31909"/>
                  <a:pt x="59103" y="31313"/>
                  <a:pt x="58425" y="30797"/>
                </a:cubicBezTo>
                <a:cubicBezTo>
                  <a:pt x="56933" y="29712"/>
                  <a:pt x="55198" y="29007"/>
                  <a:pt x="53380" y="28682"/>
                </a:cubicBezTo>
                <a:cubicBezTo>
                  <a:pt x="52485" y="28532"/>
                  <a:pt x="51576" y="28458"/>
                  <a:pt x="50664" y="28458"/>
                </a:cubicBezTo>
                <a:cubicBezTo>
                  <a:pt x="49752" y="28458"/>
                  <a:pt x="48837" y="28532"/>
                  <a:pt x="47928" y="28682"/>
                </a:cubicBezTo>
                <a:cubicBezTo>
                  <a:pt x="46545" y="28926"/>
                  <a:pt x="45189" y="29278"/>
                  <a:pt x="43887" y="29767"/>
                </a:cubicBezTo>
                <a:cubicBezTo>
                  <a:pt x="43209" y="30038"/>
                  <a:pt x="42504" y="30363"/>
                  <a:pt x="41798" y="30716"/>
                </a:cubicBezTo>
                <a:lnTo>
                  <a:pt x="41853" y="30689"/>
                </a:lnTo>
                <a:lnTo>
                  <a:pt x="41853" y="30689"/>
                </a:lnTo>
                <a:cubicBezTo>
                  <a:pt x="40307" y="31448"/>
                  <a:pt x="38815" y="32289"/>
                  <a:pt x="37377" y="33211"/>
                </a:cubicBezTo>
                <a:cubicBezTo>
                  <a:pt x="35858" y="34188"/>
                  <a:pt x="34529" y="35083"/>
                  <a:pt x="32929" y="36222"/>
                </a:cubicBezTo>
                <a:cubicBezTo>
                  <a:pt x="31844" y="36981"/>
                  <a:pt x="30244" y="38066"/>
                  <a:pt x="28942" y="38934"/>
                </a:cubicBezTo>
                <a:lnTo>
                  <a:pt x="26392" y="40697"/>
                </a:lnTo>
                <a:lnTo>
                  <a:pt x="22432" y="43437"/>
                </a:lnTo>
                <a:cubicBezTo>
                  <a:pt x="21808" y="43898"/>
                  <a:pt x="21103" y="44224"/>
                  <a:pt x="20370" y="44441"/>
                </a:cubicBezTo>
                <a:cubicBezTo>
                  <a:pt x="20200" y="44478"/>
                  <a:pt x="20028" y="44497"/>
                  <a:pt x="19858" y="44497"/>
                </a:cubicBezTo>
                <a:cubicBezTo>
                  <a:pt x="19296" y="44497"/>
                  <a:pt x="18752" y="44293"/>
                  <a:pt x="18336" y="43898"/>
                </a:cubicBezTo>
                <a:cubicBezTo>
                  <a:pt x="18038" y="43627"/>
                  <a:pt x="17794" y="43301"/>
                  <a:pt x="17658" y="42922"/>
                </a:cubicBezTo>
                <a:cubicBezTo>
                  <a:pt x="17550" y="42732"/>
                  <a:pt x="17495" y="42542"/>
                  <a:pt x="17441" y="42352"/>
                </a:cubicBezTo>
                <a:cubicBezTo>
                  <a:pt x="17387" y="42135"/>
                  <a:pt x="17333" y="41945"/>
                  <a:pt x="17305" y="41728"/>
                </a:cubicBezTo>
                <a:cubicBezTo>
                  <a:pt x="17143" y="40887"/>
                  <a:pt x="17170" y="40046"/>
                  <a:pt x="17305" y="39206"/>
                </a:cubicBezTo>
                <a:cubicBezTo>
                  <a:pt x="17387" y="38772"/>
                  <a:pt x="17495" y="38365"/>
                  <a:pt x="17658" y="37958"/>
                </a:cubicBezTo>
                <a:lnTo>
                  <a:pt x="17875" y="37334"/>
                </a:lnTo>
                <a:lnTo>
                  <a:pt x="17984" y="37009"/>
                </a:lnTo>
                <a:cubicBezTo>
                  <a:pt x="18011" y="36900"/>
                  <a:pt x="18065" y="36792"/>
                  <a:pt x="18119" y="36710"/>
                </a:cubicBezTo>
                <a:cubicBezTo>
                  <a:pt x="18309" y="36303"/>
                  <a:pt x="18445" y="35869"/>
                  <a:pt x="18662" y="35490"/>
                </a:cubicBezTo>
                <a:lnTo>
                  <a:pt x="19313" y="34296"/>
                </a:lnTo>
                <a:cubicBezTo>
                  <a:pt x="19448" y="34052"/>
                  <a:pt x="19638" y="33754"/>
                  <a:pt x="19828" y="33455"/>
                </a:cubicBezTo>
                <a:cubicBezTo>
                  <a:pt x="19936" y="33293"/>
                  <a:pt x="20018" y="33130"/>
                  <a:pt x="20126" y="32994"/>
                </a:cubicBezTo>
                <a:lnTo>
                  <a:pt x="20452" y="32533"/>
                </a:lnTo>
                <a:lnTo>
                  <a:pt x="20994" y="31774"/>
                </a:lnTo>
                <a:lnTo>
                  <a:pt x="21591" y="31068"/>
                </a:lnTo>
                <a:cubicBezTo>
                  <a:pt x="21990" y="30563"/>
                  <a:pt x="22441" y="30084"/>
                  <a:pt x="22893" y="29631"/>
                </a:cubicBezTo>
                <a:lnTo>
                  <a:pt x="22893" y="29631"/>
                </a:lnTo>
                <a:lnTo>
                  <a:pt x="22947" y="29604"/>
                </a:lnTo>
                <a:cubicBezTo>
                  <a:pt x="24168" y="28410"/>
                  <a:pt x="25497" y="27325"/>
                  <a:pt x="26907" y="26349"/>
                </a:cubicBezTo>
                <a:lnTo>
                  <a:pt x="26907" y="26349"/>
                </a:lnTo>
                <a:lnTo>
                  <a:pt x="26880" y="26376"/>
                </a:lnTo>
                <a:lnTo>
                  <a:pt x="27558" y="25915"/>
                </a:lnTo>
                <a:lnTo>
                  <a:pt x="27504" y="25942"/>
                </a:lnTo>
                <a:cubicBezTo>
                  <a:pt x="27721" y="25806"/>
                  <a:pt x="27965" y="25644"/>
                  <a:pt x="28182" y="25508"/>
                </a:cubicBezTo>
                <a:lnTo>
                  <a:pt x="28182" y="25508"/>
                </a:lnTo>
                <a:lnTo>
                  <a:pt x="28128" y="25535"/>
                </a:lnTo>
                <a:lnTo>
                  <a:pt x="28779" y="25128"/>
                </a:lnTo>
                <a:lnTo>
                  <a:pt x="28752" y="25156"/>
                </a:lnTo>
                <a:cubicBezTo>
                  <a:pt x="29131" y="24911"/>
                  <a:pt x="29538" y="24694"/>
                  <a:pt x="29945" y="24450"/>
                </a:cubicBezTo>
                <a:cubicBezTo>
                  <a:pt x="30840" y="23989"/>
                  <a:pt x="32332" y="23284"/>
                  <a:pt x="33444" y="22823"/>
                </a:cubicBezTo>
                <a:lnTo>
                  <a:pt x="33444" y="22823"/>
                </a:lnTo>
                <a:lnTo>
                  <a:pt x="33390" y="22850"/>
                </a:lnTo>
                <a:cubicBezTo>
                  <a:pt x="34041" y="22579"/>
                  <a:pt x="34665" y="22335"/>
                  <a:pt x="35316" y="22118"/>
                </a:cubicBezTo>
                <a:cubicBezTo>
                  <a:pt x="35777" y="21982"/>
                  <a:pt x="36129" y="21874"/>
                  <a:pt x="36753" y="21684"/>
                </a:cubicBezTo>
                <a:cubicBezTo>
                  <a:pt x="38462" y="21087"/>
                  <a:pt x="40225" y="20626"/>
                  <a:pt x="41988" y="20273"/>
                </a:cubicBezTo>
                <a:lnTo>
                  <a:pt x="41961" y="20273"/>
                </a:lnTo>
                <a:cubicBezTo>
                  <a:pt x="43372" y="20002"/>
                  <a:pt x="44673" y="19758"/>
                  <a:pt x="46138" y="19487"/>
                </a:cubicBezTo>
                <a:cubicBezTo>
                  <a:pt x="47304" y="19297"/>
                  <a:pt x="48742" y="19080"/>
                  <a:pt x="50044" y="18890"/>
                </a:cubicBezTo>
                <a:lnTo>
                  <a:pt x="50121" y="18877"/>
                </a:lnTo>
                <a:lnTo>
                  <a:pt x="50121" y="18877"/>
                </a:lnTo>
                <a:lnTo>
                  <a:pt x="51102" y="18781"/>
                </a:lnTo>
                <a:cubicBezTo>
                  <a:pt x="52133" y="18646"/>
                  <a:pt x="53462" y="18456"/>
                  <a:pt x="53814" y="18402"/>
                </a:cubicBezTo>
                <a:cubicBezTo>
                  <a:pt x="55849" y="18185"/>
                  <a:pt x="57774" y="17859"/>
                  <a:pt x="59727" y="17561"/>
                </a:cubicBezTo>
                <a:lnTo>
                  <a:pt x="59998" y="17561"/>
                </a:lnTo>
                <a:cubicBezTo>
                  <a:pt x="60859" y="17434"/>
                  <a:pt x="61720" y="17213"/>
                  <a:pt x="62537" y="16919"/>
                </a:cubicBezTo>
                <a:lnTo>
                  <a:pt x="62537" y="16919"/>
                </a:lnTo>
                <a:lnTo>
                  <a:pt x="62684" y="16883"/>
                </a:lnTo>
                <a:lnTo>
                  <a:pt x="63308" y="16693"/>
                </a:lnTo>
                <a:lnTo>
                  <a:pt x="63714" y="16530"/>
                </a:lnTo>
                <a:cubicBezTo>
                  <a:pt x="63959" y="16449"/>
                  <a:pt x="63742" y="16557"/>
                  <a:pt x="64148" y="16395"/>
                </a:cubicBezTo>
                <a:cubicBezTo>
                  <a:pt x="64664" y="16178"/>
                  <a:pt x="65179" y="15906"/>
                  <a:pt x="65640" y="15635"/>
                </a:cubicBezTo>
                <a:cubicBezTo>
                  <a:pt x="65855" y="15485"/>
                  <a:pt x="65951" y="15436"/>
                  <a:pt x="65995" y="15436"/>
                </a:cubicBezTo>
                <a:cubicBezTo>
                  <a:pt x="66006" y="15436"/>
                  <a:pt x="66014" y="15440"/>
                  <a:pt x="66020" y="15445"/>
                </a:cubicBezTo>
                <a:cubicBezTo>
                  <a:pt x="66590" y="14984"/>
                  <a:pt x="67078" y="14442"/>
                  <a:pt x="67512" y="13845"/>
                </a:cubicBezTo>
                <a:lnTo>
                  <a:pt x="67729" y="13465"/>
                </a:lnTo>
                <a:cubicBezTo>
                  <a:pt x="67810" y="13357"/>
                  <a:pt x="67837" y="13248"/>
                  <a:pt x="67892" y="13140"/>
                </a:cubicBezTo>
                <a:cubicBezTo>
                  <a:pt x="67946" y="13004"/>
                  <a:pt x="68000" y="12868"/>
                  <a:pt x="68027" y="12760"/>
                </a:cubicBezTo>
                <a:lnTo>
                  <a:pt x="68027" y="12706"/>
                </a:lnTo>
                <a:cubicBezTo>
                  <a:pt x="67892" y="13031"/>
                  <a:pt x="67702" y="13357"/>
                  <a:pt x="67512" y="13628"/>
                </a:cubicBezTo>
                <a:lnTo>
                  <a:pt x="67322" y="13899"/>
                </a:lnTo>
                <a:lnTo>
                  <a:pt x="67186" y="14062"/>
                </a:lnTo>
                <a:cubicBezTo>
                  <a:pt x="67129" y="14119"/>
                  <a:pt x="67101" y="14142"/>
                  <a:pt x="67093" y="14142"/>
                </a:cubicBezTo>
                <a:cubicBezTo>
                  <a:pt x="67083" y="14142"/>
                  <a:pt x="67112" y="14098"/>
                  <a:pt x="67159" y="14035"/>
                </a:cubicBezTo>
                <a:cubicBezTo>
                  <a:pt x="67512" y="13574"/>
                  <a:pt x="67783" y="13058"/>
                  <a:pt x="68000" y="12543"/>
                </a:cubicBezTo>
                <a:cubicBezTo>
                  <a:pt x="68163" y="12136"/>
                  <a:pt x="68271" y="11702"/>
                  <a:pt x="68325" y="11268"/>
                </a:cubicBezTo>
                <a:cubicBezTo>
                  <a:pt x="68431" y="10743"/>
                  <a:pt x="68459" y="10192"/>
                  <a:pt x="68461" y="9640"/>
                </a:cubicBezTo>
                <a:lnTo>
                  <a:pt x="68461" y="9640"/>
                </a:lnTo>
                <a:cubicBezTo>
                  <a:pt x="68461" y="9640"/>
                  <a:pt x="68461" y="9640"/>
                  <a:pt x="68461" y="9641"/>
                </a:cubicBezTo>
                <a:lnTo>
                  <a:pt x="68461" y="9586"/>
                </a:lnTo>
                <a:cubicBezTo>
                  <a:pt x="68461" y="9604"/>
                  <a:pt x="68461" y="9622"/>
                  <a:pt x="68461" y="9640"/>
                </a:cubicBezTo>
                <a:lnTo>
                  <a:pt x="68461" y="9640"/>
                </a:lnTo>
                <a:cubicBezTo>
                  <a:pt x="68407" y="9206"/>
                  <a:pt x="68325" y="8800"/>
                  <a:pt x="68190" y="8366"/>
                </a:cubicBezTo>
                <a:cubicBezTo>
                  <a:pt x="67973" y="7525"/>
                  <a:pt x="67647" y="6738"/>
                  <a:pt x="67186" y="6006"/>
                </a:cubicBezTo>
                <a:cubicBezTo>
                  <a:pt x="66698" y="5220"/>
                  <a:pt x="66074" y="4541"/>
                  <a:pt x="65396" y="3918"/>
                </a:cubicBezTo>
                <a:cubicBezTo>
                  <a:pt x="65071" y="3619"/>
                  <a:pt x="64718" y="3294"/>
                  <a:pt x="64365" y="3022"/>
                </a:cubicBezTo>
                <a:cubicBezTo>
                  <a:pt x="63702" y="2606"/>
                  <a:pt x="63499" y="2483"/>
                  <a:pt x="63486" y="2483"/>
                </a:cubicBezTo>
                <a:lnTo>
                  <a:pt x="63486" y="2483"/>
                </a:lnTo>
                <a:cubicBezTo>
                  <a:pt x="63469" y="2483"/>
                  <a:pt x="63835" y="2730"/>
                  <a:pt x="63815" y="2730"/>
                </a:cubicBezTo>
                <a:cubicBezTo>
                  <a:pt x="63809" y="2730"/>
                  <a:pt x="63765" y="2706"/>
                  <a:pt x="63660" y="2643"/>
                </a:cubicBezTo>
                <a:cubicBezTo>
                  <a:pt x="62856" y="2160"/>
                  <a:pt x="62024" y="1757"/>
                  <a:pt x="61140" y="1433"/>
                </a:cubicBezTo>
                <a:lnTo>
                  <a:pt x="61140" y="1433"/>
                </a:lnTo>
                <a:lnTo>
                  <a:pt x="61002" y="1341"/>
                </a:lnTo>
                <a:cubicBezTo>
                  <a:pt x="60487" y="1151"/>
                  <a:pt x="59944" y="1015"/>
                  <a:pt x="59429" y="907"/>
                </a:cubicBezTo>
                <a:cubicBezTo>
                  <a:pt x="59212" y="853"/>
                  <a:pt x="58941" y="771"/>
                  <a:pt x="58534" y="690"/>
                </a:cubicBezTo>
                <a:cubicBezTo>
                  <a:pt x="58154" y="608"/>
                  <a:pt x="57639" y="473"/>
                  <a:pt x="56879" y="364"/>
                </a:cubicBezTo>
                <a:lnTo>
                  <a:pt x="56879" y="364"/>
                </a:lnTo>
                <a:lnTo>
                  <a:pt x="57639" y="473"/>
                </a:lnTo>
                <a:lnTo>
                  <a:pt x="58154" y="581"/>
                </a:lnTo>
                <a:cubicBezTo>
                  <a:pt x="58452" y="636"/>
                  <a:pt x="58642" y="690"/>
                  <a:pt x="58751" y="690"/>
                </a:cubicBezTo>
                <a:cubicBezTo>
                  <a:pt x="58791" y="703"/>
                  <a:pt x="58832" y="710"/>
                  <a:pt x="58873" y="710"/>
                </a:cubicBezTo>
                <a:cubicBezTo>
                  <a:pt x="58914" y="710"/>
                  <a:pt x="58954" y="703"/>
                  <a:pt x="58995" y="690"/>
                </a:cubicBezTo>
                <a:lnTo>
                  <a:pt x="59049" y="690"/>
                </a:lnTo>
                <a:cubicBezTo>
                  <a:pt x="58751" y="608"/>
                  <a:pt x="58344" y="554"/>
                  <a:pt x="58154" y="527"/>
                </a:cubicBezTo>
                <a:cubicBezTo>
                  <a:pt x="57883" y="473"/>
                  <a:pt x="57720" y="446"/>
                  <a:pt x="57503" y="419"/>
                </a:cubicBezTo>
                <a:lnTo>
                  <a:pt x="57557" y="419"/>
                </a:lnTo>
                <a:cubicBezTo>
                  <a:pt x="56933" y="337"/>
                  <a:pt x="56337" y="229"/>
                  <a:pt x="55713" y="174"/>
                </a:cubicBezTo>
                <a:cubicBezTo>
                  <a:pt x="55415" y="147"/>
                  <a:pt x="55116" y="120"/>
                  <a:pt x="54791" y="93"/>
                </a:cubicBezTo>
                <a:lnTo>
                  <a:pt x="53841" y="39"/>
                </a:lnTo>
                <a:cubicBezTo>
                  <a:pt x="53485" y="13"/>
                  <a:pt x="53128" y="1"/>
                  <a:pt x="5277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188"/>
        <p:cNvGrpSpPr/>
        <p:nvPr/>
      </p:nvGrpSpPr>
      <p:grpSpPr>
        <a:xfrm>
          <a:off x="0" y="0"/>
          <a:ext cx="0" cy="0"/>
          <a:chOff x="0" y="0"/>
          <a:chExt cx="0" cy="0"/>
        </a:xfrm>
      </p:grpSpPr>
      <p:sp>
        <p:nvSpPr>
          <p:cNvPr id="189" name="Google Shape;189;p7"/>
          <p:cNvSpPr txBox="1">
            <a:spLocks noGrp="1"/>
          </p:cNvSpPr>
          <p:nvPr>
            <p:ph type="title"/>
          </p:nvPr>
        </p:nvSpPr>
        <p:spPr>
          <a:xfrm>
            <a:off x="720000" y="540000"/>
            <a:ext cx="5352000" cy="627000"/>
          </a:xfrm>
          <a:prstGeom prst="rect">
            <a:avLst/>
          </a:prstGeom>
        </p:spPr>
        <p:txBody>
          <a:bodyPr spcFirstLastPara="1" wrap="square" lIns="91425" tIns="91425" rIns="91425" bIns="91425" anchor="ctr" anchorCtr="0">
            <a:normAutofit/>
          </a:bodyPr>
          <a:lstStyle>
            <a:lvl1pPr lvl="0" rtl="0">
              <a:spcBef>
                <a:spcPts val="0"/>
              </a:spcBef>
              <a:spcAft>
                <a:spcPts val="0"/>
              </a:spcAft>
              <a:buSzPts val="3000"/>
              <a:buFont typeface="Merriweather"/>
              <a:buNone/>
              <a:defRPr sz="3000" b="1">
                <a:latin typeface="Merriweather"/>
                <a:ea typeface="Merriweather"/>
                <a:cs typeface="Merriweather"/>
                <a:sym typeface="Merriweather"/>
              </a:defRPr>
            </a:lvl1pPr>
            <a:lvl2pPr lvl="1" algn="ctr" rtl="0">
              <a:spcBef>
                <a:spcPts val="0"/>
              </a:spcBef>
              <a:spcAft>
                <a:spcPts val="0"/>
              </a:spcAft>
              <a:buSzPts val="3000"/>
              <a:buFont typeface="Merriweather"/>
              <a:buNone/>
              <a:defRPr sz="3000" b="1">
                <a:latin typeface="Merriweather"/>
                <a:ea typeface="Merriweather"/>
                <a:cs typeface="Merriweather"/>
                <a:sym typeface="Merriweather"/>
              </a:defRPr>
            </a:lvl2pPr>
            <a:lvl3pPr lvl="2" algn="ctr" rtl="0">
              <a:spcBef>
                <a:spcPts val="0"/>
              </a:spcBef>
              <a:spcAft>
                <a:spcPts val="0"/>
              </a:spcAft>
              <a:buSzPts val="3000"/>
              <a:buFont typeface="Merriweather"/>
              <a:buNone/>
              <a:defRPr sz="3000" b="1">
                <a:latin typeface="Merriweather"/>
                <a:ea typeface="Merriweather"/>
                <a:cs typeface="Merriweather"/>
                <a:sym typeface="Merriweather"/>
              </a:defRPr>
            </a:lvl3pPr>
            <a:lvl4pPr lvl="3" algn="ctr" rtl="0">
              <a:spcBef>
                <a:spcPts val="0"/>
              </a:spcBef>
              <a:spcAft>
                <a:spcPts val="0"/>
              </a:spcAft>
              <a:buSzPts val="3000"/>
              <a:buFont typeface="Merriweather"/>
              <a:buNone/>
              <a:defRPr sz="3000" b="1">
                <a:latin typeface="Merriweather"/>
                <a:ea typeface="Merriweather"/>
                <a:cs typeface="Merriweather"/>
                <a:sym typeface="Merriweather"/>
              </a:defRPr>
            </a:lvl4pPr>
            <a:lvl5pPr lvl="4" algn="ctr" rtl="0">
              <a:spcBef>
                <a:spcPts val="0"/>
              </a:spcBef>
              <a:spcAft>
                <a:spcPts val="0"/>
              </a:spcAft>
              <a:buSzPts val="3000"/>
              <a:buFont typeface="Merriweather"/>
              <a:buNone/>
              <a:defRPr sz="3000" b="1">
                <a:latin typeface="Merriweather"/>
                <a:ea typeface="Merriweather"/>
                <a:cs typeface="Merriweather"/>
                <a:sym typeface="Merriweather"/>
              </a:defRPr>
            </a:lvl5pPr>
            <a:lvl6pPr lvl="5" algn="ctr" rtl="0">
              <a:spcBef>
                <a:spcPts val="0"/>
              </a:spcBef>
              <a:spcAft>
                <a:spcPts val="0"/>
              </a:spcAft>
              <a:buSzPts val="3000"/>
              <a:buFont typeface="Merriweather"/>
              <a:buNone/>
              <a:defRPr sz="3000" b="1">
                <a:latin typeface="Merriweather"/>
                <a:ea typeface="Merriweather"/>
                <a:cs typeface="Merriweather"/>
                <a:sym typeface="Merriweather"/>
              </a:defRPr>
            </a:lvl6pPr>
            <a:lvl7pPr lvl="6" algn="ctr" rtl="0">
              <a:spcBef>
                <a:spcPts val="0"/>
              </a:spcBef>
              <a:spcAft>
                <a:spcPts val="0"/>
              </a:spcAft>
              <a:buSzPts val="3000"/>
              <a:buFont typeface="Merriweather"/>
              <a:buNone/>
              <a:defRPr sz="3000" b="1">
                <a:latin typeface="Merriweather"/>
                <a:ea typeface="Merriweather"/>
                <a:cs typeface="Merriweather"/>
                <a:sym typeface="Merriweather"/>
              </a:defRPr>
            </a:lvl7pPr>
            <a:lvl8pPr lvl="7" algn="ctr" rtl="0">
              <a:spcBef>
                <a:spcPts val="0"/>
              </a:spcBef>
              <a:spcAft>
                <a:spcPts val="0"/>
              </a:spcAft>
              <a:buSzPts val="3000"/>
              <a:buFont typeface="Merriweather"/>
              <a:buNone/>
              <a:defRPr sz="3000" b="1">
                <a:latin typeface="Merriweather"/>
                <a:ea typeface="Merriweather"/>
                <a:cs typeface="Merriweather"/>
                <a:sym typeface="Merriweather"/>
              </a:defRPr>
            </a:lvl8pPr>
            <a:lvl9pPr lvl="8" algn="ctr" rtl="0">
              <a:spcBef>
                <a:spcPts val="0"/>
              </a:spcBef>
              <a:spcAft>
                <a:spcPts val="0"/>
              </a:spcAft>
              <a:buSzPts val="3000"/>
              <a:buFont typeface="Merriweather"/>
              <a:buNone/>
              <a:defRPr sz="3000" b="1">
                <a:latin typeface="Merriweather"/>
                <a:ea typeface="Merriweather"/>
                <a:cs typeface="Merriweather"/>
                <a:sym typeface="Merriweather"/>
              </a:defRPr>
            </a:lvl9pPr>
          </a:lstStyle>
          <a:p>
            <a:endParaRPr/>
          </a:p>
        </p:txBody>
      </p:sp>
      <p:sp>
        <p:nvSpPr>
          <p:cNvPr id="190" name="Google Shape;190;p7"/>
          <p:cNvSpPr txBox="1">
            <a:spLocks noGrp="1"/>
          </p:cNvSpPr>
          <p:nvPr>
            <p:ph type="subTitle" idx="1"/>
          </p:nvPr>
        </p:nvSpPr>
        <p:spPr>
          <a:xfrm>
            <a:off x="720000" y="1688925"/>
            <a:ext cx="4856100" cy="2299500"/>
          </a:xfrm>
          <a:prstGeom prst="rect">
            <a:avLst/>
          </a:prstGeom>
        </p:spPr>
        <p:txBody>
          <a:bodyPr spcFirstLastPara="1" wrap="square" lIns="91425" tIns="91425" rIns="91425" bIns="91425" anchor="t" anchorCtr="0">
            <a:normAutofit/>
          </a:bodyPr>
          <a:lstStyle>
            <a:lvl1pPr lvl="0" rtl="0">
              <a:lnSpc>
                <a:spcPct val="100000"/>
              </a:lnSpc>
              <a:spcBef>
                <a:spcPts val="0"/>
              </a:spcBef>
              <a:spcAft>
                <a:spcPts val="0"/>
              </a:spcAft>
              <a:buSzPts val="1400"/>
              <a:buChar char="●"/>
              <a:defRPr sz="1400">
                <a:latin typeface="Montserrat"/>
                <a:ea typeface="Montserrat"/>
                <a:cs typeface="Montserrat"/>
                <a:sym typeface="Montserrat"/>
              </a:defRPr>
            </a:lvl1pPr>
            <a:lvl2pPr lvl="1" algn="ctr" rtl="0">
              <a:spcBef>
                <a:spcPts val="0"/>
              </a:spcBef>
              <a:spcAft>
                <a:spcPts val="0"/>
              </a:spcAft>
              <a:buSzPts val="1400"/>
              <a:buChar char="○"/>
              <a:defRPr/>
            </a:lvl2pPr>
            <a:lvl3pPr lvl="2" algn="ctr" rtl="0">
              <a:spcBef>
                <a:spcPts val="0"/>
              </a:spcBef>
              <a:spcAft>
                <a:spcPts val="0"/>
              </a:spcAft>
              <a:buSzPts val="1400"/>
              <a:buChar char="■"/>
              <a:defRPr/>
            </a:lvl3pPr>
            <a:lvl4pPr lvl="3" algn="ctr" rtl="0">
              <a:spcBef>
                <a:spcPts val="0"/>
              </a:spcBef>
              <a:spcAft>
                <a:spcPts val="0"/>
              </a:spcAft>
              <a:buSzPts val="1400"/>
              <a:buChar char="●"/>
              <a:defRPr/>
            </a:lvl4pPr>
            <a:lvl5pPr lvl="4" algn="ctr" rtl="0">
              <a:spcBef>
                <a:spcPts val="0"/>
              </a:spcBef>
              <a:spcAft>
                <a:spcPts val="0"/>
              </a:spcAft>
              <a:buSzPts val="1400"/>
              <a:buChar char="○"/>
              <a:defRPr/>
            </a:lvl5pPr>
            <a:lvl6pPr lvl="5" algn="ctr" rtl="0">
              <a:spcBef>
                <a:spcPts val="0"/>
              </a:spcBef>
              <a:spcAft>
                <a:spcPts val="0"/>
              </a:spcAft>
              <a:buSzPts val="1400"/>
              <a:buChar char="■"/>
              <a:defRPr/>
            </a:lvl6pPr>
            <a:lvl7pPr lvl="6" algn="ctr" rtl="0">
              <a:spcBef>
                <a:spcPts val="0"/>
              </a:spcBef>
              <a:spcAft>
                <a:spcPts val="0"/>
              </a:spcAft>
              <a:buSzPts val="1400"/>
              <a:buChar char="●"/>
              <a:defRPr/>
            </a:lvl7pPr>
            <a:lvl8pPr lvl="7" algn="ctr" rtl="0">
              <a:spcBef>
                <a:spcPts val="0"/>
              </a:spcBef>
              <a:spcAft>
                <a:spcPts val="0"/>
              </a:spcAft>
              <a:buSzPts val="1400"/>
              <a:buChar char="○"/>
              <a:defRPr/>
            </a:lvl8pPr>
            <a:lvl9pPr lvl="8" algn="ctr" rtl="0">
              <a:spcBef>
                <a:spcPts val="0"/>
              </a:spcBef>
              <a:spcAft>
                <a:spcPts val="0"/>
              </a:spcAft>
              <a:buSzPts val="1400"/>
              <a:buChar char="■"/>
              <a:defRPr/>
            </a:lvl9pPr>
          </a:lstStyle>
          <a:p>
            <a:endParaRPr/>
          </a:p>
        </p:txBody>
      </p:sp>
      <p:sp>
        <p:nvSpPr>
          <p:cNvPr id="191" name="Google Shape;191;p7"/>
          <p:cNvSpPr/>
          <p:nvPr/>
        </p:nvSpPr>
        <p:spPr>
          <a:xfrm rot="-10508718">
            <a:off x="-993076" y="3624195"/>
            <a:ext cx="2461083" cy="2580983"/>
          </a:xfrm>
          <a:custGeom>
            <a:avLst/>
            <a:gdLst/>
            <a:ahLst/>
            <a:cxnLst/>
            <a:rect l="l" t="t" r="r" b="b"/>
            <a:pathLst>
              <a:path w="104663" h="109762" extrusionOk="0">
                <a:moveTo>
                  <a:pt x="61492" y="0"/>
                </a:moveTo>
                <a:cubicBezTo>
                  <a:pt x="50465" y="0"/>
                  <a:pt x="40621" y="9146"/>
                  <a:pt x="32052" y="15324"/>
                </a:cubicBezTo>
                <a:cubicBezTo>
                  <a:pt x="19882" y="24104"/>
                  <a:pt x="10169" y="35842"/>
                  <a:pt x="3800" y="49422"/>
                </a:cubicBezTo>
                <a:cubicBezTo>
                  <a:pt x="1639" y="54040"/>
                  <a:pt x="1" y="59795"/>
                  <a:pt x="2913" y="63981"/>
                </a:cubicBezTo>
                <a:cubicBezTo>
                  <a:pt x="5239" y="67321"/>
                  <a:pt x="9616" y="68315"/>
                  <a:pt x="13780" y="68315"/>
                </a:cubicBezTo>
                <a:cubicBezTo>
                  <a:pt x="14380" y="68315"/>
                  <a:pt x="14976" y="68295"/>
                  <a:pt x="15560" y="68257"/>
                </a:cubicBezTo>
                <a:cubicBezTo>
                  <a:pt x="18177" y="68104"/>
                  <a:pt x="20852" y="67736"/>
                  <a:pt x="23463" y="67736"/>
                </a:cubicBezTo>
                <a:cubicBezTo>
                  <a:pt x="25504" y="67736"/>
                  <a:pt x="27507" y="67961"/>
                  <a:pt x="29413" y="68690"/>
                </a:cubicBezTo>
                <a:cubicBezTo>
                  <a:pt x="35510" y="71055"/>
                  <a:pt x="38626" y="77789"/>
                  <a:pt x="40287" y="84112"/>
                </a:cubicBezTo>
                <a:cubicBezTo>
                  <a:pt x="41925" y="90413"/>
                  <a:pt x="42857" y="97260"/>
                  <a:pt x="46883" y="102401"/>
                </a:cubicBezTo>
                <a:cubicBezTo>
                  <a:pt x="50905" y="107554"/>
                  <a:pt x="57119" y="109761"/>
                  <a:pt x="63668" y="109761"/>
                </a:cubicBezTo>
                <a:cubicBezTo>
                  <a:pt x="69898" y="109761"/>
                  <a:pt x="76430" y="107763"/>
                  <a:pt x="81664" y="104403"/>
                </a:cubicBezTo>
                <a:cubicBezTo>
                  <a:pt x="95882" y="95236"/>
                  <a:pt x="104139" y="78198"/>
                  <a:pt x="104412" y="61274"/>
                </a:cubicBezTo>
                <a:cubicBezTo>
                  <a:pt x="104662" y="44327"/>
                  <a:pt x="97588" y="27767"/>
                  <a:pt x="86623" y="14846"/>
                </a:cubicBezTo>
                <a:cubicBezTo>
                  <a:pt x="81164" y="8431"/>
                  <a:pt x="74431" y="2608"/>
                  <a:pt x="66242" y="584"/>
                </a:cubicBezTo>
                <a:cubicBezTo>
                  <a:pt x="64635" y="183"/>
                  <a:pt x="63051" y="0"/>
                  <a:pt x="61492"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92" name="Google Shape;192;p7"/>
          <p:cNvGrpSpPr/>
          <p:nvPr/>
        </p:nvGrpSpPr>
        <p:grpSpPr>
          <a:xfrm rot="-8088779">
            <a:off x="-1189426" y="4070768"/>
            <a:ext cx="2038148" cy="1802933"/>
            <a:chOff x="1749700" y="889800"/>
            <a:chExt cx="4276500" cy="3783525"/>
          </a:xfrm>
        </p:grpSpPr>
        <p:sp>
          <p:nvSpPr>
            <p:cNvPr id="193" name="Google Shape;193;p7"/>
            <p:cNvSpPr/>
            <p:nvPr/>
          </p:nvSpPr>
          <p:spPr>
            <a:xfrm>
              <a:off x="2226200" y="889800"/>
              <a:ext cx="183125" cy="226500"/>
            </a:xfrm>
            <a:custGeom>
              <a:avLst/>
              <a:gdLst/>
              <a:ahLst/>
              <a:cxnLst/>
              <a:rect l="l" t="t" r="r" b="b"/>
              <a:pathLst>
                <a:path w="7325" h="9060" extrusionOk="0">
                  <a:moveTo>
                    <a:pt x="3299" y="1"/>
                  </a:moveTo>
                  <a:cubicBezTo>
                    <a:pt x="2841" y="1"/>
                    <a:pt x="2390" y="173"/>
                    <a:pt x="2047" y="502"/>
                  </a:cubicBezTo>
                  <a:cubicBezTo>
                    <a:pt x="1753" y="835"/>
                    <a:pt x="1510" y="1203"/>
                    <a:pt x="1317" y="1604"/>
                  </a:cubicBezTo>
                  <a:lnTo>
                    <a:pt x="1317" y="1604"/>
                  </a:lnTo>
                  <a:cubicBezTo>
                    <a:pt x="1359" y="1507"/>
                    <a:pt x="1373" y="1467"/>
                    <a:pt x="1366" y="1467"/>
                  </a:cubicBezTo>
                  <a:cubicBezTo>
                    <a:pt x="1336" y="1467"/>
                    <a:pt x="865" y="2344"/>
                    <a:pt x="796" y="2481"/>
                  </a:cubicBezTo>
                  <a:cubicBezTo>
                    <a:pt x="0" y="3937"/>
                    <a:pt x="137" y="5234"/>
                    <a:pt x="728" y="6689"/>
                  </a:cubicBezTo>
                  <a:cubicBezTo>
                    <a:pt x="1345" y="8277"/>
                    <a:pt x="2705" y="9059"/>
                    <a:pt x="4024" y="9059"/>
                  </a:cubicBezTo>
                  <a:cubicBezTo>
                    <a:pt x="5577" y="9059"/>
                    <a:pt x="7074" y="7976"/>
                    <a:pt x="7234" y="5848"/>
                  </a:cubicBezTo>
                  <a:cubicBezTo>
                    <a:pt x="7325" y="4255"/>
                    <a:pt x="7097" y="2982"/>
                    <a:pt x="5960" y="1776"/>
                  </a:cubicBezTo>
                  <a:cubicBezTo>
                    <a:pt x="5664" y="1503"/>
                    <a:pt x="5346" y="1230"/>
                    <a:pt x="5027" y="980"/>
                  </a:cubicBezTo>
                  <a:cubicBezTo>
                    <a:pt x="4777" y="684"/>
                    <a:pt x="4504" y="434"/>
                    <a:pt x="4186" y="229"/>
                  </a:cubicBezTo>
                  <a:cubicBezTo>
                    <a:pt x="3906" y="76"/>
                    <a:pt x="3601" y="1"/>
                    <a:pt x="329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 name="Google Shape;194;p7"/>
            <p:cNvSpPr/>
            <p:nvPr/>
          </p:nvSpPr>
          <p:spPr>
            <a:xfrm>
              <a:off x="2327350" y="1533200"/>
              <a:ext cx="283725" cy="185850"/>
            </a:xfrm>
            <a:custGeom>
              <a:avLst/>
              <a:gdLst/>
              <a:ahLst/>
              <a:cxnLst/>
              <a:rect l="l" t="t" r="r" b="b"/>
              <a:pathLst>
                <a:path w="11349" h="7434" extrusionOk="0">
                  <a:moveTo>
                    <a:pt x="6546" y="1"/>
                  </a:moveTo>
                  <a:cubicBezTo>
                    <a:pt x="6377" y="1"/>
                    <a:pt x="6205" y="13"/>
                    <a:pt x="6031" y="39"/>
                  </a:cubicBezTo>
                  <a:cubicBezTo>
                    <a:pt x="4030" y="334"/>
                    <a:pt x="2392" y="2040"/>
                    <a:pt x="1163" y="3542"/>
                  </a:cubicBezTo>
                  <a:cubicBezTo>
                    <a:pt x="1" y="4928"/>
                    <a:pt x="618" y="7434"/>
                    <a:pt x="2647" y="7434"/>
                  </a:cubicBezTo>
                  <a:cubicBezTo>
                    <a:pt x="2683" y="7434"/>
                    <a:pt x="2719" y="7433"/>
                    <a:pt x="2756" y="7432"/>
                  </a:cubicBezTo>
                  <a:cubicBezTo>
                    <a:pt x="5008" y="7318"/>
                    <a:pt x="7419" y="7022"/>
                    <a:pt x="9080" y="5361"/>
                  </a:cubicBezTo>
                  <a:cubicBezTo>
                    <a:pt x="11348" y="3114"/>
                    <a:pt x="9247" y="1"/>
                    <a:pt x="654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 name="Google Shape;195;p7"/>
            <p:cNvSpPr/>
            <p:nvPr/>
          </p:nvSpPr>
          <p:spPr>
            <a:xfrm>
              <a:off x="2677400" y="1195275"/>
              <a:ext cx="265350" cy="220825"/>
            </a:xfrm>
            <a:custGeom>
              <a:avLst/>
              <a:gdLst/>
              <a:ahLst/>
              <a:cxnLst/>
              <a:rect l="l" t="t" r="r" b="b"/>
              <a:pathLst>
                <a:path w="10614" h="8833" extrusionOk="0">
                  <a:moveTo>
                    <a:pt x="5747" y="0"/>
                  </a:moveTo>
                  <a:cubicBezTo>
                    <a:pt x="5142" y="0"/>
                    <a:pt x="4503" y="134"/>
                    <a:pt x="3858" y="430"/>
                  </a:cubicBezTo>
                  <a:cubicBezTo>
                    <a:pt x="2493" y="1067"/>
                    <a:pt x="1765" y="2045"/>
                    <a:pt x="1219" y="3387"/>
                  </a:cubicBezTo>
                  <a:cubicBezTo>
                    <a:pt x="0" y="6257"/>
                    <a:pt x="1858" y="8832"/>
                    <a:pt x="4511" y="8832"/>
                  </a:cubicBezTo>
                  <a:cubicBezTo>
                    <a:pt x="5076" y="8832"/>
                    <a:pt x="5677" y="8716"/>
                    <a:pt x="6292" y="8460"/>
                  </a:cubicBezTo>
                  <a:cubicBezTo>
                    <a:pt x="7634" y="7891"/>
                    <a:pt x="8612" y="7164"/>
                    <a:pt x="9249" y="5821"/>
                  </a:cubicBezTo>
                  <a:cubicBezTo>
                    <a:pt x="10614" y="2849"/>
                    <a:pt x="8538" y="0"/>
                    <a:pt x="574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 name="Google Shape;196;p7"/>
            <p:cNvSpPr/>
            <p:nvPr/>
          </p:nvSpPr>
          <p:spPr>
            <a:xfrm>
              <a:off x="1795700" y="1310500"/>
              <a:ext cx="278100" cy="217600"/>
            </a:xfrm>
            <a:custGeom>
              <a:avLst/>
              <a:gdLst/>
              <a:ahLst/>
              <a:cxnLst/>
              <a:rect l="l" t="t" r="r" b="b"/>
              <a:pathLst>
                <a:path w="11124" h="8704" extrusionOk="0">
                  <a:moveTo>
                    <a:pt x="5323" y="1"/>
                  </a:moveTo>
                  <a:cubicBezTo>
                    <a:pt x="4021" y="1"/>
                    <a:pt x="2717" y="518"/>
                    <a:pt x="1524" y="1554"/>
                  </a:cubicBezTo>
                  <a:cubicBezTo>
                    <a:pt x="410" y="2509"/>
                    <a:pt x="0" y="4807"/>
                    <a:pt x="910" y="6058"/>
                  </a:cubicBezTo>
                  <a:cubicBezTo>
                    <a:pt x="2137" y="7723"/>
                    <a:pt x="3746" y="8703"/>
                    <a:pt x="5530" y="8703"/>
                  </a:cubicBezTo>
                  <a:cubicBezTo>
                    <a:pt x="6426" y="8703"/>
                    <a:pt x="7367" y="8456"/>
                    <a:pt x="8326" y="7923"/>
                  </a:cubicBezTo>
                  <a:cubicBezTo>
                    <a:pt x="10510" y="6717"/>
                    <a:pt x="11124" y="3351"/>
                    <a:pt x="9190" y="1622"/>
                  </a:cubicBezTo>
                  <a:cubicBezTo>
                    <a:pt x="7983" y="541"/>
                    <a:pt x="6654" y="1"/>
                    <a:pt x="532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97;p7"/>
            <p:cNvSpPr/>
            <p:nvPr/>
          </p:nvSpPr>
          <p:spPr>
            <a:xfrm>
              <a:off x="2706175" y="2238800"/>
              <a:ext cx="236600" cy="344700"/>
            </a:xfrm>
            <a:custGeom>
              <a:avLst/>
              <a:gdLst/>
              <a:ahLst/>
              <a:cxnLst/>
              <a:rect l="l" t="t" r="r" b="b"/>
              <a:pathLst>
                <a:path w="9464" h="13788" extrusionOk="0">
                  <a:moveTo>
                    <a:pt x="4399" y="1"/>
                  </a:moveTo>
                  <a:cubicBezTo>
                    <a:pt x="3113" y="1"/>
                    <a:pt x="1775" y="902"/>
                    <a:pt x="1524" y="2433"/>
                  </a:cubicBezTo>
                  <a:cubicBezTo>
                    <a:pt x="0" y="5253"/>
                    <a:pt x="0" y="9371"/>
                    <a:pt x="1661" y="11964"/>
                  </a:cubicBezTo>
                  <a:cubicBezTo>
                    <a:pt x="2447" y="13225"/>
                    <a:pt x="3581" y="13787"/>
                    <a:pt x="4714" y="13787"/>
                  </a:cubicBezTo>
                  <a:cubicBezTo>
                    <a:pt x="6238" y="13787"/>
                    <a:pt x="7761" y="12772"/>
                    <a:pt x="8439" y="11077"/>
                  </a:cubicBezTo>
                  <a:cubicBezTo>
                    <a:pt x="9463" y="8529"/>
                    <a:pt x="8758" y="4207"/>
                    <a:pt x="6824" y="1932"/>
                  </a:cubicBezTo>
                  <a:cubicBezTo>
                    <a:pt x="6457" y="596"/>
                    <a:pt x="5445" y="1"/>
                    <a:pt x="439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 name="Google Shape;198;p7"/>
            <p:cNvSpPr/>
            <p:nvPr/>
          </p:nvSpPr>
          <p:spPr>
            <a:xfrm>
              <a:off x="2003275" y="2384950"/>
              <a:ext cx="313925" cy="216875"/>
            </a:xfrm>
            <a:custGeom>
              <a:avLst/>
              <a:gdLst/>
              <a:ahLst/>
              <a:cxnLst/>
              <a:rect l="l" t="t" r="r" b="b"/>
              <a:pathLst>
                <a:path w="12557" h="8675" extrusionOk="0">
                  <a:moveTo>
                    <a:pt x="8629" y="0"/>
                  </a:moveTo>
                  <a:cubicBezTo>
                    <a:pt x="8514" y="0"/>
                    <a:pt x="8398" y="7"/>
                    <a:pt x="8280" y="22"/>
                  </a:cubicBezTo>
                  <a:cubicBezTo>
                    <a:pt x="5937" y="295"/>
                    <a:pt x="3776" y="749"/>
                    <a:pt x="2002" y="2456"/>
                  </a:cubicBezTo>
                  <a:cubicBezTo>
                    <a:pt x="0" y="4389"/>
                    <a:pt x="1115" y="7574"/>
                    <a:pt x="3594" y="8370"/>
                  </a:cubicBezTo>
                  <a:cubicBezTo>
                    <a:pt x="4282" y="8583"/>
                    <a:pt x="4978" y="8675"/>
                    <a:pt x="5672" y="8675"/>
                  </a:cubicBezTo>
                  <a:cubicBezTo>
                    <a:pt x="6908" y="8675"/>
                    <a:pt x="8139" y="8383"/>
                    <a:pt x="9304" y="7960"/>
                  </a:cubicBezTo>
                  <a:cubicBezTo>
                    <a:pt x="11215" y="7301"/>
                    <a:pt x="12557" y="5640"/>
                    <a:pt x="12261" y="3547"/>
                  </a:cubicBezTo>
                  <a:cubicBezTo>
                    <a:pt x="12025" y="1855"/>
                    <a:pt x="10498" y="0"/>
                    <a:pt x="862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 name="Google Shape;199;p7"/>
            <p:cNvSpPr/>
            <p:nvPr/>
          </p:nvSpPr>
          <p:spPr>
            <a:xfrm>
              <a:off x="1749700" y="1859925"/>
              <a:ext cx="205825" cy="179750"/>
            </a:xfrm>
            <a:custGeom>
              <a:avLst/>
              <a:gdLst/>
              <a:ahLst/>
              <a:cxnLst/>
              <a:rect l="l" t="t" r="r" b="b"/>
              <a:pathLst>
                <a:path w="8233" h="7190" extrusionOk="0">
                  <a:moveTo>
                    <a:pt x="4008" y="0"/>
                  </a:moveTo>
                  <a:cubicBezTo>
                    <a:pt x="1924" y="0"/>
                    <a:pt x="0" y="1624"/>
                    <a:pt x="339" y="4030"/>
                  </a:cubicBezTo>
                  <a:cubicBezTo>
                    <a:pt x="611" y="5922"/>
                    <a:pt x="2314" y="7190"/>
                    <a:pt x="4046" y="7190"/>
                  </a:cubicBezTo>
                  <a:cubicBezTo>
                    <a:pt x="4917" y="7190"/>
                    <a:pt x="5796" y="6869"/>
                    <a:pt x="6504" y="6146"/>
                  </a:cubicBezTo>
                  <a:lnTo>
                    <a:pt x="6799" y="5827"/>
                  </a:lnTo>
                  <a:cubicBezTo>
                    <a:pt x="8232" y="4371"/>
                    <a:pt x="8096" y="1528"/>
                    <a:pt x="6094" y="573"/>
                  </a:cubicBezTo>
                  <a:lnTo>
                    <a:pt x="5730" y="391"/>
                  </a:lnTo>
                  <a:cubicBezTo>
                    <a:pt x="5173" y="125"/>
                    <a:pt x="4585" y="0"/>
                    <a:pt x="400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200;p7"/>
            <p:cNvSpPr/>
            <p:nvPr/>
          </p:nvSpPr>
          <p:spPr>
            <a:xfrm>
              <a:off x="2389975" y="2023950"/>
              <a:ext cx="197925" cy="153525"/>
            </a:xfrm>
            <a:custGeom>
              <a:avLst/>
              <a:gdLst/>
              <a:ahLst/>
              <a:cxnLst/>
              <a:rect l="l" t="t" r="r" b="b"/>
              <a:pathLst>
                <a:path w="7917" h="6141" extrusionOk="0">
                  <a:moveTo>
                    <a:pt x="3454" y="1"/>
                  </a:moveTo>
                  <a:cubicBezTo>
                    <a:pt x="3076" y="1"/>
                    <a:pt x="2699" y="30"/>
                    <a:pt x="2321" y="85"/>
                  </a:cubicBezTo>
                  <a:cubicBezTo>
                    <a:pt x="728" y="313"/>
                    <a:pt x="0" y="2474"/>
                    <a:pt x="774" y="3725"/>
                  </a:cubicBezTo>
                  <a:cubicBezTo>
                    <a:pt x="1138" y="4339"/>
                    <a:pt x="1616" y="4862"/>
                    <a:pt x="2184" y="5294"/>
                  </a:cubicBezTo>
                  <a:cubicBezTo>
                    <a:pt x="2853" y="5842"/>
                    <a:pt x="3672" y="6141"/>
                    <a:pt x="4466" y="6141"/>
                  </a:cubicBezTo>
                  <a:cubicBezTo>
                    <a:pt x="5454" y="6141"/>
                    <a:pt x="6404" y="5679"/>
                    <a:pt x="6984" y="4657"/>
                  </a:cubicBezTo>
                  <a:cubicBezTo>
                    <a:pt x="7917" y="3020"/>
                    <a:pt x="7052" y="586"/>
                    <a:pt x="5119" y="199"/>
                  </a:cubicBezTo>
                  <a:cubicBezTo>
                    <a:pt x="4564" y="64"/>
                    <a:pt x="4009" y="1"/>
                    <a:pt x="345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201;p7"/>
            <p:cNvSpPr/>
            <p:nvPr/>
          </p:nvSpPr>
          <p:spPr>
            <a:xfrm>
              <a:off x="3245425" y="1472775"/>
              <a:ext cx="196275" cy="197875"/>
            </a:xfrm>
            <a:custGeom>
              <a:avLst/>
              <a:gdLst/>
              <a:ahLst/>
              <a:cxnLst/>
              <a:rect l="l" t="t" r="r" b="b"/>
              <a:pathLst>
                <a:path w="7851" h="7915" extrusionOk="0">
                  <a:moveTo>
                    <a:pt x="4513" y="0"/>
                  </a:moveTo>
                  <a:cubicBezTo>
                    <a:pt x="3580" y="0"/>
                    <a:pt x="2631" y="393"/>
                    <a:pt x="2042" y="1273"/>
                  </a:cubicBezTo>
                  <a:cubicBezTo>
                    <a:pt x="1382" y="2205"/>
                    <a:pt x="1314" y="3115"/>
                    <a:pt x="905" y="4116"/>
                  </a:cubicBezTo>
                  <a:cubicBezTo>
                    <a:pt x="0" y="6112"/>
                    <a:pt x="1639" y="7915"/>
                    <a:pt x="3287" y="7915"/>
                  </a:cubicBezTo>
                  <a:cubicBezTo>
                    <a:pt x="4044" y="7915"/>
                    <a:pt x="4802" y="7535"/>
                    <a:pt x="5318" y="6618"/>
                  </a:cubicBezTo>
                  <a:cubicBezTo>
                    <a:pt x="5977" y="5458"/>
                    <a:pt x="6705" y="4662"/>
                    <a:pt x="7160" y="3343"/>
                  </a:cubicBezTo>
                  <a:cubicBezTo>
                    <a:pt x="7850" y="1302"/>
                    <a:pt x="6209" y="0"/>
                    <a:pt x="451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202;p7"/>
            <p:cNvSpPr/>
            <p:nvPr/>
          </p:nvSpPr>
          <p:spPr>
            <a:xfrm>
              <a:off x="3247675" y="933050"/>
              <a:ext cx="233625" cy="177075"/>
            </a:xfrm>
            <a:custGeom>
              <a:avLst/>
              <a:gdLst/>
              <a:ahLst/>
              <a:cxnLst/>
              <a:rect l="l" t="t" r="r" b="b"/>
              <a:pathLst>
                <a:path w="9345" h="7083" extrusionOk="0">
                  <a:moveTo>
                    <a:pt x="4773" y="0"/>
                  </a:moveTo>
                  <a:cubicBezTo>
                    <a:pt x="1" y="0"/>
                    <a:pt x="650" y="7082"/>
                    <a:pt x="4517" y="7082"/>
                  </a:cubicBezTo>
                  <a:cubicBezTo>
                    <a:pt x="4872" y="7082"/>
                    <a:pt x="5253" y="7023"/>
                    <a:pt x="5660" y="6893"/>
                  </a:cubicBezTo>
                  <a:cubicBezTo>
                    <a:pt x="9345" y="5710"/>
                    <a:pt x="8890" y="0"/>
                    <a:pt x="477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 name="Google Shape;203;p7"/>
            <p:cNvSpPr/>
            <p:nvPr/>
          </p:nvSpPr>
          <p:spPr>
            <a:xfrm>
              <a:off x="2950925" y="1955475"/>
              <a:ext cx="288750" cy="274600"/>
            </a:xfrm>
            <a:custGeom>
              <a:avLst/>
              <a:gdLst/>
              <a:ahLst/>
              <a:cxnLst/>
              <a:rect l="l" t="t" r="r" b="b"/>
              <a:pathLst>
                <a:path w="11550" h="10984" extrusionOk="0">
                  <a:moveTo>
                    <a:pt x="2898" y="0"/>
                  </a:moveTo>
                  <a:cubicBezTo>
                    <a:pt x="1277" y="0"/>
                    <a:pt x="0" y="2136"/>
                    <a:pt x="788" y="3711"/>
                  </a:cubicBezTo>
                  <a:cubicBezTo>
                    <a:pt x="1402" y="4917"/>
                    <a:pt x="1834" y="6168"/>
                    <a:pt x="2403" y="7374"/>
                  </a:cubicBezTo>
                  <a:cubicBezTo>
                    <a:pt x="3131" y="8852"/>
                    <a:pt x="4245" y="9785"/>
                    <a:pt x="5633" y="10604"/>
                  </a:cubicBezTo>
                  <a:cubicBezTo>
                    <a:pt x="6092" y="10865"/>
                    <a:pt x="6611" y="10984"/>
                    <a:pt x="7138" y="10984"/>
                  </a:cubicBezTo>
                  <a:cubicBezTo>
                    <a:pt x="9272" y="10984"/>
                    <a:pt x="11549" y="9040"/>
                    <a:pt x="10637" y="6759"/>
                  </a:cubicBezTo>
                  <a:cubicBezTo>
                    <a:pt x="9932" y="5008"/>
                    <a:pt x="9250" y="3689"/>
                    <a:pt x="7612" y="2619"/>
                  </a:cubicBezTo>
                  <a:cubicBezTo>
                    <a:pt x="6452" y="1846"/>
                    <a:pt x="5246" y="1209"/>
                    <a:pt x="4109" y="413"/>
                  </a:cubicBezTo>
                  <a:cubicBezTo>
                    <a:pt x="3701" y="125"/>
                    <a:pt x="3289" y="0"/>
                    <a:pt x="289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 name="Google Shape;204;p7"/>
            <p:cNvSpPr/>
            <p:nvPr/>
          </p:nvSpPr>
          <p:spPr>
            <a:xfrm>
              <a:off x="3434650" y="2244700"/>
              <a:ext cx="193450" cy="190850"/>
            </a:xfrm>
            <a:custGeom>
              <a:avLst/>
              <a:gdLst/>
              <a:ahLst/>
              <a:cxnLst/>
              <a:rect l="l" t="t" r="r" b="b"/>
              <a:pathLst>
                <a:path w="7738" h="7634" extrusionOk="0">
                  <a:moveTo>
                    <a:pt x="4717" y="0"/>
                  </a:moveTo>
                  <a:cubicBezTo>
                    <a:pt x="4251" y="0"/>
                    <a:pt x="3785" y="100"/>
                    <a:pt x="3367" y="309"/>
                  </a:cubicBezTo>
                  <a:cubicBezTo>
                    <a:pt x="2617" y="695"/>
                    <a:pt x="1934" y="1241"/>
                    <a:pt x="1366" y="1901"/>
                  </a:cubicBezTo>
                  <a:cubicBezTo>
                    <a:pt x="1" y="3402"/>
                    <a:pt x="46" y="5677"/>
                    <a:pt x="1729" y="6951"/>
                  </a:cubicBezTo>
                  <a:cubicBezTo>
                    <a:pt x="2324" y="7401"/>
                    <a:pt x="3089" y="7634"/>
                    <a:pt x="3850" y="7634"/>
                  </a:cubicBezTo>
                  <a:cubicBezTo>
                    <a:pt x="5012" y="7634"/>
                    <a:pt x="6166" y="7091"/>
                    <a:pt x="6688" y="5950"/>
                  </a:cubicBezTo>
                  <a:cubicBezTo>
                    <a:pt x="7189" y="4972"/>
                    <a:pt x="7507" y="3880"/>
                    <a:pt x="7598" y="2765"/>
                  </a:cubicBezTo>
                  <a:cubicBezTo>
                    <a:pt x="7737" y="1044"/>
                    <a:pt x="6228" y="0"/>
                    <a:pt x="471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205;p7"/>
            <p:cNvSpPr/>
            <p:nvPr/>
          </p:nvSpPr>
          <p:spPr>
            <a:xfrm>
              <a:off x="3624350" y="1588700"/>
              <a:ext cx="234575" cy="157375"/>
            </a:xfrm>
            <a:custGeom>
              <a:avLst/>
              <a:gdLst/>
              <a:ahLst/>
              <a:cxnLst/>
              <a:rect l="l" t="t" r="r" b="b"/>
              <a:pathLst>
                <a:path w="9383" h="6295" extrusionOk="0">
                  <a:moveTo>
                    <a:pt x="5571" y="1"/>
                  </a:moveTo>
                  <a:cubicBezTo>
                    <a:pt x="3880" y="1"/>
                    <a:pt x="3007" y="894"/>
                    <a:pt x="1853" y="2004"/>
                  </a:cubicBezTo>
                  <a:cubicBezTo>
                    <a:pt x="1" y="3771"/>
                    <a:pt x="1695" y="6295"/>
                    <a:pt x="3840" y="6295"/>
                  </a:cubicBezTo>
                  <a:cubicBezTo>
                    <a:pt x="3987" y="6295"/>
                    <a:pt x="4136" y="6283"/>
                    <a:pt x="4287" y="6258"/>
                  </a:cubicBezTo>
                  <a:cubicBezTo>
                    <a:pt x="6084" y="5985"/>
                    <a:pt x="7017" y="5689"/>
                    <a:pt x="8108" y="4142"/>
                  </a:cubicBezTo>
                  <a:cubicBezTo>
                    <a:pt x="9382" y="2368"/>
                    <a:pt x="7608" y="71"/>
                    <a:pt x="5697" y="2"/>
                  </a:cubicBezTo>
                  <a:cubicBezTo>
                    <a:pt x="5655" y="1"/>
                    <a:pt x="5612" y="1"/>
                    <a:pt x="557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206;p7"/>
            <p:cNvSpPr/>
            <p:nvPr/>
          </p:nvSpPr>
          <p:spPr>
            <a:xfrm>
              <a:off x="3196375" y="2966875"/>
              <a:ext cx="193950" cy="304450"/>
            </a:xfrm>
            <a:custGeom>
              <a:avLst/>
              <a:gdLst/>
              <a:ahLst/>
              <a:cxnLst/>
              <a:rect l="l" t="t" r="r" b="b"/>
              <a:pathLst>
                <a:path w="7758" h="12178" extrusionOk="0">
                  <a:moveTo>
                    <a:pt x="3248" y="0"/>
                  </a:moveTo>
                  <a:cubicBezTo>
                    <a:pt x="1824" y="0"/>
                    <a:pt x="296" y="1239"/>
                    <a:pt x="569" y="3109"/>
                  </a:cubicBezTo>
                  <a:cubicBezTo>
                    <a:pt x="683" y="3973"/>
                    <a:pt x="114" y="5247"/>
                    <a:pt x="69" y="6134"/>
                  </a:cubicBezTo>
                  <a:cubicBezTo>
                    <a:pt x="0" y="7272"/>
                    <a:pt x="182" y="8432"/>
                    <a:pt x="615" y="9501"/>
                  </a:cubicBezTo>
                  <a:cubicBezTo>
                    <a:pt x="1193" y="11008"/>
                    <a:pt x="2407" y="12177"/>
                    <a:pt x="4054" y="12177"/>
                  </a:cubicBezTo>
                  <a:cubicBezTo>
                    <a:pt x="4223" y="12177"/>
                    <a:pt x="4396" y="12165"/>
                    <a:pt x="4573" y="12140"/>
                  </a:cubicBezTo>
                  <a:cubicBezTo>
                    <a:pt x="6370" y="11889"/>
                    <a:pt x="7712" y="10388"/>
                    <a:pt x="7735" y="8568"/>
                  </a:cubicBezTo>
                  <a:cubicBezTo>
                    <a:pt x="7757" y="7272"/>
                    <a:pt x="7507" y="5975"/>
                    <a:pt x="6961" y="4792"/>
                  </a:cubicBezTo>
                  <a:cubicBezTo>
                    <a:pt x="6506" y="3769"/>
                    <a:pt x="5642" y="2927"/>
                    <a:pt x="5392" y="1835"/>
                  </a:cubicBezTo>
                  <a:cubicBezTo>
                    <a:pt x="5100" y="552"/>
                    <a:pt x="4197" y="0"/>
                    <a:pt x="324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 name="Google Shape;207;p7"/>
            <p:cNvSpPr/>
            <p:nvPr/>
          </p:nvSpPr>
          <p:spPr>
            <a:xfrm>
              <a:off x="2532150" y="3339825"/>
              <a:ext cx="221250" cy="225125"/>
            </a:xfrm>
            <a:custGeom>
              <a:avLst/>
              <a:gdLst/>
              <a:ahLst/>
              <a:cxnLst/>
              <a:rect l="l" t="t" r="r" b="b"/>
              <a:pathLst>
                <a:path w="8850" h="9005" extrusionOk="0">
                  <a:moveTo>
                    <a:pt x="4832" y="1"/>
                  </a:moveTo>
                  <a:cubicBezTo>
                    <a:pt x="3906" y="1"/>
                    <a:pt x="2946" y="324"/>
                    <a:pt x="2161" y="952"/>
                  </a:cubicBezTo>
                  <a:cubicBezTo>
                    <a:pt x="0" y="2704"/>
                    <a:pt x="23" y="4888"/>
                    <a:pt x="979" y="7253"/>
                  </a:cubicBezTo>
                  <a:cubicBezTo>
                    <a:pt x="1449" y="8423"/>
                    <a:pt x="2772" y="9004"/>
                    <a:pt x="4032" y="9004"/>
                  </a:cubicBezTo>
                  <a:cubicBezTo>
                    <a:pt x="4660" y="9004"/>
                    <a:pt x="5272" y="8860"/>
                    <a:pt x="5755" y="8573"/>
                  </a:cubicBezTo>
                  <a:cubicBezTo>
                    <a:pt x="8053" y="7208"/>
                    <a:pt x="8849" y="5161"/>
                    <a:pt x="8189" y="2590"/>
                  </a:cubicBezTo>
                  <a:cubicBezTo>
                    <a:pt x="7727" y="837"/>
                    <a:pt x="6321" y="1"/>
                    <a:pt x="483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 name="Google Shape;208;p7"/>
            <p:cNvSpPr/>
            <p:nvPr/>
          </p:nvSpPr>
          <p:spPr>
            <a:xfrm>
              <a:off x="1958625" y="3174175"/>
              <a:ext cx="242000" cy="191000"/>
            </a:xfrm>
            <a:custGeom>
              <a:avLst/>
              <a:gdLst/>
              <a:ahLst/>
              <a:cxnLst/>
              <a:rect l="l" t="t" r="r" b="b"/>
              <a:pathLst>
                <a:path w="9680" h="7640" extrusionOk="0">
                  <a:moveTo>
                    <a:pt x="4775" y="1"/>
                  </a:moveTo>
                  <a:cubicBezTo>
                    <a:pt x="4719" y="1"/>
                    <a:pt x="4663" y="1"/>
                    <a:pt x="4607" y="3"/>
                  </a:cubicBezTo>
                  <a:cubicBezTo>
                    <a:pt x="4588" y="3"/>
                    <a:pt x="4569" y="3"/>
                    <a:pt x="4550" y="3"/>
                  </a:cubicBezTo>
                  <a:cubicBezTo>
                    <a:pt x="1226" y="3"/>
                    <a:pt x="0" y="3975"/>
                    <a:pt x="1991" y="6282"/>
                  </a:cubicBezTo>
                  <a:cubicBezTo>
                    <a:pt x="2754" y="7148"/>
                    <a:pt x="3834" y="7640"/>
                    <a:pt x="4978" y="7640"/>
                  </a:cubicBezTo>
                  <a:cubicBezTo>
                    <a:pt x="5096" y="7640"/>
                    <a:pt x="5215" y="7634"/>
                    <a:pt x="5335" y="7624"/>
                  </a:cubicBezTo>
                  <a:cubicBezTo>
                    <a:pt x="7678" y="7419"/>
                    <a:pt x="9680" y="5440"/>
                    <a:pt x="8974" y="2915"/>
                  </a:cubicBezTo>
                  <a:cubicBezTo>
                    <a:pt x="8838" y="2369"/>
                    <a:pt x="8565" y="1846"/>
                    <a:pt x="8178" y="1414"/>
                  </a:cubicBezTo>
                  <a:cubicBezTo>
                    <a:pt x="7285" y="498"/>
                    <a:pt x="6057" y="1"/>
                    <a:pt x="477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 name="Google Shape;209;p7"/>
            <p:cNvSpPr/>
            <p:nvPr/>
          </p:nvSpPr>
          <p:spPr>
            <a:xfrm>
              <a:off x="2539550" y="2853075"/>
              <a:ext cx="256500" cy="211525"/>
            </a:xfrm>
            <a:custGeom>
              <a:avLst/>
              <a:gdLst/>
              <a:ahLst/>
              <a:cxnLst/>
              <a:rect l="l" t="t" r="r" b="b"/>
              <a:pathLst>
                <a:path w="10260" h="8461" extrusionOk="0">
                  <a:moveTo>
                    <a:pt x="4757" y="0"/>
                  </a:moveTo>
                  <a:cubicBezTo>
                    <a:pt x="4293" y="0"/>
                    <a:pt x="3827" y="51"/>
                    <a:pt x="3367" y="154"/>
                  </a:cubicBezTo>
                  <a:cubicBezTo>
                    <a:pt x="1069" y="609"/>
                    <a:pt x="0" y="3498"/>
                    <a:pt x="1137" y="5432"/>
                  </a:cubicBezTo>
                  <a:cubicBezTo>
                    <a:pt x="2002" y="6933"/>
                    <a:pt x="3207" y="7661"/>
                    <a:pt x="4800" y="8275"/>
                  </a:cubicBezTo>
                  <a:cubicBezTo>
                    <a:pt x="5137" y="8403"/>
                    <a:pt x="5486" y="8461"/>
                    <a:pt x="5835" y="8461"/>
                  </a:cubicBezTo>
                  <a:cubicBezTo>
                    <a:pt x="7420" y="8461"/>
                    <a:pt x="9014" y="7262"/>
                    <a:pt x="9554" y="5864"/>
                  </a:cubicBezTo>
                  <a:cubicBezTo>
                    <a:pt x="10259" y="4044"/>
                    <a:pt x="9668" y="1769"/>
                    <a:pt x="7848" y="814"/>
                  </a:cubicBezTo>
                  <a:cubicBezTo>
                    <a:pt x="6895" y="274"/>
                    <a:pt x="5831" y="0"/>
                    <a:pt x="475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 name="Google Shape;210;p7"/>
            <p:cNvSpPr/>
            <p:nvPr/>
          </p:nvSpPr>
          <p:spPr>
            <a:xfrm>
              <a:off x="3151475" y="2647950"/>
              <a:ext cx="320175" cy="314225"/>
            </a:xfrm>
            <a:custGeom>
              <a:avLst/>
              <a:gdLst/>
              <a:ahLst/>
              <a:cxnLst/>
              <a:rect l="l" t="t" r="r" b="b"/>
              <a:pathLst>
                <a:path w="12807" h="12569" extrusionOk="0">
                  <a:moveTo>
                    <a:pt x="6778" y="1"/>
                  </a:moveTo>
                  <a:cubicBezTo>
                    <a:pt x="5404" y="1"/>
                    <a:pt x="4128" y="608"/>
                    <a:pt x="3412" y="1808"/>
                  </a:cubicBezTo>
                  <a:cubicBezTo>
                    <a:pt x="1683" y="2923"/>
                    <a:pt x="227" y="4788"/>
                    <a:pt x="136" y="6812"/>
                  </a:cubicBezTo>
                  <a:cubicBezTo>
                    <a:pt x="1" y="10193"/>
                    <a:pt x="3214" y="12568"/>
                    <a:pt x="6370" y="12568"/>
                  </a:cubicBezTo>
                  <a:cubicBezTo>
                    <a:pt x="6400" y="12568"/>
                    <a:pt x="6430" y="12568"/>
                    <a:pt x="6460" y="12568"/>
                  </a:cubicBezTo>
                  <a:cubicBezTo>
                    <a:pt x="9758" y="12545"/>
                    <a:pt x="12602" y="9861"/>
                    <a:pt x="12715" y="6539"/>
                  </a:cubicBezTo>
                  <a:cubicBezTo>
                    <a:pt x="12806" y="3560"/>
                    <a:pt x="10531" y="489"/>
                    <a:pt x="7506" y="56"/>
                  </a:cubicBezTo>
                  <a:cubicBezTo>
                    <a:pt x="7262" y="19"/>
                    <a:pt x="7019" y="1"/>
                    <a:pt x="677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 name="Google Shape;211;p7"/>
            <p:cNvSpPr/>
            <p:nvPr/>
          </p:nvSpPr>
          <p:spPr>
            <a:xfrm>
              <a:off x="3489825" y="1861150"/>
              <a:ext cx="179150" cy="139350"/>
            </a:xfrm>
            <a:custGeom>
              <a:avLst/>
              <a:gdLst/>
              <a:ahLst/>
              <a:cxnLst/>
              <a:rect l="l" t="t" r="r" b="b"/>
              <a:pathLst>
                <a:path w="7166" h="5574" extrusionOk="0">
                  <a:moveTo>
                    <a:pt x="3594" y="0"/>
                  </a:moveTo>
                  <a:cubicBezTo>
                    <a:pt x="0" y="0"/>
                    <a:pt x="0" y="5574"/>
                    <a:pt x="3594" y="5574"/>
                  </a:cubicBezTo>
                  <a:cubicBezTo>
                    <a:pt x="7166" y="5574"/>
                    <a:pt x="7166" y="0"/>
                    <a:pt x="359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 name="Google Shape;212;p7"/>
            <p:cNvSpPr/>
            <p:nvPr/>
          </p:nvSpPr>
          <p:spPr>
            <a:xfrm>
              <a:off x="3652450" y="2995700"/>
              <a:ext cx="192300" cy="155750"/>
            </a:xfrm>
            <a:custGeom>
              <a:avLst/>
              <a:gdLst/>
              <a:ahLst/>
              <a:cxnLst/>
              <a:rect l="l" t="t" r="r" b="b"/>
              <a:pathLst>
                <a:path w="7692" h="6230" extrusionOk="0">
                  <a:moveTo>
                    <a:pt x="3570" y="0"/>
                  </a:moveTo>
                  <a:cubicBezTo>
                    <a:pt x="3443" y="0"/>
                    <a:pt x="3314" y="8"/>
                    <a:pt x="3186" y="22"/>
                  </a:cubicBezTo>
                  <a:cubicBezTo>
                    <a:pt x="1616" y="113"/>
                    <a:pt x="1" y="1660"/>
                    <a:pt x="615" y="3366"/>
                  </a:cubicBezTo>
                  <a:cubicBezTo>
                    <a:pt x="1161" y="4890"/>
                    <a:pt x="1889" y="5687"/>
                    <a:pt x="3504" y="6119"/>
                  </a:cubicBezTo>
                  <a:cubicBezTo>
                    <a:pt x="3793" y="6194"/>
                    <a:pt x="4067" y="6229"/>
                    <a:pt x="4325" y="6229"/>
                  </a:cubicBezTo>
                  <a:cubicBezTo>
                    <a:pt x="6704" y="6229"/>
                    <a:pt x="7691" y="3230"/>
                    <a:pt x="6234" y="1342"/>
                  </a:cubicBezTo>
                  <a:cubicBezTo>
                    <a:pt x="5605" y="490"/>
                    <a:pt x="4616" y="0"/>
                    <a:pt x="357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 name="Google Shape;213;p7"/>
            <p:cNvSpPr/>
            <p:nvPr/>
          </p:nvSpPr>
          <p:spPr>
            <a:xfrm>
              <a:off x="2518350" y="3867100"/>
              <a:ext cx="206050" cy="166900"/>
            </a:xfrm>
            <a:custGeom>
              <a:avLst/>
              <a:gdLst/>
              <a:ahLst/>
              <a:cxnLst/>
              <a:rect l="l" t="t" r="r" b="b"/>
              <a:pathLst>
                <a:path w="8242" h="6676" extrusionOk="0">
                  <a:moveTo>
                    <a:pt x="4399" y="1"/>
                  </a:moveTo>
                  <a:cubicBezTo>
                    <a:pt x="3869" y="1"/>
                    <a:pt x="3336" y="133"/>
                    <a:pt x="2850" y="425"/>
                  </a:cubicBezTo>
                  <a:lnTo>
                    <a:pt x="2395" y="721"/>
                  </a:lnTo>
                  <a:cubicBezTo>
                    <a:pt x="0" y="2171"/>
                    <a:pt x="576" y="6675"/>
                    <a:pt x="3630" y="6675"/>
                  </a:cubicBezTo>
                  <a:cubicBezTo>
                    <a:pt x="3738" y="6675"/>
                    <a:pt x="3850" y="6670"/>
                    <a:pt x="3964" y="6658"/>
                  </a:cubicBezTo>
                  <a:lnTo>
                    <a:pt x="4488" y="6590"/>
                  </a:lnTo>
                  <a:cubicBezTo>
                    <a:pt x="6558" y="6362"/>
                    <a:pt x="8241" y="4656"/>
                    <a:pt x="7672" y="2450"/>
                  </a:cubicBezTo>
                  <a:cubicBezTo>
                    <a:pt x="7289" y="999"/>
                    <a:pt x="5855" y="1"/>
                    <a:pt x="439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 name="Google Shape;214;p7"/>
            <p:cNvSpPr/>
            <p:nvPr/>
          </p:nvSpPr>
          <p:spPr>
            <a:xfrm>
              <a:off x="2267150" y="3707100"/>
              <a:ext cx="242850" cy="211025"/>
            </a:xfrm>
            <a:custGeom>
              <a:avLst/>
              <a:gdLst/>
              <a:ahLst/>
              <a:cxnLst/>
              <a:rect l="l" t="t" r="r" b="b"/>
              <a:pathLst>
                <a:path w="9714" h="8441" extrusionOk="0">
                  <a:moveTo>
                    <a:pt x="4845" y="1"/>
                  </a:moveTo>
                  <a:cubicBezTo>
                    <a:pt x="2320" y="1"/>
                    <a:pt x="0" y="2639"/>
                    <a:pt x="842" y="5210"/>
                  </a:cubicBezTo>
                  <a:lnTo>
                    <a:pt x="955" y="5506"/>
                  </a:lnTo>
                  <a:cubicBezTo>
                    <a:pt x="1524" y="7462"/>
                    <a:pt x="3190" y="8440"/>
                    <a:pt x="4857" y="8440"/>
                  </a:cubicBezTo>
                  <a:cubicBezTo>
                    <a:pt x="6523" y="8440"/>
                    <a:pt x="8189" y="7462"/>
                    <a:pt x="8758" y="5506"/>
                  </a:cubicBezTo>
                  <a:lnTo>
                    <a:pt x="8872" y="5210"/>
                  </a:lnTo>
                  <a:cubicBezTo>
                    <a:pt x="9713" y="2639"/>
                    <a:pt x="7393" y="1"/>
                    <a:pt x="484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 name="Google Shape;215;p7"/>
            <p:cNvSpPr/>
            <p:nvPr/>
          </p:nvSpPr>
          <p:spPr>
            <a:xfrm>
              <a:off x="3253800" y="3352875"/>
              <a:ext cx="176325" cy="238050"/>
            </a:xfrm>
            <a:custGeom>
              <a:avLst/>
              <a:gdLst/>
              <a:ahLst/>
              <a:cxnLst/>
              <a:rect l="l" t="t" r="r" b="b"/>
              <a:pathLst>
                <a:path w="7053" h="9522" extrusionOk="0">
                  <a:moveTo>
                    <a:pt x="3063" y="0"/>
                  </a:moveTo>
                  <a:cubicBezTo>
                    <a:pt x="1572" y="0"/>
                    <a:pt x="60" y="958"/>
                    <a:pt x="274" y="2682"/>
                  </a:cubicBezTo>
                  <a:cubicBezTo>
                    <a:pt x="410" y="3592"/>
                    <a:pt x="1" y="4275"/>
                    <a:pt x="1" y="5185"/>
                  </a:cubicBezTo>
                  <a:cubicBezTo>
                    <a:pt x="1" y="6185"/>
                    <a:pt x="410" y="7141"/>
                    <a:pt x="888" y="7982"/>
                  </a:cubicBezTo>
                  <a:cubicBezTo>
                    <a:pt x="1480" y="9012"/>
                    <a:pt x="2587" y="9521"/>
                    <a:pt x="3683" y="9521"/>
                  </a:cubicBezTo>
                  <a:cubicBezTo>
                    <a:pt x="5032" y="9521"/>
                    <a:pt x="6362" y="8750"/>
                    <a:pt x="6689" y="7232"/>
                  </a:cubicBezTo>
                  <a:cubicBezTo>
                    <a:pt x="7053" y="5457"/>
                    <a:pt x="6757" y="4229"/>
                    <a:pt x="5938" y="2887"/>
                  </a:cubicBezTo>
                  <a:cubicBezTo>
                    <a:pt x="5824" y="2591"/>
                    <a:pt x="5756" y="2296"/>
                    <a:pt x="5711" y="1977"/>
                  </a:cubicBezTo>
                  <a:cubicBezTo>
                    <a:pt x="5456" y="625"/>
                    <a:pt x="4267" y="0"/>
                    <a:pt x="306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 name="Google Shape;216;p7"/>
            <p:cNvSpPr/>
            <p:nvPr/>
          </p:nvSpPr>
          <p:spPr>
            <a:xfrm>
              <a:off x="3582775" y="2711750"/>
              <a:ext cx="129700" cy="113975"/>
            </a:xfrm>
            <a:custGeom>
              <a:avLst/>
              <a:gdLst/>
              <a:ahLst/>
              <a:cxnLst/>
              <a:rect l="l" t="t" r="r" b="b"/>
              <a:pathLst>
                <a:path w="5188" h="4559" extrusionOk="0">
                  <a:moveTo>
                    <a:pt x="2595" y="1"/>
                  </a:moveTo>
                  <a:cubicBezTo>
                    <a:pt x="1679" y="1"/>
                    <a:pt x="763" y="518"/>
                    <a:pt x="513" y="1553"/>
                  </a:cubicBezTo>
                  <a:lnTo>
                    <a:pt x="422" y="1872"/>
                  </a:lnTo>
                  <a:cubicBezTo>
                    <a:pt x="1" y="3660"/>
                    <a:pt x="1308" y="4559"/>
                    <a:pt x="2606" y="4559"/>
                  </a:cubicBezTo>
                  <a:cubicBezTo>
                    <a:pt x="3901" y="4559"/>
                    <a:pt x="5187" y="3666"/>
                    <a:pt x="4744" y="1872"/>
                  </a:cubicBezTo>
                  <a:lnTo>
                    <a:pt x="4676" y="1553"/>
                  </a:lnTo>
                  <a:cubicBezTo>
                    <a:pt x="4426" y="518"/>
                    <a:pt x="3510" y="1"/>
                    <a:pt x="259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 name="Google Shape;217;p7"/>
            <p:cNvSpPr/>
            <p:nvPr/>
          </p:nvSpPr>
          <p:spPr>
            <a:xfrm>
              <a:off x="3683175" y="3719650"/>
              <a:ext cx="191950" cy="166825"/>
            </a:xfrm>
            <a:custGeom>
              <a:avLst/>
              <a:gdLst/>
              <a:ahLst/>
              <a:cxnLst/>
              <a:rect l="l" t="t" r="r" b="b"/>
              <a:pathLst>
                <a:path w="7678" h="6673" extrusionOk="0">
                  <a:moveTo>
                    <a:pt x="4056" y="1"/>
                  </a:moveTo>
                  <a:cubicBezTo>
                    <a:pt x="3160" y="1"/>
                    <a:pt x="2263" y="307"/>
                    <a:pt x="1638" y="932"/>
                  </a:cubicBezTo>
                  <a:cubicBezTo>
                    <a:pt x="0" y="2592"/>
                    <a:pt x="569" y="6164"/>
                    <a:pt x="3162" y="6551"/>
                  </a:cubicBezTo>
                  <a:lnTo>
                    <a:pt x="3572" y="6619"/>
                  </a:lnTo>
                  <a:cubicBezTo>
                    <a:pt x="3799" y="6655"/>
                    <a:pt x="4021" y="6673"/>
                    <a:pt x="4235" y="6673"/>
                  </a:cubicBezTo>
                  <a:cubicBezTo>
                    <a:pt x="6291" y="6673"/>
                    <a:pt x="7677" y="5049"/>
                    <a:pt x="7348" y="2865"/>
                  </a:cubicBezTo>
                  <a:cubicBezTo>
                    <a:pt x="7325" y="2729"/>
                    <a:pt x="7302" y="2592"/>
                    <a:pt x="7280" y="2456"/>
                  </a:cubicBezTo>
                  <a:cubicBezTo>
                    <a:pt x="7024" y="839"/>
                    <a:pt x="5540" y="1"/>
                    <a:pt x="405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 name="Google Shape;218;p7"/>
            <p:cNvSpPr/>
            <p:nvPr/>
          </p:nvSpPr>
          <p:spPr>
            <a:xfrm>
              <a:off x="3697825" y="4246275"/>
              <a:ext cx="218100" cy="175300"/>
            </a:xfrm>
            <a:custGeom>
              <a:avLst/>
              <a:gdLst/>
              <a:ahLst/>
              <a:cxnLst/>
              <a:rect l="l" t="t" r="r" b="b"/>
              <a:pathLst>
                <a:path w="8724" h="7012" extrusionOk="0">
                  <a:moveTo>
                    <a:pt x="5929" y="1"/>
                  </a:moveTo>
                  <a:cubicBezTo>
                    <a:pt x="5713" y="1"/>
                    <a:pt x="5489" y="36"/>
                    <a:pt x="5260" y="112"/>
                  </a:cubicBezTo>
                  <a:cubicBezTo>
                    <a:pt x="3918" y="567"/>
                    <a:pt x="2826" y="1022"/>
                    <a:pt x="1803" y="2068"/>
                  </a:cubicBezTo>
                  <a:cubicBezTo>
                    <a:pt x="1" y="3889"/>
                    <a:pt x="1638" y="7012"/>
                    <a:pt x="3812" y="7012"/>
                  </a:cubicBezTo>
                  <a:cubicBezTo>
                    <a:pt x="4272" y="7012"/>
                    <a:pt x="4757" y="6872"/>
                    <a:pt x="5238" y="6550"/>
                  </a:cubicBezTo>
                  <a:cubicBezTo>
                    <a:pt x="6352" y="5799"/>
                    <a:pt x="7285" y="4753"/>
                    <a:pt x="7899" y="3524"/>
                  </a:cubicBezTo>
                  <a:cubicBezTo>
                    <a:pt x="8724" y="2056"/>
                    <a:pt x="7574" y="1"/>
                    <a:pt x="592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 name="Google Shape;219;p7"/>
            <p:cNvSpPr/>
            <p:nvPr/>
          </p:nvSpPr>
          <p:spPr>
            <a:xfrm>
              <a:off x="2856525" y="4282625"/>
              <a:ext cx="175475" cy="138900"/>
            </a:xfrm>
            <a:custGeom>
              <a:avLst/>
              <a:gdLst/>
              <a:ahLst/>
              <a:cxnLst/>
              <a:rect l="l" t="t" r="r" b="b"/>
              <a:pathLst>
                <a:path w="7019" h="5556" extrusionOk="0">
                  <a:moveTo>
                    <a:pt x="3735" y="1"/>
                  </a:moveTo>
                  <a:cubicBezTo>
                    <a:pt x="3211" y="1"/>
                    <a:pt x="2661" y="190"/>
                    <a:pt x="2152" y="637"/>
                  </a:cubicBezTo>
                  <a:cubicBezTo>
                    <a:pt x="1447" y="1274"/>
                    <a:pt x="1197" y="1888"/>
                    <a:pt x="765" y="2684"/>
                  </a:cubicBezTo>
                  <a:cubicBezTo>
                    <a:pt x="1" y="4082"/>
                    <a:pt x="1129" y="5556"/>
                    <a:pt x="2475" y="5556"/>
                  </a:cubicBezTo>
                  <a:cubicBezTo>
                    <a:pt x="2773" y="5556"/>
                    <a:pt x="3080" y="5484"/>
                    <a:pt x="3381" y="5323"/>
                  </a:cubicBezTo>
                  <a:cubicBezTo>
                    <a:pt x="4200" y="4891"/>
                    <a:pt x="4814" y="4641"/>
                    <a:pt x="5451" y="3936"/>
                  </a:cubicBezTo>
                  <a:cubicBezTo>
                    <a:pt x="7018" y="2227"/>
                    <a:pt x="5531" y="1"/>
                    <a:pt x="373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 name="Google Shape;220;p7"/>
            <p:cNvSpPr/>
            <p:nvPr/>
          </p:nvSpPr>
          <p:spPr>
            <a:xfrm>
              <a:off x="3037700" y="3743500"/>
              <a:ext cx="209300" cy="162100"/>
            </a:xfrm>
            <a:custGeom>
              <a:avLst/>
              <a:gdLst/>
              <a:ahLst/>
              <a:cxnLst/>
              <a:rect l="l" t="t" r="r" b="b"/>
              <a:pathLst>
                <a:path w="8372" h="6484" extrusionOk="0">
                  <a:moveTo>
                    <a:pt x="4186" y="1"/>
                  </a:moveTo>
                  <a:cubicBezTo>
                    <a:pt x="1" y="1"/>
                    <a:pt x="1" y="6484"/>
                    <a:pt x="4186" y="6484"/>
                  </a:cubicBezTo>
                  <a:cubicBezTo>
                    <a:pt x="8372" y="6484"/>
                    <a:pt x="8372" y="1"/>
                    <a:pt x="418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 name="Google Shape;221;p7"/>
            <p:cNvSpPr/>
            <p:nvPr/>
          </p:nvSpPr>
          <p:spPr>
            <a:xfrm>
              <a:off x="3500625" y="4075050"/>
              <a:ext cx="174600" cy="134800"/>
            </a:xfrm>
            <a:custGeom>
              <a:avLst/>
              <a:gdLst/>
              <a:ahLst/>
              <a:cxnLst/>
              <a:rect l="l" t="t" r="r" b="b"/>
              <a:pathLst>
                <a:path w="6984" h="5392" extrusionOk="0">
                  <a:moveTo>
                    <a:pt x="3503" y="0"/>
                  </a:moveTo>
                  <a:cubicBezTo>
                    <a:pt x="0" y="0"/>
                    <a:pt x="0" y="5392"/>
                    <a:pt x="3503" y="5392"/>
                  </a:cubicBezTo>
                  <a:cubicBezTo>
                    <a:pt x="6984" y="5392"/>
                    <a:pt x="6984" y="0"/>
                    <a:pt x="350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 name="Google Shape;222;p7"/>
            <p:cNvSpPr/>
            <p:nvPr/>
          </p:nvSpPr>
          <p:spPr>
            <a:xfrm>
              <a:off x="2911450" y="3001375"/>
              <a:ext cx="178600" cy="138775"/>
            </a:xfrm>
            <a:custGeom>
              <a:avLst/>
              <a:gdLst/>
              <a:ahLst/>
              <a:cxnLst/>
              <a:rect l="l" t="t" r="r" b="b"/>
              <a:pathLst>
                <a:path w="7144" h="5551" extrusionOk="0">
                  <a:moveTo>
                    <a:pt x="3572" y="0"/>
                  </a:moveTo>
                  <a:cubicBezTo>
                    <a:pt x="1" y="0"/>
                    <a:pt x="1" y="5551"/>
                    <a:pt x="3572" y="5551"/>
                  </a:cubicBezTo>
                  <a:cubicBezTo>
                    <a:pt x="7144" y="5551"/>
                    <a:pt x="7144" y="0"/>
                    <a:pt x="357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 name="Google Shape;223;p7"/>
            <p:cNvSpPr/>
            <p:nvPr/>
          </p:nvSpPr>
          <p:spPr>
            <a:xfrm>
              <a:off x="3544425" y="3350275"/>
              <a:ext cx="166075" cy="121125"/>
            </a:xfrm>
            <a:custGeom>
              <a:avLst/>
              <a:gdLst/>
              <a:ahLst/>
              <a:cxnLst/>
              <a:rect l="l" t="t" r="r" b="b"/>
              <a:pathLst>
                <a:path w="6643" h="4845" extrusionOk="0">
                  <a:moveTo>
                    <a:pt x="3126" y="0"/>
                  </a:moveTo>
                  <a:cubicBezTo>
                    <a:pt x="17" y="0"/>
                    <a:pt x="0" y="4845"/>
                    <a:pt x="3123" y="4845"/>
                  </a:cubicBezTo>
                  <a:cubicBezTo>
                    <a:pt x="3314" y="4845"/>
                    <a:pt x="3516" y="4826"/>
                    <a:pt x="3731" y="4788"/>
                  </a:cubicBezTo>
                  <a:lnTo>
                    <a:pt x="4367" y="4674"/>
                  </a:lnTo>
                  <a:cubicBezTo>
                    <a:pt x="6642" y="4265"/>
                    <a:pt x="6642" y="580"/>
                    <a:pt x="4367" y="170"/>
                  </a:cubicBezTo>
                  <a:lnTo>
                    <a:pt x="3731" y="57"/>
                  </a:lnTo>
                  <a:cubicBezTo>
                    <a:pt x="3517" y="18"/>
                    <a:pt x="3316" y="0"/>
                    <a:pt x="312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 name="Google Shape;224;p7"/>
            <p:cNvSpPr/>
            <p:nvPr/>
          </p:nvSpPr>
          <p:spPr>
            <a:xfrm>
              <a:off x="4353075" y="3522925"/>
              <a:ext cx="187700" cy="347900"/>
            </a:xfrm>
            <a:custGeom>
              <a:avLst/>
              <a:gdLst/>
              <a:ahLst/>
              <a:cxnLst/>
              <a:rect l="l" t="t" r="r" b="b"/>
              <a:pathLst>
                <a:path w="7508" h="13916" extrusionOk="0">
                  <a:moveTo>
                    <a:pt x="4508" y="0"/>
                  </a:moveTo>
                  <a:cubicBezTo>
                    <a:pt x="3298" y="0"/>
                    <a:pt x="2002" y="742"/>
                    <a:pt x="1570" y="1977"/>
                  </a:cubicBezTo>
                  <a:cubicBezTo>
                    <a:pt x="501" y="5139"/>
                    <a:pt x="1" y="8937"/>
                    <a:pt x="1206" y="12145"/>
                  </a:cubicBezTo>
                  <a:cubicBezTo>
                    <a:pt x="1614" y="13235"/>
                    <a:pt x="2657" y="13915"/>
                    <a:pt x="3686" y="13915"/>
                  </a:cubicBezTo>
                  <a:cubicBezTo>
                    <a:pt x="4439" y="13915"/>
                    <a:pt x="5184" y="13550"/>
                    <a:pt x="5665" y="12713"/>
                  </a:cubicBezTo>
                  <a:cubicBezTo>
                    <a:pt x="7485" y="9483"/>
                    <a:pt x="7508" y="5548"/>
                    <a:pt x="6871" y="1977"/>
                  </a:cubicBezTo>
                  <a:cubicBezTo>
                    <a:pt x="6612" y="599"/>
                    <a:pt x="5595" y="0"/>
                    <a:pt x="450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 name="Google Shape;225;p7"/>
            <p:cNvSpPr/>
            <p:nvPr/>
          </p:nvSpPr>
          <p:spPr>
            <a:xfrm>
              <a:off x="3884475" y="3526250"/>
              <a:ext cx="200775" cy="135950"/>
            </a:xfrm>
            <a:custGeom>
              <a:avLst/>
              <a:gdLst/>
              <a:ahLst/>
              <a:cxnLst/>
              <a:rect l="l" t="t" r="r" b="b"/>
              <a:pathLst>
                <a:path w="8031" h="5438" extrusionOk="0">
                  <a:moveTo>
                    <a:pt x="3385" y="1"/>
                  </a:moveTo>
                  <a:cubicBezTo>
                    <a:pt x="3083" y="1"/>
                    <a:pt x="2780" y="31"/>
                    <a:pt x="2480" y="92"/>
                  </a:cubicBezTo>
                  <a:cubicBezTo>
                    <a:pt x="1" y="479"/>
                    <a:pt x="319" y="3572"/>
                    <a:pt x="1866" y="4733"/>
                  </a:cubicBezTo>
                  <a:cubicBezTo>
                    <a:pt x="2640" y="5324"/>
                    <a:pt x="3527" y="5438"/>
                    <a:pt x="4482" y="5438"/>
                  </a:cubicBezTo>
                  <a:cubicBezTo>
                    <a:pt x="6984" y="5438"/>
                    <a:pt x="8031" y="1866"/>
                    <a:pt x="5733" y="638"/>
                  </a:cubicBezTo>
                  <a:cubicBezTo>
                    <a:pt x="5018" y="222"/>
                    <a:pt x="4206" y="1"/>
                    <a:pt x="338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 name="Google Shape;226;p7"/>
            <p:cNvSpPr/>
            <p:nvPr/>
          </p:nvSpPr>
          <p:spPr>
            <a:xfrm>
              <a:off x="4163150" y="4152950"/>
              <a:ext cx="244225" cy="149975"/>
            </a:xfrm>
            <a:custGeom>
              <a:avLst/>
              <a:gdLst/>
              <a:ahLst/>
              <a:cxnLst/>
              <a:rect l="l" t="t" r="r" b="b"/>
              <a:pathLst>
                <a:path w="9769" h="5999" extrusionOk="0">
                  <a:moveTo>
                    <a:pt x="3737" y="0"/>
                  </a:moveTo>
                  <a:cubicBezTo>
                    <a:pt x="3354" y="0"/>
                    <a:pt x="2960" y="54"/>
                    <a:pt x="2548" y="183"/>
                  </a:cubicBezTo>
                  <a:cubicBezTo>
                    <a:pt x="728" y="751"/>
                    <a:pt x="0" y="3026"/>
                    <a:pt x="1388" y="4459"/>
                  </a:cubicBezTo>
                  <a:cubicBezTo>
                    <a:pt x="2502" y="5597"/>
                    <a:pt x="3731" y="5733"/>
                    <a:pt x="5232" y="5961"/>
                  </a:cubicBezTo>
                  <a:cubicBezTo>
                    <a:pt x="5409" y="5986"/>
                    <a:pt x="5580" y="5999"/>
                    <a:pt x="5746" y="5999"/>
                  </a:cubicBezTo>
                  <a:cubicBezTo>
                    <a:pt x="8786" y="5999"/>
                    <a:pt x="9769" y="1828"/>
                    <a:pt x="6597" y="706"/>
                  </a:cubicBezTo>
                  <a:cubicBezTo>
                    <a:pt x="5618" y="347"/>
                    <a:pt x="4710" y="0"/>
                    <a:pt x="373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 name="Google Shape;227;p7"/>
            <p:cNvSpPr/>
            <p:nvPr/>
          </p:nvSpPr>
          <p:spPr>
            <a:xfrm>
              <a:off x="4896125" y="3932625"/>
              <a:ext cx="246525" cy="186950"/>
            </a:xfrm>
            <a:custGeom>
              <a:avLst/>
              <a:gdLst/>
              <a:ahLst/>
              <a:cxnLst/>
              <a:rect l="l" t="t" r="r" b="b"/>
              <a:pathLst>
                <a:path w="9861" h="7478" extrusionOk="0">
                  <a:moveTo>
                    <a:pt x="6107" y="1"/>
                  </a:moveTo>
                  <a:cubicBezTo>
                    <a:pt x="6029" y="1"/>
                    <a:pt x="5951" y="4"/>
                    <a:pt x="5872" y="11"/>
                  </a:cubicBezTo>
                  <a:cubicBezTo>
                    <a:pt x="4689" y="79"/>
                    <a:pt x="3665" y="215"/>
                    <a:pt x="2778" y="1102"/>
                  </a:cubicBezTo>
                  <a:cubicBezTo>
                    <a:pt x="2164" y="1717"/>
                    <a:pt x="1936" y="2445"/>
                    <a:pt x="1595" y="3195"/>
                  </a:cubicBezTo>
                  <a:cubicBezTo>
                    <a:pt x="1" y="4790"/>
                    <a:pt x="1099" y="7477"/>
                    <a:pt x="3079" y="7477"/>
                  </a:cubicBezTo>
                  <a:cubicBezTo>
                    <a:pt x="3472" y="7477"/>
                    <a:pt x="3899" y="7371"/>
                    <a:pt x="4348" y="7131"/>
                  </a:cubicBezTo>
                  <a:lnTo>
                    <a:pt x="4348" y="7131"/>
                  </a:lnTo>
                  <a:cubicBezTo>
                    <a:pt x="4283" y="7171"/>
                    <a:pt x="4476" y="7185"/>
                    <a:pt x="4761" y="7185"/>
                  </a:cubicBezTo>
                  <a:cubicBezTo>
                    <a:pt x="5280" y="7185"/>
                    <a:pt x="6103" y="7137"/>
                    <a:pt x="6236" y="7108"/>
                  </a:cubicBezTo>
                  <a:cubicBezTo>
                    <a:pt x="7441" y="6789"/>
                    <a:pt x="8124" y="5948"/>
                    <a:pt x="8715" y="4924"/>
                  </a:cubicBezTo>
                  <a:cubicBezTo>
                    <a:pt x="9860" y="2964"/>
                    <a:pt x="8468" y="1"/>
                    <a:pt x="610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 name="Google Shape;228;p7"/>
            <p:cNvSpPr/>
            <p:nvPr/>
          </p:nvSpPr>
          <p:spPr>
            <a:xfrm>
              <a:off x="4843300" y="3335850"/>
              <a:ext cx="214425" cy="225575"/>
            </a:xfrm>
            <a:custGeom>
              <a:avLst/>
              <a:gdLst/>
              <a:ahLst/>
              <a:cxnLst/>
              <a:rect l="l" t="t" r="r" b="b"/>
              <a:pathLst>
                <a:path w="8577" h="9023" extrusionOk="0">
                  <a:moveTo>
                    <a:pt x="4479" y="0"/>
                  </a:moveTo>
                  <a:cubicBezTo>
                    <a:pt x="4181" y="0"/>
                    <a:pt x="3883" y="43"/>
                    <a:pt x="3594" y="133"/>
                  </a:cubicBezTo>
                  <a:lnTo>
                    <a:pt x="3253" y="247"/>
                  </a:lnTo>
                  <a:cubicBezTo>
                    <a:pt x="1911" y="656"/>
                    <a:pt x="614" y="1703"/>
                    <a:pt x="341" y="3159"/>
                  </a:cubicBezTo>
                  <a:cubicBezTo>
                    <a:pt x="0" y="4592"/>
                    <a:pt x="182" y="6116"/>
                    <a:pt x="819" y="7435"/>
                  </a:cubicBezTo>
                  <a:cubicBezTo>
                    <a:pt x="1339" y="8563"/>
                    <a:pt x="2439" y="9023"/>
                    <a:pt x="3559" y="9023"/>
                  </a:cubicBezTo>
                  <a:cubicBezTo>
                    <a:pt x="4155" y="9023"/>
                    <a:pt x="4756" y="8893"/>
                    <a:pt x="5278" y="8663"/>
                  </a:cubicBezTo>
                  <a:cubicBezTo>
                    <a:pt x="6438" y="8163"/>
                    <a:pt x="7211" y="7276"/>
                    <a:pt x="7871" y="6229"/>
                  </a:cubicBezTo>
                  <a:cubicBezTo>
                    <a:pt x="8576" y="4978"/>
                    <a:pt x="8576" y="3432"/>
                    <a:pt x="7871" y="2180"/>
                  </a:cubicBezTo>
                  <a:lnTo>
                    <a:pt x="7666" y="1862"/>
                  </a:lnTo>
                  <a:cubicBezTo>
                    <a:pt x="7039" y="774"/>
                    <a:pt x="5755" y="0"/>
                    <a:pt x="447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 name="Google Shape;229;p7"/>
            <p:cNvSpPr/>
            <p:nvPr/>
          </p:nvSpPr>
          <p:spPr>
            <a:xfrm>
              <a:off x="4666925" y="3855150"/>
              <a:ext cx="191050" cy="163825"/>
            </a:xfrm>
            <a:custGeom>
              <a:avLst/>
              <a:gdLst/>
              <a:ahLst/>
              <a:cxnLst/>
              <a:rect l="l" t="t" r="r" b="b"/>
              <a:pathLst>
                <a:path w="7642" h="6553" extrusionOk="0">
                  <a:moveTo>
                    <a:pt x="3839" y="1"/>
                  </a:moveTo>
                  <a:cubicBezTo>
                    <a:pt x="1082" y="1"/>
                    <a:pt x="0" y="3857"/>
                    <a:pt x="1801" y="5657"/>
                  </a:cubicBezTo>
                  <a:cubicBezTo>
                    <a:pt x="2414" y="6271"/>
                    <a:pt x="3255" y="6553"/>
                    <a:pt x="4101" y="6553"/>
                  </a:cubicBezTo>
                  <a:cubicBezTo>
                    <a:pt x="5861" y="6553"/>
                    <a:pt x="7642" y="5334"/>
                    <a:pt x="7442" y="3337"/>
                  </a:cubicBezTo>
                  <a:lnTo>
                    <a:pt x="7419" y="2996"/>
                  </a:lnTo>
                  <a:cubicBezTo>
                    <a:pt x="7237" y="1290"/>
                    <a:pt x="6191" y="243"/>
                    <a:pt x="4485" y="61"/>
                  </a:cubicBezTo>
                  <a:lnTo>
                    <a:pt x="4144" y="16"/>
                  </a:lnTo>
                  <a:cubicBezTo>
                    <a:pt x="4040" y="6"/>
                    <a:pt x="3938" y="1"/>
                    <a:pt x="383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 name="Google Shape;230;p7"/>
            <p:cNvSpPr/>
            <p:nvPr/>
          </p:nvSpPr>
          <p:spPr>
            <a:xfrm>
              <a:off x="5385250" y="3407400"/>
              <a:ext cx="250825" cy="194525"/>
            </a:xfrm>
            <a:custGeom>
              <a:avLst/>
              <a:gdLst/>
              <a:ahLst/>
              <a:cxnLst/>
              <a:rect l="l" t="t" r="r" b="b"/>
              <a:pathLst>
                <a:path w="10033" h="7781" extrusionOk="0">
                  <a:moveTo>
                    <a:pt x="5005" y="1"/>
                  </a:moveTo>
                  <a:cubicBezTo>
                    <a:pt x="1" y="1"/>
                    <a:pt x="1" y="7780"/>
                    <a:pt x="5005" y="7780"/>
                  </a:cubicBezTo>
                  <a:cubicBezTo>
                    <a:pt x="10032" y="7780"/>
                    <a:pt x="10032" y="1"/>
                    <a:pt x="500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 name="Google Shape;231;p7"/>
            <p:cNvSpPr/>
            <p:nvPr/>
          </p:nvSpPr>
          <p:spPr>
            <a:xfrm>
              <a:off x="5173125" y="3149225"/>
              <a:ext cx="186550" cy="328425"/>
            </a:xfrm>
            <a:custGeom>
              <a:avLst/>
              <a:gdLst/>
              <a:ahLst/>
              <a:cxnLst/>
              <a:rect l="l" t="t" r="r" b="b"/>
              <a:pathLst>
                <a:path w="7462" h="13137" extrusionOk="0">
                  <a:moveTo>
                    <a:pt x="3292" y="0"/>
                  </a:moveTo>
                  <a:cubicBezTo>
                    <a:pt x="2290" y="0"/>
                    <a:pt x="1320" y="655"/>
                    <a:pt x="1343" y="1980"/>
                  </a:cubicBezTo>
                  <a:cubicBezTo>
                    <a:pt x="1388" y="3663"/>
                    <a:pt x="1388" y="4891"/>
                    <a:pt x="751" y="6438"/>
                  </a:cubicBezTo>
                  <a:cubicBezTo>
                    <a:pt x="1" y="8121"/>
                    <a:pt x="137" y="10078"/>
                    <a:pt x="1138" y="11624"/>
                  </a:cubicBezTo>
                  <a:cubicBezTo>
                    <a:pt x="1716" y="12591"/>
                    <a:pt x="2825" y="13136"/>
                    <a:pt x="3906" y="13136"/>
                  </a:cubicBezTo>
                  <a:cubicBezTo>
                    <a:pt x="4910" y="13136"/>
                    <a:pt x="5889" y="12665"/>
                    <a:pt x="6393" y="11624"/>
                  </a:cubicBezTo>
                  <a:cubicBezTo>
                    <a:pt x="7234" y="9918"/>
                    <a:pt x="7462" y="8190"/>
                    <a:pt x="6598" y="6438"/>
                  </a:cubicBezTo>
                  <a:cubicBezTo>
                    <a:pt x="6347" y="5892"/>
                    <a:pt x="5915" y="5414"/>
                    <a:pt x="5733" y="4846"/>
                  </a:cubicBezTo>
                  <a:cubicBezTo>
                    <a:pt x="5437" y="3959"/>
                    <a:pt x="5506" y="2889"/>
                    <a:pt x="5437" y="1980"/>
                  </a:cubicBezTo>
                  <a:cubicBezTo>
                    <a:pt x="5346" y="666"/>
                    <a:pt x="4302" y="0"/>
                    <a:pt x="329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 name="Google Shape;232;p7"/>
            <p:cNvSpPr/>
            <p:nvPr/>
          </p:nvSpPr>
          <p:spPr>
            <a:xfrm>
              <a:off x="5200825" y="3921075"/>
              <a:ext cx="353350" cy="199425"/>
            </a:xfrm>
            <a:custGeom>
              <a:avLst/>
              <a:gdLst/>
              <a:ahLst/>
              <a:cxnLst/>
              <a:rect l="l" t="t" r="r" b="b"/>
              <a:pathLst>
                <a:path w="14134" h="7977" extrusionOk="0">
                  <a:moveTo>
                    <a:pt x="7050" y="0"/>
                  </a:moveTo>
                  <a:cubicBezTo>
                    <a:pt x="6033" y="0"/>
                    <a:pt x="5004" y="189"/>
                    <a:pt x="3988" y="518"/>
                  </a:cubicBezTo>
                  <a:cubicBezTo>
                    <a:pt x="3880" y="506"/>
                    <a:pt x="3774" y="501"/>
                    <a:pt x="3670" y="501"/>
                  </a:cubicBezTo>
                  <a:cubicBezTo>
                    <a:pt x="953" y="501"/>
                    <a:pt x="0" y="4398"/>
                    <a:pt x="2805" y="5341"/>
                  </a:cubicBezTo>
                  <a:cubicBezTo>
                    <a:pt x="4303" y="6922"/>
                    <a:pt x="6348" y="7976"/>
                    <a:pt x="8523" y="7976"/>
                  </a:cubicBezTo>
                  <a:cubicBezTo>
                    <a:pt x="8694" y="7976"/>
                    <a:pt x="8866" y="7970"/>
                    <a:pt x="9038" y="7956"/>
                  </a:cubicBezTo>
                  <a:cubicBezTo>
                    <a:pt x="12632" y="7683"/>
                    <a:pt x="14134" y="3066"/>
                    <a:pt x="10858" y="1041"/>
                  </a:cubicBezTo>
                  <a:cubicBezTo>
                    <a:pt x="9643" y="312"/>
                    <a:pt x="8356" y="0"/>
                    <a:pt x="705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 name="Google Shape;233;p7"/>
            <p:cNvSpPr/>
            <p:nvPr/>
          </p:nvSpPr>
          <p:spPr>
            <a:xfrm>
              <a:off x="5754325" y="3980375"/>
              <a:ext cx="271875" cy="188325"/>
            </a:xfrm>
            <a:custGeom>
              <a:avLst/>
              <a:gdLst/>
              <a:ahLst/>
              <a:cxnLst/>
              <a:rect l="l" t="t" r="r" b="b"/>
              <a:pathLst>
                <a:path w="10875" h="7533" extrusionOk="0">
                  <a:moveTo>
                    <a:pt x="5448" y="1"/>
                  </a:moveTo>
                  <a:cubicBezTo>
                    <a:pt x="4353" y="1"/>
                    <a:pt x="3268" y="334"/>
                    <a:pt x="2457" y="1058"/>
                  </a:cubicBezTo>
                  <a:cubicBezTo>
                    <a:pt x="410" y="1649"/>
                    <a:pt x="1" y="4834"/>
                    <a:pt x="1980" y="5744"/>
                  </a:cubicBezTo>
                  <a:cubicBezTo>
                    <a:pt x="2860" y="6900"/>
                    <a:pt x="4341" y="7532"/>
                    <a:pt x="5800" y="7532"/>
                  </a:cubicBezTo>
                  <a:cubicBezTo>
                    <a:pt x="6264" y="7532"/>
                    <a:pt x="6727" y="7468"/>
                    <a:pt x="7166" y="7336"/>
                  </a:cubicBezTo>
                  <a:cubicBezTo>
                    <a:pt x="10146" y="6449"/>
                    <a:pt x="10874" y="2263"/>
                    <a:pt x="8031" y="648"/>
                  </a:cubicBezTo>
                  <a:cubicBezTo>
                    <a:pt x="7260" y="227"/>
                    <a:pt x="6350" y="1"/>
                    <a:pt x="544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 name="Google Shape;234;p7"/>
            <p:cNvSpPr/>
            <p:nvPr/>
          </p:nvSpPr>
          <p:spPr>
            <a:xfrm>
              <a:off x="5580875" y="4411875"/>
              <a:ext cx="216700" cy="236975"/>
            </a:xfrm>
            <a:custGeom>
              <a:avLst/>
              <a:gdLst/>
              <a:ahLst/>
              <a:cxnLst/>
              <a:rect l="l" t="t" r="r" b="b"/>
              <a:pathLst>
                <a:path w="8668" h="9479" extrusionOk="0">
                  <a:moveTo>
                    <a:pt x="4482" y="0"/>
                  </a:moveTo>
                  <a:cubicBezTo>
                    <a:pt x="2851" y="0"/>
                    <a:pt x="1240" y="1214"/>
                    <a:pt x="615" y="2837"/>
                  </a:cubicBezTo>
                  <a:cubicBezTo>
                    <a:pt x="1" y="4452"/>
                    <a:pt x="456" y="6022"/>
                    <a:pt x="1184" y="7501"/>
                  </a:cubicBezTo>
                  <a:cubicBezTo>
                    <a:pt x="1814" y="8762"/>
                    <a:pt x="3276" y="9478"/>
                    <a:pt x="4670" y="9478"/>
                  </a:cubicBezTo>
                  <a:cubicBezTo>
                    <a:pt x="4986" y="9478"/>
                    <a:pt x="5298" y="9442"/>
                    <a:pt x="5597" y="9366"/>
                  </a:cubicBezTo>
                  <a:cubicBezTo>
                    <a:pt x="7371" y="8888"/>
                    <a:pt x="8372" y="7319"/>
                    <a:pt x="8508" y="5567"/>
                  </a:cubicBezTo>
                  <a:cubicBezTo>
                    <a:pt x="8668" y="3816"/>
                    <a:pt x="8099" y="2428"/>
                    <a:pt x="6939" y="1131"/>
                  </a:cubicBezTo>
                  <a:cubicBezTo>
                    <a:pt x="6208" y="338"/>
                    <a:pt x="5342" y="0"/>
                    <a:pt x="448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 name="Google Shape;235;p7"/>
            <p:cNvSpPr/>
            <p:nvPr/>
          </p:nvSpPr>
          <p:spPr>
            <a:xfrm>
              <a:off x="5731675" y="3595750"/>
              <a:ext cx="242750" cy="181425"/>
            </a:xfrm>
            <a:custGeom>
              <a:avLst/>
              <a:gdLst/>
              <a:ahLst/>
              <a:cxnLst/>
              <a:rect l="l" t="t" r="r" b="b"/>
              <a:pathLst>
                <a:path w="9710" h="7257" extrusionOk="0">
                  <a:moveTo>
                    <a:pt x="5615" y="0"/>
                  </a:moveTo>
                  <a:cubicBezTo>
                    <a:pt x="5329" y="0"/>
                    <a:pt x="5025" y="35"/>
                    <a:pt x="4706" y="110"/>
                  </a:cubicBezTo>
                  <a:cubicBezTo>
                    <a:pt x="3068" y="474"/>
                    <a:pt x="2249" y="1407"/>
                    <a:pt x="1293" y="2726"/>
                  </a:cubicBezTo>
                  <a:cubicBezTo>
                    <a:pt x="0" y="4532"/>
                    <a:pt x="1723" y="7256"/>
                    <a:pt x="3806" y="7256"/>
                  </a:cubicBezTo>
                  <a:cubicBezTo>
                    <a:pt x="3848" y="7256"/>
                    <a:pt x="3890" y="7255"/>
                    <a:pt x="3932" y="7253"/>
                  </a:cubicBezTo>
                  <a:cubicBezTo>
                    <a:pt x="5570" y="7184"/>
                    <a:pt x="6707" y="6889"/>
                    <a:pt x="7913" y="5729"/>
                  </a:cubicBezTo>
                  <a:lnTo>
                    <a:pt x="7845" y="5638"/>
                  </a:lnTo>
                  <a:cubicBezTo>
                    <a:pt x="9710" y="3669"/>
                    <a:pt x="8554" y="0"/>
                    <a:pt x="561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 name="Google Shape;236;p7"/>
            <p:cNvSpPr/>
            <p:nvPr/>
          </p:nvSpPr>
          <p:spPr>
            <a:xfrm>
              <a:off x="5104900" y="3659900"/>
              <a:ext cx="147875" cy="114325"/>
            </a:xfrm>
            <a:custGeom>
              <a:avLst/>
              <a:gdLst/>
              <a:ahLst/>
              <a:cxnLst/>
              <a:rect l="l" t="t" r="r" b="b"/>
              <a:pathLst>
                <a:path w="5915" h="4573" extrusionOk="0">
                  <a:moveTo>
                    <a:pt x="2957" y="1"/>
                  </a:moveTo>
                  <a:cubicBezTo>
                    <a:pt x="0" y="1"/>
                    <a:pt x="0" y="4573"/>
                    <a:pt x="2957" y="4573"/>
                  </a:cubicBezTo>
                  <a:cubicBezTo>
                    <a:pt x="5892" y="4573"/>
                    <a:pt x="5914" y="1"/>
                    <a:pt x="295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 name="Google Shape;237;p7"/>
            <p:cNvSpPr/>
            <p:nvPr/>
          </p:nvSpPr>
          <p:spPr>
            <a:xfrm>
              <a:off x="5576900" y="3102725"/>
              <a:ext cx="223525" cy="187425"/>
            </a:xfrm>
            <a:custGeom>
              <a:avLst/>
              <a:gdLst/>
              <a:ahLst/>
              <a:cxnLst/>
              <a:rect l="l" t="t" r="r" b="b"/>
              <a:pathLst>
                <a:path w="8941" h="7497" extrusionOk="0">
                  <a:moveTo>
                    <a:pt x="5085" y="1"/>
                  </a:moveTo>
                  <a:cubicBezTo>
                    <a:pt x="4214" y="1"/>
                    <a:pt x="3344" y="325"/>
                    <a:pt x="2662" y="973"/>
                  </a:cubicBezTo>
                  <a:cubicBezTo>
                    <a:pt x="1092" y="2452"/>
                    <a:pt x="1" y="6342"/>
                    <a:pt x="2798" y="7252"/>
                  </a:cubicBezTo>
                  <a:cubicBezTo>
                    <a:pt x="3263" y="7417"/>
                    <a:pt x="3740" y="7496"/>
                    <a:pt x="4211" y="7496"/>
                  </a:cubicBezTo>
                  <a:cubicBezTo>
                    <a:pt x="5493" y="7496"/>
                    <a:pt x="6725" y="6906"/>
                    <a:pt x="7507" y="5841"/>
                  </a:cubicBezTo>
                  <a:cubicBezTo>
                    <a:pt x="8622" y="4363"/>
                    <a:pt x="8940" y="2406"/>
                    <a:pt x="7507" y="973"/>
                  </a:cubicBezTo>
                  <a:cubicBezTo>
                    <a:pt x="6825" y="325"/>
                    <a:pt x="5955" y="1"/>
                    <a:pt x="508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 name="Google Shape;238;p7"/>
            <p:cNvSpPr/>
            <p:nvPr/>
          </p:nvSpPr>
          <p:spPr>
            <a:xfrm>
              <a:off x="4744225" y="4350900"/>
              <a:ext cx="212850" cy="272900"/>
            </a:xfrm>
            <a:custGeom>
              <a:avLst/>
              <a:gdLst/>
              <a:ahLst/>
              <a:cxnLst/>
              <a:rect l="l" t="t" r="r" b="b"/>
              <a:pathLst>
                <a:path w="8514" h="10916" extrusionOk="0">
                  <a:moveTo>
                    <a:pt x="2737" y="0"/>
                  </a:moveTo>
                  <a:cubicBezTo>
                    <a:pt x="1353" y="0"/>
                    <a:pt x="0" y="1479"/>
                    <a:pt x="779" y="3161"/>
                  </a:cubicBezTo>
                  <a:cubicBezTo>
                    <a:pt x="1325" y="4366"/>
                    <a:pt x="1916" y="5572"/>
                    <a:pt x="2439" y="6800"/>
                  </a:cubicBezTo>
                  <a:cubicBezTo>
                    <a:pt x="2985" y="8097"/>
                    <a:pt x="3304" y="9257"/>
                    <a:pt x="4350" y="10235"/>
                  </a:cubicBezTo>
                  <a:cubicBezTo>
                    <a:pt x="4857" y="10710"/>
                    <a:pt x="5416" y="10915"/>
                    <a:pt x="5950" y="10915"/>
                  </a:cubicBezTo>
                  <a:cubicBezTo>
                    <a:pt x="7312" y="10915"/>
                    <a:pt x="8514" y="9584"/>
                    <a:pt x="8285" y="7983"/>
                  </a:cubicBezTo>
                  <a:cubicBezTo>
                    <a:pt x="8081" y="6618"/>
                    <a:pt x="7216" y="5618"/>
                    <a:pt x="6511" y="4480"/>
                  </a:cubicBezTo>
                  <a:cubicBezTo>
                    <a:pt x="5806" y="3320"/>
                    <a:pt x="5146" y="2205"/>
                    <a:pt x="4464" y="1068"/>
                  </a:cubicBezTo>
                  <a:cubicBezTo>
                    <a:pt x="4019" y="314"/>
                    <a:pt x="3374" y="0"/>
                    <a:pt x="273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 name="Google Shape;239;p7"/>
            <p:cNvSpPr/>
            <p:nvPr/>
          </p:nvSpPr>
          <p:spPr>
            <a:xfrm>
              <a:off x="3826475" y="4462325"/>
              <a:ext cx="271850" cy="211000"/>
            </a:xfrm>
            <a:custGeom>
              <a:avLst/>
              <a:gdLst/>
              <a:ahLst/>
              <a:cxnLst/>
              <a:rect l="l" t="t" r="r" b="b"/>
              <a:pathLst>
                <a:path w="10874" h="8440" extrusionOk="0">
                  <a:moveTo>
                    <a:pt x="5437" y="0"/>
                  </a:moveTo>
                  <a:cubicBezTo>
                    <a:pt x="1" y="0"/>
                    <a:pt x="1" y="8440"/>
                    <a:pt x="5437" y="8440"/>
                  </a:cubicBezTo>
                  <a:cubicBezTo>
                    <a:pt x="10874" y="8440"/>
                    <a:pt x="10874" y="0"/>
                    <a:pt x="543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 name="Google Shape;240;p7"/>
            <p:cNvSpPr/>
            <p:nvPr/>
          </p:nvSpPr>
          <p:spPr>
            <a:xfrm>
              <a:off x="2341075" y="4212675"/>
              <a:ext cx="229775" cy="177450"/>
            </a:xfrm>
            <a:custGeom>
              <a:avLst/>
              <a:gdLst/>
              <a:ahLst/>
              <a:cxnLst/>
              <a:rect l="l" t="t" r="r" b="b"/>
              <a:pathLst>
                <a:path w="9191" h="7098" extrusionOk="0">
                  <a:moveTo>
                    <a:pt x="4595" y="0"/>
                  </a:moveTo>
                  <a:cubicBezTo>
                    <a:pt x="0" y="0"/>
                    <a:pt x="0" y="7098"/>
                    <a:pt x="4595" y="7098"/>
                  </a:cubicBezTo>
                  <a:cubicBezTo>
                    <a:pt x="9190" y="7098"/>
                    <a:pt x="9167" y="0"/>
                    <a:pt x="459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 name="Google Shape;241;p7"/>
            <p:cNvSpPr/>
            <p:nvPr/>
          </p:nvSpPr>
          <p:spPr>
            <a:xfrm>
              <a:off x="3104825" y="4105200"/>
              <a:ext cx="183700" cy="142750"/>
            </a:xfrm>
            <a:custGeom>
              <a:avLst/>
              <a:gdLst/>
              <a:ahLst/>
              <a:cxnLst/>
              <a:rect l="l" t="t" r="r" b="b"/>
              <a:pathLst>
                <a:path w="7348" h="5710" extrusionOk="0">
                  <a:moveTo>
                    <a:pt x="3685" y="0"/>
                  </a:moveTo>
                  <a:cubicBezTo>
                    <a:pt x="0" y="0"/>
                    <a:pt x="0" y="5710"/>
                    <a:pt x="3685" y="5710"/>
                  </a:cubicBezTo>
                  <a:cubicBezTo>
                    <a:pt x="7348" y="5710"/>
                    <a:pt x="7348" y="0"/>
                    <a:pt x="368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42" name="Google Shape;242;p7"/>
          <p:cNvSpPr/>
          <p:nvPr/>
        </p:nvSpPr>
        <p:spPr>
          <a:xfrm rot="658164">
            <a:off x="7207029" y="-582371"/>
            <a:ext cx="2610320" cy="2532549"/>
          </a:xfrm>
          <a:custGeom>
            <a:avLst/>
            <a:gdLst/>
            <a:ahLst/>
            <a:cxnLst/>
            <a:rect l="l" t="t" r="r" b="b"/>
            <a:pathLst>
              <a:path w="126067" h="122340" extrusionOk="0">
                <a:moveTo>
                  <a:pt x="53372" y="0"/>
                </a:moveTo>
                <a:cubicBezTo>
                  <a:pt x="50944" y="0"/>
                  <a:pt x="48529" y="321"/>
                  <a:pt x="46155" y="1029"/>
                </a:cubicBezTo>
                <a:cubicBezTo>
                  <a:pt x="45541" y="1189"/>
                  <a:pt x="45040" y="1575"/>
                  <a:pt x="44722" y="2121"/>
                </a:cubicBezTo>
                <a:cubicBezTo>
                  <a:pt x="44123" y="2102"/>
                  <a:pt x="43525" y="2092"/>
                  <a:pt x="42927" y="2092"/>
                </a:cubicBezTo>
                <a:cubicBezTo>
                  <a:pt x="33632" y="2092"/>
                  <a:pt x="24385" y="4433"/>
                  <a:pt x="16242" y="9605"/>
                </a:cubicBezTo>
                <a:cubicBezTo>
                  <a:pt x="6984" y="15520"/>
                  <a:pt x="0" y="27075"/>
                  <a:pt x="5414" y="37903"/>
                </a:cubicBezTo>
                <a:cubicBezTo>
                  <a:pt x="12124" y="51347"/>
                  <a:pt x="28912" y="51893"/>
                  <a:pt x="41651" y="54759"/>
                </a:cubicBezTo>
                <a:cubicBezTo>
                  <a:pt x="58143" y="58490"/>
                  <a:pt x="72155" y="69272"/>
                  <a:pt x="79980" y="84285"/>
                </a:cubicBezTo>
                <a:cubicBezTo>
                  <a:pt x="83688" y="91291"/>
                  <a:pt x="84894" y="98320"/>
                  <a:pt x="86190" y="106009"/>
                </a:cubicBezTo>
                <a:cubicBezTo>
                  <a:pt x="87191" y="111901"/>
                  <a:pt x="89079" y="117906"/>
                  <a:pt x="94812" y="120727"/>
                </a:cubicBezTo>
                <a:cubicBezTo>
                  <a:pt x="97076" y="121841"/>
                  <a:pt x="99369" y="122340"/>
                  <a:pt x="101613" y="122340"/>
                </a:cubicBezTo>
                <a:cubicBezTo>
                  <a:pt x="109626" y="122340"/>
                  <a:pt x="117002" y="115982"/>
                  <a:pt x="120130" y="108625"/>
                </a:cubicBezTo>
                <a:cubicBezTo>
                  <a:pt x="126067" y="94749"/>
                  <a:pt x="123291" y="76346"/>
                  <a:pt x="119038" y="62379"/>
                </a:cubicBezTo>
                <a:cubicBezTo>
                  <a:pt x="113920" y="45455"/>
                  <a:pt x="104138" y="30305"/>
                  <a:pt x="90854" y="18659"/>
                </a:cubicBezTo>
                <a:cubicBezTo>
                  <a:pt x="81210" y="10233"/>
                  <a:pt x="67084" y="0"/>
                  <a:pt x="5337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 name="Google Shape;243;p7"/>
          <p:cNvSpPr/>
          <p:nvPr/>
        </p:nvSpPr>
        <p:spPr>
          <a:xfrm rot="70176">
            <a:off x="7672874" y="-152404"/>
            <a:ext cx="2172022" cy="1173371"/>
          </a:xfrm>
          <a:custGeom>
            <a:avLst/>
            <a:gdLst/>
            <a:ahLst/>
            <a:cxnLst/>
            <a:rect l="l" t="t" r="r" b="b"/>
            <a:pathLst>
              <a:path w="172176" h="93013" extrusionOk="0">
                <a:moveTo>
                  <a:pt x="13424" y="1"/>
                </a:moveTo>
                <a:cubicBezTo>
                  <a:pt x="6875" y="1"/>
                  <a:pt x="1" y="7379"/>
                  <a:pt x="918" y="15924"/>
                </a:cubicBezTo>
                <a:cubicBezTo>
                  <a:pt x="1532" y="21520"/>
                  <a:pt x="4876" y="27298"/>
                  <a:pt x="9653" y="29891"/>
                </a:cubicBezTo>
                <a:cubicBezTo>
                  <a:pt x="11675" y="30994"/>
                  <a:pt x="14155" y="31195"/>
                  <a:pt x="16658" y="31195"/>
                </a:cubicBezTo>
                <a:cubicBezTo>
                  <a:pt x="18084" y="31195"/>
                  <a:pt x="19518" y="31130"/>
                  <a:pt x="20878" y="31130"/>
                </a:cubicBezTo>
                <a:cubicBezTo>
                  <a:pt x="23334" y="31130"/>
                  <a:pt x="25551" y="31341"/>
                  <a:pt x="27055" y="32530"/>
                </a:cubicBezTo>
                <a:cubicBezTo>
                  <a:pt x="32196" y="36647"/>
                  <a:pt x="21641" y="50637"/>
                  <a:pt x="33174" y="57166"/>
                </a:cubicBezTo>
                <a:cubicBezTo>
                  <a:pt x="34809" y="58091"/>
                  <a:pt x="36338" y="58421"/>
                  <a:pt x="37796" y="58421"/>
                </a:cubicBezTo>
                <a:cubicBezTo>
                  <a:pt x="41411" y="58421"/>
                  <a:pt x="44594" y="56394"/>
                  <a:pt x="47908" y="56394"/>
                </a:cubicBezTo>
                <a:cubicBezTo>
                  <a:pt x="48482" y="56394"/>
                  <a:pt x="49059" y="56455"/>
                  <a:pt x="49643" y="56597"/>
                </a:cubicBezTo>
                <a:cubicBezTo>
                  <a:pt x="61199" y="59418"/>
                  <a:pt x="53942" y="66356"/>
                  <a:pt x="56808" y="74363"/>
                </a:cubicBezTo>
                <a:cubicBezTo>
                  <a:pt x="59096" y="80762"/>
                  <a:pt x="64139" y="83660"/>
                  <a:pt x="69661" y="83660"/>
                </a:cubicBezTo>
                <a:cubicBezTo>
                  <a:pt x="72816" y="83660"/>
                  <a:pt x="76126" y="82715"/>
                  <a:pt x="79169" y="80937"/>
                </a:cubicBezTo>
                <a:cubicBezTo>
                  <a:pt x="85309" y="77360"/>
                  <a:pt x="88766" y="71995"/>
                  <a:pt x="92323" y="71995"/>
                </a:cubicBezTo>
                <a:cubicBezTo>
                  <a:pt x="94353" y="71995"/>
                  <a:pt x="96416" y="73743"/>
                  <a:pt x="99028" y="78571"/>
                </a:cubicBezTo>
                <a:cubicBezTo>
                  <a:pt x="101757" y="83598"/>
                  <a:pt x="104282" y="89194"/>
                  <a:pt x="110856" y="91856"/>
                </a:cubicBezTo>
                <a:cubicBezTo>
                  <a:pt x="112729" y="92609"/>
                  <a:pt x="114750" y="93012"/>
                  <a:pt x="116765" y="93012"/>
                </a:cubicBezTo>
                <a:cubicBezTo>
                  <a:pt x="118520" y="93012"/>
                  <a:pt x="120270" y="92706"/>
                  <a:pt x="121912" y="92060"/>
                </a:cubicBezTo>
                <a:cubicBezTo>
                  <a:pt x="128486" y="89467"/>
                  <a:pt x="128213" y="81733"/>
                  <a:pt x="132876" y="79003"/>
                </a:cubicBezTo>
                <a:cubicBezTo>
                  <a:pt x="134160" y="78244"/>
                  <a:pt x="135425" y="77925"/>
                  <a:pt x="136686" y="77925"/>
                </a:cubicBezTo>
                <a:cubicBezTo>
                  <a:pt x="143268" y="77925"/>
                  <a:pt x="149760" y="86601"/>
                  <a:pt x="158416" y="86601"/>
                </a:cubicBezTo>
                <a:cubicBezTo>
                  <a:pt x="160623" y="86601"/>
                  <a:pt x="162970" y="86037"/>
                  <a:pt x="165496" y="84622"/>
                </a:cubicBezTo>
                <a:cubicBezTo>
                  <a:pt x="172175" y="80875"/>
                  <a:pt x="169959" y="72972"/>
                  <a:pt x="162077" y="72972"/>
                </a:cubicBezTo>
                <a:cubicBezTo>
                  <a:pt x="161155" y="72972"/>
                  <a:pt x="160154" y="73080"/>
                  <a:pt x="159081" y="73316"/>
                </a:cubicBezTo>
                <a:cubicBezTo>
                  <a:pt x="158715" y="73397"/>
                  <a:pt x="158347" y="73435"/>
                  <a:pt x="157976" y="73435"/>
                </a:cubicBezTo>
                <a:cubicBezTo>
                  <a:pt x="150852" y="73435"/>
                  <a:pt x="142851" y="59325"/>
                  <a:pt x="135074" y="59325"/>
                </a:cubicBezTo>
                <a:cubicBezTo>
                  <a:pt x="134675" y="59325"/>
                  <a:pt x="134275" y="59362"/>
                  <a:pt x="133877" y="59440"/>
                </a:cubicBezTo>
                <a:cubicBezTo>
                  <a:pt x="124869" y="61192"/>
                  <a:pt x="125779" y="71906"/>
                  <a:pt x="120251" y="74295"/>
                </a:cubicBezTo>
                <a:cubicBezTo>
                  <a:pt x="119428" y="74650"/>
                  <a:pt x="118631" y="74813"/>
                  <a:pt x="117855" y="74813"/>
                </a:cubicBezTo>
                <a:cubicBezTo>
                  <a:pt x="109695" y="74813"/>
                  <a:pt x="103883" y="56807"/>
                  <a:pt x="94183" y="55664"/>
                </a:cubicBezTo>
                <a:cubicBezTo>
                  <a:pt x="93938" y="55636"/>
                  <a:pt x="93686" y="55623"/>
                  <a:pt x="93430" y="55623"/>
                </a:cubicBezTo>
                <a:cubicBezTo>
                  <a:pt x="86556" y="55623"/>
                  <a:pt x="75789" y="65324"/>
                  <a:pt x="72873" y="65324"/>
                </a:cubicBezTo>
                <a:cubicBezTo>
                  <a:pt x="72806" y="65324"/>
                  <a:pt x="72744" y="65319"/>
                  <a:pt x="72686" y="65309"/>
                </a:cubicBezTo>
                <a:cubicBezTo>
                  <a:pt x="67022" y="64308"/>
                  <a:pt x="73824" y="49522"/>
                  <a:pt x="66294" y="43449"/>
                </a:cubicBezTo>
                <a:cubicBezTo>
                  <a:pt x="63998" y="41595"/>
                  <a:pt x="61334" y="41044"/>
                  <a:pt x="58636" y="41044"/>
                </a:cubicBezTo>
                <a:cubicBezTo>
                  <a:pt x="54692" y="41044"/>
                  <a:pt x="50674" y="42220"/>
                  <a:pt x="47621" y="42220"/>
                </a:cubicBezTo>
                <a:cubicBezTo>
                  <a:pt x="45126" y="42220"/>
                  <a:pt x="43276" y="41435"/>
                  <a:pt x="42637" y="38581"/>
                </a:cubicBezTo>
                <a:cubicBezTo>
                  <a:pt x="41181" y="32007"/>
                  <a:pt x="49643" y="25342"/>
                  <a:pt x="42955" y="18199"/>
                </a:cubicBezTo>
                <a:cubicBezTo>
                  <a:pt x="41467" y="16620"/>
                  <a:pt x="37463" y="14421"/>
                  <a:pt x="32834" y="14421"/>
                </a:cubicBezTo>
                <a:cubicBezTo>
                  <a:pt x="30530" y="14421"/>
                  <a:pt x="28071" y="14966"/>
                  <a:pt x="25690" y="16402"/>
                </a:cubicBezTo>
                <a:cubicBezTo>
                  <a:pt x="23977" y="17225"/>
                  <a:pt x="22634" y="17583"/>
                  <a:pt x="21586" y="17583"/>
                </a:cubicBezTo>
                <a:cubicBezTo>
                  <a:pt x="14867" y="17583"/>
                  <a:pt x="20261" y="2862"/>
                  <a:pt x="17978" y="1366"/>
                </a:cubicBezTo>
                <a:cubicBezTo>
                  <a:pt x="16554" y="427"/>
                  <a:pt x="14999" y="1"/>
                  <a:pt x="1342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 name="Google Shape;244;p7"/>
          <p:cNvSpPr/>
          <p:nvPr/>
        </p:nvSpPr>
        <p:spPr>
          <a:xfrm rot="3721777" flipH="1">
            <a:off x="7020368" y="4232633"/>
            <a:ext cx="2589633" cy="3000837"/>
          </a:xfrm>
          <a:custGeom>
            <a:avLst/>
            <a:gdLst/>
            <a:ahLst/>
            <a:cxnLst/>
            <a:rect l="l" t="t" r="r" b="b"/>
            <a:pathLst>
              <a:path w="132415" h="153493" extrusionOk="0">
                <a:moveTo>
                  <a:pt x="65330" y="1"/>
                </a:moveTo>
                <a:cubicBezTo>
                  <a:pt x="60091" y="1"/>
                  <a:pt x="54855" y="737"/>
                  <a:pt x="49841" y="2215"/>
                </a:cubicBezTo>
                <a:cubicBezTo>
                  <a:pt x="32507" y="7333"/>
                  <a:pt x="20815" y="24531"/>
                  <a:pt x="2753" y="27237"/>
                </a:cubicBezTo>
                <a:cubicBezTo>
                  <a:pt x="2685" y="27195"/>
                  <a:pt x="2609" y="27174"/>
                  <a:pt x="2536" y="27174"/>
                </a:cubicBezTo>
                <a:cubicBezTo>
                  <a:pt x="2416" y="27174"/>
                  <a:pt x="2301" y="27229"/>
                  <a:pt x="2230" y="27328"/>
                </a:cubicBezTo>
                <a:cubicBezTo>
                  <a:pt x="1661" y="27465"/>
                  <a:pt x="1320" y="27988"/>
                  <a:pt x="1411" y="28534"/>
                </a:cubicBezTo>
                <a:cubicBezTo>
                  <a:pt x="183" y="30923"/>
                  <a:pt x="274" y="34153"/>
                  <a:pt x="137" y="36700"/>
                </a:cubicBezTo>
                <a:cubicBezTo>
                  <a:pt x="1" y="40386"/>
                  <a:pt x="206" y="44093"/>
                  <a:pt x="774" y="47733"/>
                </a:cubicBezTo>
                <a:cubicBezTo>
                  <a:pt x="774" y="47847"/>
                  <a:pt x="820" y="47938"/>
                  <a:pt x="865" y="48051"/>
                </a:cubicBezTo>
                <a:cubicBezTo>
                  <a:pt x="865" y="48727"/>
                  <a:pt x="1499" y="49293"/>
                  <a:pt x="2133" y="49293"/>
                </a:cubicBezTo>
                <a:cubicBezTo>
                  <a:pt x="2460" y="49293"/>
                  <a:pt x="2786" y="49143"/>
                  <a:pt x="3026" y="48779"/>
                </a:cubicBezTo>
                <a:cubicBezTo>
                  <a:pt x="14302" y="31159"/>
                  <a:pt x="34018" y="21045"/>
                  <a:pt x="53956" y="21045"/>
                </a:cubicBezTo>
                <a:cubicBezTo>
                  <a:pt x="64829" y="21045"/>
                  <a:pt x="75768" y="24053"/>
                  <a:pt x="85440" y="30490"/>
                </a:cubicBezTo>
                <a:cubicBezTo>
                  <a:pt x="99134" y="39589"/>
                  <a:pt x="106323" y="53738"/>
                  <a:pt x="105481" y="70162"/>
                </a:cubicBezTo>
                <a:cubicBezTo>
                  <a:pt x="104594" y="87018"/>
                  <a:pt x="97451" y="102941"/>
                  <a:pt x="97519" y="119888"/>
                </a:cubicBezTo>
                <a:cubicBezTo>
                  <a:pt x="97565" y="133013"/>
                  <a:pt x="103115" y="148823"/>
                  <a:pt x="116673" y="153463"/>
                </a:cubicBezTo>
                <a:cubicBezTo>
                  <a:pt x="116745" y="153483"/>
                  <a:pt x="116817" y="153492"/>
                  <a:pt x="116888" y="153492"/>
                </a:cubicBezTo>
                <a:cubicBezTo>
                  <a:pt x="117313" y="153492"/>
                  <a:pt x="117703" y="153161"/>
                  <a:pt x="117742" y="152713"/>
                </a:cubicBezTo>
                <a:lnTo>
                  <a:pt x="125817" y="149346"/>
                </a:lnTo>
                <a:cubicBezTo>
                  <a:pt x="127319" y="148709"/>
                  <a:pt x="129389" y="148231"/>
                  <a:pt x="130844" y="147231"/>
                </a:cubicBezTo>
                <a:cubicBezTo>
                  <a:pt x="131208" y="147208"/>
                  <a:pt x="131504" y="146958"/>
                  <a:pt x="131618" y="146616"/>
                </a:cubicBezTo>
                <a:cubicBezTo>
                  <a:pt x="131868" y="146366"/>
                  <a:pt x="132096" y="146070"/>
                  <a:pt x="132255" y="145775"/>
                </a:cubicBezTo>
                <a:cubicBezTo>
                  <a:pt x="132414" y="145547"/>
                  <a:pt x="132323" y="145229"/>
                  <a:pt x="132050" y="145138"/>
                </a:cubicBezTo>
                <a:cubicBezTo>
                  <a:pt x="131686" y="145016"/>
                  <a:pt x="131302" y="144966"/>
                  <a:pt x="130911" y="144966"/>
                </a:cubicBezTo>
                <a:cubicBezTo>
                  <a:pt x="130716" y="144966"/>
                  <a:pt x="130518" y="144979"/>
                  <a:pt x="130321" y="145001"/>
                </a:cubicBezTo>
                <a:cubicBezTo>
                  <a:pt x="116855" y="133923"/>
                  <a:pt x="108256" y="118864"/>
                  <a:pt x="109758" y="100871"/>
                </a:cubicBezTo>
                <a:cubicBezTo>
                  <a:pt x="111282" y="82309"/>
                  <a:pt x="121086" y="64976"/>
                  <a:pt x="118311" y="46004"/>
                </a:cubicBezTo>
                <a:cubicBezTo>
                  <a:pt x="116150" y="31241"/>
                  <a:pt x="107710" y="17479"/>
                  <a:pt x="95404" y="9039"/>
                </a:cubicBezTo>
                <a:cubicBezTo>
                  <a:pt x="86609" y="3034"/>
                  <a:pt x="75967" y="1"/>
                  <a:pt x="6533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 name="Google Shape;245;p7"/>
          <p:cNvSpPr/>
          <p:nvPr/>
        </p:nvSpPr>
        <p:spPr>
          <a:xfrm rot="2700000" flipH="1">
            <a:off x="8123789" y="3968535"/>
            <a:ext cx="1270035" cy="1615732"/>
          </a:xfrm>
          <a:custGeom>
            <a:avLst/>
            <a:gdLst/>
            <a:ahLst/>
            <a:cxnLst/>
            <a:rect l="l" t="t" r="r" b="b"/>
            <a:pathLst>
              <a:path w="68462" h="87097" extrusionOk="0">
                <a:moveTo>
                  <a:pt x="38749" y="20088"/>
                </a:moveTo>
                <a:lnTo>
                  <a:pt x="38749" y="20088"/>
                </a:lnTo>
                <a:cubicBezTo>
                  <a:pt x="38711" y="20104"/>
                  <a:pt x="38665" y="20121"/>
                  <a:pt x="38598" y="20138"/>
                </a:cubicBezTo>
                <a:lnTo>
                  <a:pt x="38082" y="20300"/>
                </a:lnTo>
                <a:cubicBezTo>
                  <a:pt x="38137" y="20273"/>
                  <a:pt x="38191" y="20246"/>
                  <a:pt x="38245" y="20219"/>
                </a:cubicBezTo>
                <a:lnTo>
                  <a:pt x="38749" y="20088"/>
                </a:lnTo>
                <a:close/>
                <a:moveTo>
                  <a:pt x="10986" y="19595"/>
                </a:moveTo>
                <a:cubicBezTo>
                  <a:pt x="10199" y="20273"/>
                  <a:pt x="9928" y="20517"/>
                  <a:pt x="8517" y="21792"/>
                </a:cubicBezTo>
                <a:cubicBezTo>
                  <a:pt x="9304" y="21006"/>
                  <a:pt x="10118" y="20273"/>
                  <a:pt x="10986" y="19595"/>
                </a:cubicBezTo>
                <a:close/>
                <a:moveTo>
                  <a:pt x="8409" y="22172"/>
                </a:moveTo>
                <a:lnTo>
                  <a:pt x="8273" y="22308"/>
                </a:lnTo>
                <a:lnTo>
                  <a:pt x="7679" y="22848"/>
                </a:lnTo>
                <a:lnTo>
                  <a:pt x="7679" y="22848"/>
                </a:lnTo>
                <a:cubicBezTo>
                  <a:pt x="7859" y="22670"/>
                  <a:pt x="8039" y="22515"/>
                  <a:pt x="8219" y="22335"/>
                </a:cubicBezTo>
                <a:lnTo>
                  <a:pt x="8409" y="22172"/>
                </a:lnTo>
                <a:close/>
                <a:moveTo>
                  <a:pt x="8626" y="21819"/>
                </a:moveTo>
                <a:cubicBezTo>
                  <a:pt x="8138" y="22253"/>
                  <a:pt x="7649" y="22687"/>
                  <a:pt x="6754" y="23582"/>
                </a:cubicBezTo>
                <a:cubicBezTo>
                  <a:pt x="7487" y="22823"/>
                  <a:pt x="7921" y="22389"/>
                  <a:pt x="8192" y="22145"/>
                </a:cubicBezTo>
                <a:cubicBezTo>
                  <a:pt x="8327" y="22036"/>
                  <a:pt x="8463" y="21928"/>
                  <a:pt x="8626" y="21819"/>
                </a:cubicBezTo>
                <a:close/>
                <a:moveTo>
                  <a:pt x="7677" y="22796"/>
                </a:moveTo>
                <a:lnTo>
                  <a:pt x="7677" y="22796"/>
                </a:lnTo>
                <a:lnTo>
                  <a:pt x="7677" y="22796"/>
                </a:lnTo>
                <a:cubicBezTo>
                  <a:pt x="7323" y="23149"/>
                  <a:pt x="6971" y="23502"/>
                  <a:pt x="6641" y="23855"/>
                </a:cubicBezTo>
                <a:lnTo>
                  <a:pt x="6641" y="23855"/>
                </a:lnTo>
                <a:cubicBezTo>
                  <a:pt x="6960" y="23485"/>
                  <a:pt x="7305" y="23140"/>
                  <a:pt x="7677" y="22796"/>
                </a:cubicBezTo>
                <a:close/>
                <a:moveTo>
                  <a:pt x="6076" y="24288"/>
                </a:moveTo>
                <a:lnTo>
                  <a:pt x="6022" y="24342"/>
                </a:lnTo>
                <a:lnTo>
                  <a:pt x="6022" y="24342"/>
                </a:lnTo>
                <a:lnTo>
                  <a:pt x="6022" y="24342"/>
                </a:lnTo>
                <a:lnTo>
                  <a:pt x="6076" y="24288"/>
                </a:lnTo>
                <a:close/>
                <a:moveTo>
                  <a:pt x="5975" y="24396"/>
                </a:moveTo>
                <a:lnTo>
                  <a:pt x="5859" y="24559"/>
                </a:lnTo>
                <a:lnTo>
                  <a:pt x="5859" y="24532"/>
                </a:lnTo>
                <a:lnTo>
                  <a:pt x="5975" y="24396"/>
                </a:lnTo>
                <a:close/>
                <a:moveTo>
                  <a:pt x="5267" y="25585"/>
                </a:moveTo>
                <a:lnTo>
                  <a:pt x="5235" y="25617"/>
                </a:lnTo>
                <a:lnTo>
                  <a:pt x="5235" y="25617"/>
                </a:lnTo>
                <a:lnTo>
                  <a:pt x="5267" y="25585"/>
                </a:lnTo>
                <a:close/>
                <a:moveTo>
                  <a:pt x="5515" y="25090"/>
                </a:moveTo>
                <a:cubicBezTo>
                  <a:pt x="5526" y="25090"/>
                  <a:pt x="5497" y="25132"/>
                  <a:pt x="5398" y="25264"/>
                </a:cubicBezTo>
                <a:cubicBezTo>
                  <a:pt x="5290" y="25372"/>
                  <a:pt x="5154" y="25535"/>
                  <a:pt x="4964" y="25834"/>
                </a:cubicBezTo>
                <a:cubicBezTo>
                  <a:pt x="4747" y="26105"/>
                  <a:pt x="4476" y="26457"/>
                  <a:pt x="4123" y="26973"/>
                </a:cubicBezTo>
                <a:cubicBezTo>
                  <a:pt x="4747" y="26023"/>
                  <a:pt x="5073" y="25617"/>
                  <a:pt x="5452" y="25128"/>
                </a:cubicBezTo>
                <a:cubicBezTo>
                  <a:pt x="5484" y="25107"/>
                  <a:pt x="5508" y="25090"/>
                  <a:pt x="5515" y="25090"/>
                </a:cubicBezTo>
                <a:close/>
                <a:moveTo>
                  <a:pt x="54791" y="29197"/>
                </a:moveTo>
                <a:lnTo>
                  <a:pt x="54953" y="29251"/>
                </a:lnTo>
                <a:lnTo>
                  <a:pt x="55089" y="29305"/>
                </a:lnTo>
                <a:lnTo>
                  <a:pt x="54791" y="29197"/>
                </a:lnTo>
                <a:close/>
                <a:moveTo>
                  <a:pt x="45650" y="30146"/>
                </a:moveTo>
                <a:cubicBezTo>
                  <a:pt x="45507" y="30187"/>
                  <a:pt x="45364" y="30228"/>
                  <a:pt x="45222" y="30280"/>
                </a:cubicBezTo>
                <a:lnTo>
                  <a:pt x="45222" y="30280"/>
                </a:lnTo>
                <a:cubicBezTo>
                  <a:pt x="45363" y="30234"/>
                  <a:pt x="45506" y="30189"/>
                  <a:pt x="45650" y="30146"/>
                </a:cubicBezTo>
                <a:close/>
                <a:moveTo>
                  <a:pt x="3310" y="28220"/>
                </a:moveTo>
                <a:lnTo>
                  <a:pt x="3310" y="28220"/>
                </a:lnTo>
                <a:cubicBezTo>
                  <a:pt x="3120" y="28573"/>
                  <a:pt x="2930" y="28899"/>
                  <a:pt x="2767" y="29278"/>
                </a:cubicBezTo>
                <a:cubicBezTo>
                  <a:pt x="2577" y="29631"/>
                  <a:pt x="2414" y="29984"/>
                  <a:pt x="2279" y="30336"/>
                </a:cubicBezTo>
                <a:lnTo>
                  <a:pt x="2197" y="30526"/>
                </a:lnTo>
                <a:cubicBezTo>
                  <a:pt x="2306" y="30173"/>
                  <a:pt x="2442" y="29875"/>
                  <a:pt x="2631" y="29495"/>
                </a:cubicBezTo>
                <a:cubicBezTo>
                  <a:pt x="2713" y="29305"/>
                  <a:pt x="2821" y="29116"/>
                  <a:pt x="2930" y="28899"/>
                </a:cubicBezTo>
                <a:cubicBezTo>
                  <a:pt x="3038" y="28709"/>
                  <a:pt x="3174" y="28465"/>
                  <a:pt x="3310" y="28220"/>
                </a:cubicBezTo>
                <a:close/>
                <a:moveTo>
                  <a:pt x="50625" y="28637"/>
                </a:moveTo>
                <a:cubicBezTo>
                  <a:pt x="51222" y="28637"/>
                  <a:pt x="51819" y="28670"/>
                  <a:pt x="52414" y="28735"/>
                </a:cubicBezTo>
                <a:lnTo>
                  <a:pt x="52414" y="28735"/>
                </a:lnTo>
                <a:cubicBezTo>
                  <a:pt x="51885" y="28680"/>
                  <a:pt x="51352" y="28656"/>
                  <a:pt x="50821" y="28656"/>
                </a:cubicBezTo>
                <a:cubicBezTo>
                  <a:pt x="50497" y="28656"/>
                  <a:pt x="50174" y="28665"/>
                  <a:pt x="49854" y="28682"/>
                </a:cubicBezTo>
                <a:cubicBezTo>
                  <a:pt x="49529" y="28709"/>
                  <a:pt x="49230" y="28736"/>
                  <a:pt x="48905" y="28790"/>
                </a:cubicBezTo>
                <a:lnTo>
                  <a:pt x="48335" y="28817"/>
                </a:lnTo>
                <a:cubicBezTo>
                  <a:pt x="46328" y="29116"/>
                  <a:pt x="44375" y="29712"/>
                  <a:pt x="42531" y="30580"/>
                </a:cubicBezTo>
                <a:lnTo>
                  <a:pt x="42531" y="30580"/>
                </a:lnTo>
                <a:lnTo>
                  <a:pt x="42585" y="30553"/>
                </a:lnTo>
                <a:cubicBezTo>
                  <a:pt x="42992" y="30336"/>
                  <a:pt x="43372" y="30173"/>
                  <a:pt x="43860" y="29984"/>
                </a:cubicBezTo>
                <a:cubicBezTo>
                  <a:pt x="44538" y="29712"/>
                  <a:pt x="45216" y="29495"/>
                  <a:pt x="45894" y="29305"/>
                </a:cubicBezTo>
                <a:cubicBezTo>
                  <a:pt x="46599" y="29116"/>
                  <a:pt x="47332" y="28953"/>
                  <a:pt x="48064" y="28844"/>
                </a:cubicBezTo>
                <a:cubicBezTo>
                  <a:pt x="48913" y="28705"/>
                  <a:pt x="49769" y="28637"/>
                  <a:pt x="50625" y="28637"/>
                </a:cubicBezTo>
                <a:close/>
                <a:moveTo>
                  <a:pt x="43387" y="30988"/>
                </a:moveTo>
                <a:lnTo>
                  <a:pt x="43387" y="30988"/>
                </a:lnTo>
                <a:cubicBezTo>
                  <a:pt x="43224" y="31063"/>
                  <a:pt x="43051" y="31133"/>
                  <a:pt x="42878" y="31205"/>
                </a:cubicBezTo>
                <a:lnTo>
                  <a:pt x="42878" y="31205"/>
                </a:lnTo>
                <a:cubicBezTo>
                  <a:pt x="43048" y="31128"/>
                  <a:pt x="43217" y="31055"/>
                  <a:pt x="43387" y="30988"/>
                </a:cubicBezTo>
                <a:close/>
                <a:moveTo>
                  <a:pt x="41093" y="32072"/>
                </a:moveTo>
                <a:lnTo>
                  <a:pt x="40985" y="32153"/>
                </a:lnTo>
                <a:lnTo>
                  <a:pt x="40713" y="32289"/>
                </a:lnTo>
                <a:lnTo>
                  <a:pt x="40849" y="32208"/>
                </a:lnTo>
                <a:lnTo>
                  <a:pt x="41093" y="32072"/>
                </a:lnTo>
                <a:close/>
                <a:moveTo>
                  <a:pt x="1411" y="32696"/>
                </a:moveTo>
                <a:lnTo>
                  <a:pt x="1357" y="32940"/>
                </a:lnTo>
                <a:cubicBezTo>
                  <a:pt x="1357" y="32962"/>
                  <a:pt x="1339" y="33002"/>
                  <a:pt x="1332" y="33002"/>
                </a:cubicBezTo>
                <a:cubicBezTo>
                  <a:pt x="1331" y="33002"/>
                  <a:pt x="1330" y="32999"/>
                  <a:pt x="1330" y="32994"/>
                </a:cubicBezTo>
                <a:lnTo>
                  <a:pt x="1384" y="32777"/>
                </a:lnTo>
                <a:lnTo>
                  <a:pt x="1411" y="32696"/>
                </a:lnTo>
                <a:close/>
                <a:moveTo>
                  <a:pt x="39303" y="33076"/>
                </a:moveTo>
                <a:lnTo>
                  <a:pt x="38950" y="33320"/>
                </a:lnTo>
                <a:lnTo>
                  <a:pt x="39167" y="33157"/>
                </a:lnTo>
                <a:lnTo>
                  <a:pt x="39303" y="33076"/>
                </a:lnTo>
                <a:close/>
                <a:moveTo>
                  <a:pt x="60769" y="33587"/>
                </a:moveTo>
                <a:lnTo>
                  <a:pt x="60769" y="33587"/>
                </a:lnTo>
                <a:cubicBezTo>
                  <a:pt x="60838" y="33697"/>
                  <a:pt x="60906" y="33807"/>
                  <a:pt x="60975" y="33916"/>
                </a:cubicBezTo>
                <a:cubicBezTo>
                  <a:pt x="60901" y="33813"/>
                  <a:pt x="60835" y="33702"/>
                  <a:pt x="60769" y="33587"/>
                </a:cubicBezTo>
                <a:close/>
                <a:moveTo>
                  <a:pt x="60975" y="33916"/>
                </a:moveTo>
                <a:cubicBezTo>
                  <a:pt x="61068" y="34040"/>
                  <a:pt x="61134" y="34173"/>
                  <a:pt x="61194" y="34304"/>
                </a:cubicBezTo>
                <a:lnTo>
                  <a:pt x="61194" y="34304"/>
                </a:lnTo>
                <a:cubicBezTo>
                  <a:pt x="61127" y="34175"/>
                  <a:pt x="61056" y="34046"/>
                  <a:pt x="60975" y="33916"/>
                </a:cubicBezTo>
                <a:close/>
                <a:moveTo>
                  <a:pt x="651" y="36303"/>
                </a:moveTo>
                <a:lnTo>
                  <a:pt x="651" y="36358"/>
                </a:lnTo>
                <a:lnTo>
                  <a:pt x="543" y="37090"/>
                </a:lnTo>
                <a:lnTo>
                  <a:pt x="543" y="37063"/>
                </a:lnTo>
                <a:lnTo>
                  <a:pt x="651" y="36303"/>
                </a:lnTo>
                <a:close/>
                <a:moveTo>
                  <a:pt x="597" y="37470"/>
                </a:moveTo>
                <a:lnTo>
                  <a:pt x="570" y="37741"/>
                </a:lnTo>
                <a:cubicBezTo>
                  <a:pt x="570" y="37814"/>
                  <a:pt x="548" y="37822"/>
                  <a:pt x="544" y="37842"/>
                </a:cubicBezTo>
                <a:lnTo>
                  <a:pt x="544" y="37842"/>
                </a:lnTo>
                <a:lnTo>
                  <a:pt x="570" y="37578"/>
                </a:lnTo>
                <a:cubicBezTo>
                  <a:pt x="570" y="37524"/>
                  <a:pt x="570" y="37497"/>
                  <a:pt x="597" y="37470"/>
                </a:cubicBezTo>
                <a:close/>
                <a:moveTo>
                  <a:pt x="33146" y="36276"/>
                </a:moveTo>
                <a:lnTo>
                  <a:pt x="30298" y="38283"/>
                </a:lnTo>
                <a:cubicBezTo>
                  <a:pt x="30786" y="37877"/>
                  <a:pt x="30786" y="37877"/>
                  <a:pt x="33146" y="36276"/>
                </a:cubicBezTo>
                <a:close/>
                <a:moveTo>
                  <a:pt x="28481" y="40399"/>
                </a:moveTo>
                <a:lnTo>
                  <a:pt x="28426" y="40426"/>
                </a:lnTo>
                <a:cubicBezTo>
                  <a:pt x="28400" y="40449"/>
                  <a:pt x="28367" y="40476"/>
                  <a:pt x="28328" y="40507"/>
                </a:cubicBezTo>
                <a:lnTo>
                  <a:pt x="28328" y="40507"/>
                </a:lnTo>
                <a:lnTo>
                  <a:pt x="28481" y="40399"/>
                </a:lnTo>
                <a:close/>
                <a:moveTo>
                  <a:pt x="245" y="41536"/>
                </a:moveTo>
                <a:cubicBezTo>
                  <a:pt x="245" y="41537"/>
                  <a:pt x="245" y="41538"/>
                  <a:pt x="245" y="41538"/>
                </a:cubicBezTo>
                <a:lnTo>
                  <a:pt x="245" y="41593"/>
                </a:lnTo>
                <a:cubicBezTo>
                  <a:pt x="245" y="41574"/>
                  <a:pt x="245" y="41555"/>
                  <a:pt x="245" y="41536"/>
                </a:cubicBezTo>
                <a:close/>
                <a:moveTo>
                  <a:pt x="43652" y="46854"/>
                </a:moveTo>
                <a:cubicBezTo>
                  <a:pt x="43910" y="46881"/>
                  <a:pt x="44169" y="46908"/>
                  <a:pt x="44429" y="46936"/>
                </a:cubicBezTo>
                <a:lnTo>
                  <a:pt x="45894" y="47072"/>
                </a:lnTo>
                <a:lnTo>
                  <a:pt x="45840" y="47072"/>
                </a:lnTo>
                <a:lnTo>
                  <a:pt x="46708" y="47126"/>
                </a:lnTo>
                <a:cubicBezTo>
                  <a:pt x="47440" y="47234"/>
                  <a:pt x="48064" y="47289"/>
                  <a:pt x="48606" y="47343"/>
                </a:cubicBezTo>
                <a:cubicBezTo>
                  <a:pt x="47494" y="47316"/>
                  <a:pt x="46220" y="47153"/>
                  <a:pt x="45107" y="47017"/>
                </a:cubicBezTo>
                <a:lnTo>
                  <a:pt x="44619" y="46990"/>
                </a:lnTo>
                <a:lnTo>
                  <a:pt x="44402" y="46936"/>
                </a:lnTo>
                <a:lnTo>
                  <a:pt x="43652" y="46854"/>
                </a:lnTo>
                <a:close/>
                <a:moveTo>
                  <a:pt x="62277" y="39016"/>
                </a:moveTo>
                <a:lnTo>
                  <a:pt x="62304" y="39070"/>
                </a:lnTo>
                <a:cubicBezTo>
                  <a:pt x="62304" y="39206"/>
                  <a:pt x="62304" y="39341"/>
                  <a:pt x="62277" y="39450"/>
                </a:cubicBezTo>
                <a:lnTo>
                  <a:pt x="62223" y="39829"/>
                </a:lnTo>
                <a:lnTo>
                  <a:pt x="62168" y="40209"/>
                </a:lnTo>
                <a:lnTo>
                  <a:pt x="62060" y="40589"/>
                </a:lnTo>
                <a:cubicBezTo>
                  <a:pt x="61762" y="41728"/>
                  <a:pt x="61219" y="42759"/>
                  <a:pt x="60460" y="43627"/>
                </a:cubicBezTo>
                <a:cubicBezTo>
                  <a:pt x="59700" y="44495"/>
                  <a:pt x="58805" y="45200"/>
                  <a:pt x="57774" y="45742"/>
                </a:cubicBezTo>
                <a:cubicBezTo>
                  <a:pt x="57340" y="45987"/>
                  <a:pt x="56879" y="46176"/>
                  <a:pt x="56418" y="46366"/>
                </a:cubicBezTo>
                <a:cubicBezTo>
                  <a:pt x="55550" y="46665"/>
                  <a:pt x="54682" y="46909"/>
                  <a:pt x="53787" y="47072"/>
                </a:cubicBezTo>
                <a:cubicBezTo>
                  <a:pt x="52865" y="47234"/>
                  <a:pt x="51970" y="47316"/>
                  <a:pt x="51075" y="47343"/>
                </a:cubicBezTo>
                <a:lnTo>
                  <a:pt x="50342" y="47343"/>
                </a:lnTo>
                <a:cubicBezTo>
                  <a:pt x="51319" y="47343"/>
                  <a:pt x="52322" y="47261"/>
                  <a:pt x="53272" y="47099"/>
                </a:cubicBezTo>
                <a:cubicBezTo>
                  <a:pt x="54248" y="46963"/>
                  <a:pt x="55225" y="46719"/>
                  <a:pt x="56147" y="46366"/>
                </a:cubicBezTo>
                <a:cubicBezTo>
                  <a:pt x="57096" y="46041"/>
                  <a:pt x="57991" y="45580"/>
                  <a:pt x="58805" y="45010"/>
                </a:cubicBezTo>
                <a:cubicBezTo>
                  <a:pt x="59646" y="44441"/>
                  <a:pt x="60351" y="43735"/>
                  <a:pt x="60948" y="42894"/>
                </a:cubicBezTo>
                <a:cubicBezTo>
                  <a:pt x="61192" y="42542"/>
                  <a:pt x="61409" y="42189"/>
                  <a:pt x="61599" y="41810"/>
                </a:cubicBezTo>
                <a:cubicBezTo>
                  <a:pt x="61680" y="41620"/>
                  <a:pt x="61734" y="41430"/>
                  <a:pt x="61816" y="41240"/>
                </a:cubicBezTo>
                <a:cubicBezTo>
                  <a:pt x="61897" y="41023"/>
                  <a:pt x="61979" y="40833"/>
                  <a:pt x="62033" y="40643"/>
                </a:cubicBezTo>
                <a:lnTo>
                  <a:pt x="62114" y="40236"/>
                </a:lnTo>
                <a:cubicBezTo>
                  <a:pt x="62141" y="40101"/>
                  <a:pt x="62168" y="39965"/>
                  <a:pt x="62195" y="39829"/>
                </a:cubicBezTo>
                <a:lnTo>
                  <a:pt x="62250" y="39423"/>
                </a:lnTo>
                <a:lnTo>
                  <a:pt x="62277" y="39016"/>
                </a:lnTo>
                <a:close/>
                <a:moveTo>
                  <a:pt x="46681" y="54639"/>
                </a:moveTo>
                <a:cubicBezTo>
                  <a:pt x="47277" y="54639"/>
                  <a:pt x="47901" y="54639"/>
                  <a:pt x="48498" y="54693"/>
                </a:cubicBezTo>
                <a:lnTo>
                  <a:pt x="48498" y="54720"/>
                </a:lnTo>
                <a:cubicBezTo>
                  <a:pt x="47847" y="54693"/>
                  <a:pt x="47196" y="54693"/>
                  <a:pt x="46545" y="54666"/>
                </a:cubicBezTo>
                <a:lnTo>
                  <a:pt x="46572" y="54666"/>
                </a:lnTo>
                <a:cubicBezTo>
                  <a:pt x="46599" y="54639"/>
                  <a:pt x="46654" y="54639"/>
                  <a:pt x="46681" y="54639"/>
                </a:cubicBezTo>
                <a:close/>
                <a:moveTo>
                  <a:pt x="43760" y="54729"/>
                </a:moveTo>
                <a:lnTo>
                  <a:pt x="43760" y="54729"/>
                </a:lnTo>
                <a:cubicBezTo>
                  <a:pt x="43401" y="54753"/>
                  <a:pt x="43058" y="54778"/>
                  <a:pt x="42693" y="54802"/>
                </a:cubicBezTo>
                <a:lnTo>
                  <a:pt x="42395" y="54802"/>
                </a:lnTo>
                <a:cubicBezTo>
                  <a:pt x="42857" y="54778"/>
                  <a:pt x="43318" y="54753"/>
                  <a:pt x="43760" y="54729"/>
                </a:cubicBezTo>
                <a:close/>
                <a:moveTo>
                  <a:pt x="39503" y="46546"/>
                </a:moveTo>
                <a:cubicBezTo>
                  <a:pt x="39524" y="46546"/>
                  <a:pt x="39545" y="46546"/>
                  <a:pt x="39566" y="46546"/>
                </a:cubicBezTo>
                <a:lnTo>
                  <a:pt x="39566" y="46546"/>
                </a:lnTo>
                <a:cubicBezTo>
                  <a:pt x="38788" y="46552"/>
                  <a:pt x="38015" y="46601"/>
                  <a:pt x="37242" y="46692"/>
                </a:cubicBezTo>
                <a:cubicBezTo>
                  <a:pt x="36536" y="46773"/>
                  <a:pt x="35831" y="46909"/>
                  <a:pt x="35126" y="47072"/>
                </a:cubicBezTo>
                <a:cubicBezTo>
                  <a:pt x="34394" y="47289"/>
                  <a:pt x="33688" y="47560"/>
                  <a:pt x="33037" y="47939"/>
                </a:cubicBezTo>
                <a:cubicBezTo>
                  <a:pt x="31383" y="48835"/>
                  <a:pt x="29999" y="50191"/>
                  <a:pt x="29104" y="51845"/>
                </a:cubicBezTo>
                <a:cubicBezTo>
                  <a:pt x="28670" y="52605"/>
                  <a:pt x="28426" y="53446"/>
                  <a:pt x="28318" y="54286"/>
                </a:cubicBezTo>
                <a:cubicBezTo>
                  <a:pt x="28291" y="54720"/>
                  <a:pt x="28291" y="55154"/>
                  <a:pt x="28345" y="55561"/>
                </a:cubicBezTo>
                <a:cubicBezTo>
                  <a:pt x="28372" y="55778"/>
                  <a:pt x="28426" y="55968"/>
                  <a:pt x="28481" y="56185"/>
                </a:cubicBezTo>
                <a:cubicBezTo>
                  <a:pt x="28508" y="56294"/>
                  <a:pt x="28535" y="56402"/>
                  <a:pt x="28562" y="56483"/>
                </a:cubicBezTo>
                <a:cubicBezTo>
                  <a:pt x="28589" y="56565"/>
                  <a:pt x="28616" y="56619"/>
                  <a:pt x="28643" y="56673"/>
                </a:cubicBezTo>
                <a:lnTo>
                  <a:pt x="28725" y="56863"/>
                </a:lnTo>
                <a:cubicBezTo>
                  <a:pt x="28725" y="56872"/>
                  <a:pt x="28728" y="56875"/>
                  <a:pt x="28732" y="56875"/>
                </a:cubicBezTo>
                <a:cubicBezTo>
                  <a:pt x="28740" y="56875"/>
                  <a:pt x="28752" y="56863"/>
                  <a:pt x="28752" y="56863"/>
                </a:cubicBezTo>
                <a:lnTo>
                  <a:pt x="28806" y="56863"/>
                </a:lnTo>
                <a:lnTo>
                  <a:pt x="28915" y="56836"/>
                </a:lnTo>
                <a:lnTo>
                  <a:pt x="29430" y="56673"/>
                </a:lnTo>
                <a:cubicBezTo>
                  <a:pt x="29864" y="56565"/>
                  <a:pt x="30298" y="56429"/>
                  <a:pt x="30732" y="56321"/>
                </a:cubicBezTo>
                <a:lnTo>
                  <a:pt x="32007" y="55968"/>
                </a:lnTo>
                <a:lnTo>
                  <a:pt x="33309" y="55670"/>
                </a:lnTo>
                <a:cubicBezTo>
                  <a:pt x="36374" y="54965"/>
                  <a:pt x="39493" y="54531"/>
                  <a:pt x="42612" y="54341"/>
                </a:cubicBezTo>
                <a:cubicBezTo>
                  <a:pt x="43792" y="54280"/>
                  <a:pt x="44957" y="54249"/>
                  <a:pt x="46129" y="54249"/>
                </a:cubicBezTo>
                <a:cubicBezTo>
                  <a:pt x="46520" y="54249"/>
                  <a:pt x="46911" y="54253"/>
                  <a:pt x="47304" y="54259"/>
                </a:cubicBezTo>
                <a:cubicBezTo>
                  <a:pt x="48878" y="54259"/>
                  <a:pt x="50451" y="54449"/>
                  <a:pt x="51970" y="54829"/>
                </a:cubicBezTo>
                <a:cubicBezTo>
                  <a:pt x="53326" y="55127"/>
                  <a:pt x="54601" y="55697"/>
                  <a:pt x="55767" y="56429"/>
                </a:cubicBezTo>
                <a:cubicBezTo>
                  <a:pt x="56364" y="56836"/>
                  <a:pt x="56879" y="57297"/>
                  <a:pt x="57340" y="57840"/>
                </a:cubicBezTo>
                <a:cubicBezTo>
                  <a:pt x="57557" y="58111"/>
                  <a:pt x="57747" y="58409"/>
                  <a:pt x="57910" y="58708"/>
                </a:cubicBezTo>
                <a:cubicBezTo>
                  <a:pt x="57991" y="58870"/>
                  <a:pt x="58073" y="59033"/>
                  <a:pt x="58154" y="59196"/>
                </a:cubicBezTo>
                <a:lnTo>
                  <a:pt x="58317" y="59711"/>
                </a:lnTo>
                <a:cubicBezTo>
                  <a:pt x="58805" y="61257"/>
                  <a:pt x="58561" y="63047"/>
                  <a:pt x="57367" y="64702"/>
                </a:cubicBezTo>
                <a:cubicBezTo>
                  <a:pt x="57937" y="63834"/>
                  <a:pt x="58344" y="62858"/>
                  <a:pt x="58480" y="61854"/>
                </a:cubicBezTo>
                <a:cubicBezTo>
                  <a:pt x="58588" y="60796"/>
                  <a:pt x="58371" y="59765"/>
                  <a:pt x="57883" y="58843"/>
                </a:cubicBezTo>
                <a:cubicBezTo>
                  <a:pt x="57422" y="57975"/>
                  <a:pt x="56744" y="57216"/>
                  <a:pt x="55930" y="56646"/>
                </a:cubicBezTo>
                <a:cubicBezTo>
                  <a:pt x="55198" y="56131"/>
                  <a:pt x="54384" y="55670"/>
                  <a:pt x="53516" y="55344"/>
                </a:cubicBezTo>
                <a:cubicBezTo>
                  <a:pt x="53299" y="55290"/>
                  <a:pt x="53055" y="55209"/>
                  <a:pt x="52838" y="55182"/>
                </a:cubicBezTo>
                <a:cubicBezTo>
                  <a:pt x="51482" y="54775"/>
                  <a:pt x="50071" y="54503"/>
                  <a:pt x="48661" y="54422"/>
                </a:cubicBezTo>
                <a:cubicBezTo>
                  <a:pt x="48335" y="54395"/>
                  <a:pt x="47928" y="54368"/>
                  <a:pt x="47494" y="54368"/>
                </a:cubicBezTo>
                <a:cubicBezTo>
                  <a:pt x="47205" y="54368"/>
                  <a:pt x="46904" y="54356"/>
                  <a:pt x="46606" y="54356"/>
                </a:cubicBezTo>
                <a:cubicBezTo>
                  <a:pt x="46458" y="54356"/>
                  <a:pt x="46310" y="54359"/>
                  <a:pt x="46165" y="54368"/>
                </a:cubicBezTo>
                <a:lnTo>
                  <a:pt x="45867" y="54368"/>
                </a:lnTo>
                <a:cubicBezTo>
                  <a:pt x="42558" y="54422"/>
                  <a:pt x="39276" y="54693"/>
                  <a:pt x="36021" y="55236"/>
                </a:cubicBezTo>
                <a:cubicBezTo>
                  <a:pt x="35506" y="55344"/>
                  <a:pt x="35126" y="55426"/>
                  <a:pt x="34746" y="55507"/>
                </a:cubicBezTo>
                <a:cubicBezTo>
                  <a:pt x="33905" y="55670"/>
                  <a:pt x="33064" y="55833"/>
                  <a:pt x="32196" y="56050"/>
                </a:cubicBezTo>
                <a:cubicBezTo>
                  <a:pt x="31410" y="56239"/>
                  <a:pt x="30542" y="56483"/>
                  <a:pt x="29782" y="56700"/>
                </a:cubicBezTo>
                <a:lnTo>
                  <a:pt x="29077" y="56917"/>
                </a:lnTo>
                <a:lnTo>
                  <a:pt x="28779" y="56999"/>
                </a:lnTo>
                <a:lnTo>
                  <a:pt x="28725" y="57026"/>
                </a:lnTo>
                <a:cubicBezTo>
                  <a:pt x="28707" y="57026"/>
                  <a:pt x="28688" y="57038"/>
                  <a:pt x="28670" y="57038"/>
                </a:cubicBezTo>
                <a:cubicBezTo>
                  <a:pt x="28661" y="57038"/>
                  <a:pt x="28652" y="57035"/>
                  <a:pt x="28643" y="57026"/>
                </a:cubicBezTo>
                <a:lnTo>
                  <a:pt x="28589" y="56890"/>
                </a:lnTo>
                <a:cubicBezTo>
                  <a:pt x="28562" y="56782"/>
                  <a:pt x="28508" y="56700"/>
                  <a:pt x="28481" y="56619"/>
                </a:cubicBezTo>
                <a:cubicBezTo>
                  <a:pt x="28453" y="56511"/>
                  <a:pt x="28399" y="56375"/>
                  <a:pt x="28372" y="56267"/>
                </a:cubicBezTo>
                <a:cubicBezTo>
                  <a:pt x="28318" y="56022"/>
                  <a:pt x="28264" y="55778"/>
                  <a:pt x="28236" y="55534"/>
                </a:cubicBezTo>
                <a:cubicBezTo>
                  <a:pt x="28128" y="54503"/>
                  <a:pt x="28264" y="53473"/>
                  <a:pt x="28698" y="52523"/>
                </a:cubicBezTo>
                <a:cubicBezTo>
                  <a:pt x="29837" y="49974"/>
                  <a:pt x="32007" y="48021"/>
                  <a:pt x="34692" y="47153"/>
                </a:cubicBezTo>
                <a:cubicBezTo>
                  <a:pt x="34990" y="47044"/>
                  <a:pt x="35343" y="46963"/>
                  <a:pt x="35668" y="46909"/>
                </a:cubicBezTo>
                <a:cubicBezTo>
                  <a:pt x="36021" y="46827"/>
                  <a:pt x="36346" y="46773"/>
                  <a:pt x="36699" y="46719"/>
                </a:cubicBezTo>
                <a:cubicBezTo>
                  <a:pt x="37617" y="46607"/>
                  <a:pt x="38560" y="46546"/>
                  <a:pt x="39503" y="46546"/>
                </a:cubicBezTo>
                <a:close/>
                <a:moveTo>
                  <a:pt x="52772" y="1"/>
                </a:moveTo>
                <a:cubicBezTo>
                  <a:pt x="52016" y="1"/>
                  <a:pt x="51261" y="55"/>
                  <a:pt x="50505" y="147"/>
                </a:cubicBezTo>
                <a:cubicBezTo>
                  <a:pt x="50261" y="174"/>
                  <a:pt x="49637" y="202"/>
                  <a:pt x="49203" y="283"/>
                </a:cubicBezTo>
                <a:lnTo>
                  <a:pt x="48959" y="283"/>
                </a:lnTo>
                <a:cubicBezTo>
                  <a:pt x="48145" y="419"/>
                  <a:pt x="47684" y="500"/>
                  <a:pt x="47223" y="608"/>
                </a:cubicBezTo>
                <a:cubicBezTo>
                  <a:pt x="46572" y="717"/>
                  <a:pt x="46247" y="798"/>
                  <a:pt x="45894" y="880"/>
                </a:cubicBezTo>
                <a:cubicBezTo>
                  <a:pt x="45541" y="934"/>
                  <a:pt x="45162" y="1042"/>
                  <a:pt x="44456" y="1205"/>
                </a:cubicBezTo>
                <a:cubicBezTo>
                  <a:pt x="42639" y="1666"/>
                  <a:pt x="40768" y="2263"/>
                  <a:pt x="38977" y="2887"/>
                </a:cubicBezTo>
                <a:cubicBezTo>
                  <a:pt x="38543" y="3050"/>
                  <a:pt x="37893" y="3267"/>
                  <a:pt x="37214" y="3538"/>
                </a:cubicBezTo>
                <a:cubicBezTo>
                  <a:pt x="36536" y="3782"/>
                  <a:pt x="35804" y="4107"/>
                  <a:pt x="35153" y="4352"/>
                </a:cubicBezTo>
                <a:cubicBezTo>
                  <a:pt x="35158" y="4351"/>
                  <a:pt x="35161" y="4350"/>
                  <a:pt x="35164" y="4350"/>
                </a:cubicBezTo>
                <a:cubicBezTo>
                  <a:pt x="35256" y="4350"/>
                  <a:pt x="34236" y="4795"/>
                  <a:pt x="33471" y="5111"/>
                </a:cubicBezTo>
                <a:cubicBezTo>
                  <a:pt x="32495" y="5572"/>
                  <a:pt x="31491" y="6006"/>
                  <a:pt x="30569" y="6467"/>
                </a:cubicBezTo>
                <a:cubicBezTo>
                  <a:pt x="29159" y="7145"/>
                  <a:pt x="28236" y="7661"/>
                  <a:pt x="27396" y="8149"/>
                </a:cubicBezTo>
                <a:lnTo>
                  <a:pt x="27423" y="8122"/>
                </a:lnTo>
                <a:lnTo>
                  <a:pt x="26690" y="8529"/>
                </a:lnTo>
                <a:lnTo>
                  <a:pt x="26745" y="8501"/>
                </a:lnTo>
                <a:lnTo>
                  <a:pt x="26745" y="8501"/>
                </a:lnTo>
                <a:lnTo>
                  <a:pt x="24114" y="9993"/>
                </a:lnTo>
                <a:cubicBezTo>
                  <a:pt x="22459" y="10916"/>
                  <a:pt x="20750" y="12000"/>
                  <a:pt x="19041" y="13167"/>
                </a:cubicBezTo>
                <a:lnTo>
                  <a:pt x="17387" y="14333"/>
                </a:lnTo>
                <a:cubicBezTo>
                  <a:pt x="15461" y="15662"/>
                  <a:pt x="14457" y="16449"/>
                  <a:pt x="13590" y="17154"/>
                </a:cubicBezTo>
                <a:lnTo>
                  <a:pt x="13617" y="17127"/>
                </a:lnTo>
                <a:lnTo>
                  <a:pt x="13617" y="17127"/>
                </a:lnTo>
                <a:cubicBezTo>
                  <a:pt x="13454" y="17235"/>
                  <a:pt x="13698" y="16991"/>
                  <a:pt x="12423" y="17941"/>
                </a:cubicBezTo>
                <a:cubicBezTo>
                  <a:pt x="11745" y="18483"/>
                  <a:pt x="10958" y="19107"/>
                  <a:pt x="10145" y="19812"/>
                </a:cubicBezTo>
                <a:lnTo>
                  <a:pt x="10823" y="19297"/>
                </a:lnTo>
                <a:lnTo>
                  <a:pt x="10823" y="19297"/>
                </a:lnTo>
                <a:cubicBezTo>
                  <a:pt x="9792" y="20165"/>
                  <a:pt x="8517" y="21250"/>
                  <a:pt x="7270" y="22470"/>
                </a:cubicBezTo>
                <a:lnTo>
                  <a:pt x="7297" y="22443"/>
                </a:lnTo>
                <a:lnTo>
                  <a:pt x="6700" y="23040"/>
                </a:lnTo>
                <a:lnTo>
                  <a:pt x="6754" y="23013"/>
                </a:lnTo>
                <a:lnTo>
                  <a:pt x="6754" y="23013"/>
                </a:lnTo>
                <a:cubicBezTo>
                  <a:pt x="5127" y="24613"/>
                  <a:pt x="3744" y="26430"/>
                  <a:pt x="2659" y="28410"/>
                </a:cubicBezTo>
                <a:lnTo>
                  <a:pt x="2740" y="28248"/>
                </a:lnTo>
                <a:lnTo>
                  <a:pt x="2659" y="28356"/>
                </a:lnTo>
                <a:cubicBezTo>
                  <a:pt x="2279" y="29143"/>
                  <a:pt x="1926" y="29929"/>
                  <a:pt x="1628" y="30743"/>
                </a:cubicBezTo>
                <a:cubicBezTo>
                  <a:pt x="1465" y="31177"/>
                  <a:pt x="1330" y="31530"/>
                  <a:pt x="1248" y="31801"/>
                </a:cubicBezTo>
                <a:cubicBezTo>
                  <a:pt x="1140" y="32072"/>
                  <a:pt x="1113" y="32289"/>
                  <a:pt x="1058" y="32452"/>
                </a:cubicBezTo>
                <a:cubicBezTo>
                  <a:pt x="950" y="32777"/>
                  <a:pt x="923" y="32994"/>
                  <a:pt x="841" y="33347"/>
                </a:cubicBezTo>
                <a:lnTo>
                  <a:pt x="868" y="33347"/>
                </a:lnTo>
                <a:lnTo>
                  <a:pt x="868" y="33401"/>
                </a:lnTo>
                <a:lnTo>
                  <a:pt x="1085" y="32642"/>
                </a:lnTo>
                <a:lnTo>
                  <a:pt x="1085" y="32669"/>
                </a:lnTo>
                <a:lnTo>
                  <a:pt x="1113" y="32669"/>
                </a:lnTo>
                <a:cubicBezTo>
                  <a:pt x="1113" y="32662"/>
                  <a:pt x="1114" y="32662"/>
                  <a:pt x="1118" y="32662"/>
                </a:cubicBezTo>
                <a:lnTo>
                  <a:pt x="1118" y="32662"/>
                </a:lnTo>
                <a:cubicBezTo>
                  <a:pt x="1129" y="32662"/>
                  <a:pt x="1160" y="32662"/>
                  <a:pt x="1221" y="32479"/>
                </a:cubicBezTo>
                <a:cubicBezTo>
                  <a:pt x="1330" y="32262"/>
                  <a:pt x="1465" y="31692"/>
                  <a:pt x="2008" y="30390"/>
                </a:cubicBezTo>
                <a:cubicBezTo>
                  <a:pt x="2116" y="30146"/>
                  <a:pt x="2252" y="29902"/>
                  <a:pt x="2360" y="29685"/>
                </a:cubicBezTo>
                <a:cubicBezTo>
                  <a:pt x="2523" y="29305"/>
                  <a:pt x="2686" y="29007"/>
                  <a:pt x="2821" y="28736"/>
                </a:cubicBezTo>
                <a:cubicBezTo>
                  <a:pt x="2984" y="28437"/>
                  <a:pt x="3120" y="28166"/>
                  <a:pt x="3282" y="27895"/>
                </a:cubicBezTo>
                <a:cubicBezTo>
                  <a:pt x="3499" y="27515"/>
                  <a:pt x="3798" y="27081"/>
                  <a:pt x="4069" y="26674"/>
                </a:cubicBezTo>
                <a:lnTo>
                  <a:pt x="4096" y="26647"/>
                </a:lnTo>
                <a:lnTo>
                  <a:pt x="4096" y="26647"/>
                </a:lnTo>
                <a:cubicBezTo>
                  <a:pt x="3337" y="27759"/>
                  <a:pt x="2713" y="28926"/>
                  <a:pt x="2170" y="30173"/>
                </a:cubicBezTo>
                <a:cubicBezTo>
                  <a:pt x="1655" y="31448"/>
                  <a:pt x="1248" y="32750"/>
                  <a:pt x="950" y="34079"/>
                </a:cubicBezTo>
                <a:lnTo>
                  <a:pt x="1085" y="33727"/>
                </a:lnTo>
                <a:lnTo>
                  <a:pt x="1085" y="33727"/>
                </a:lnTo>
                <a:cubicBezTo>
                  <a:pt x="760" y="35083"/>
                  <a:pt x="543" y="36439"/>
                  <a:pt x="407" y="37822"/>
                </a:cubicBezTo>
                <a:lnTo>
                  <a:pt x="407" y="37795"/>
                </a:lnTo>
                <a:cubicBezTo>
                  <a:pt x="353" y="38365"/>
                  <a:pt x="299" y="38989"/>
                  <a:pt x="190" y="40101"/>
                </a:cubicBezTo>
                <a:lnTo>
                  <a:pt x="190" y="40046"/>
                </a:lnTo>
                <a:cubicBezTo>
                  <a:pt x="109" y="41321"/>
                  <a:pt x="55" y="42569"/>
                  <a:pt x="0" y="43952"/>
                </a:cubicBezTo>
                <a:cubicBezTo>
                  <a:pt x="82" y="42677"/>
                  <a:pt x="163" y="41647"/>
                  <a:pt x="272" y="40426"/>
                </a:cubicBezTo>
                <a:lnTo>
                  <a:pt x="272" y="40426"/>
                </a:lnTo>
                <a:cubicBezTo>
                  <a:pt x="272" y="40609"/>
                  <a:pt x="247" y="41067"/>
                  <a:pt x="245" y="41536"/>
                </a:cubicBezTo>
                <a:lnTo>
                  <a:pt x="245" y="41536"/>
                </a:lnTo>
                <a:cubicBezTo>
                  <a:pt x="299" y="40560"/>
                  <a:pt x="380" y="39612"/>
                  <a:pt x="489" y="38555"/>
                </a:cubicBezTo>
                <a:cubicBezTo>
                  <a:pt x="597" y="37524"/>
                  <a:pt x="706" y="36792"/>
                  <a:pt x="814" y="36141"/>
                </a:cubicBezTo>
                <a:cubicBezTo>
                  <a:pt x="896" y="35517"/>
                  <a:pt x="1004" y="34947"/>
                  <a:pt x="1140" y="34242"/>
                </a:cubicBezTo>
                <a:lnTo>
                  <a:pt x="1140" y="34188"/>
                </a:lnTo>
                <a:cubicBezTo>
                  <a:pt x="1031" y="34676"/>
                  <a:pt x="923" y="35164"/>
                  <a:pt x="841" y="35652"/>
                </a:cubicBezTo>
                <a:lnTo>
                  <a:pt x="841" y="35625"/>
                </a:lnTo>
                <a:lnTo>
                  <a:pt x="819" y="35625"/>
                </a:lnTo>
                <a:cubicBezTo>
                  <a:pt x="952" y="34830"/>
                  <a:pt x="1032" y="34428"/>
                  <a:pt x="1113" y="34079"/>
                </a:cubicBezTo>
                <a:cubicBezTo>
                  <a:pt x="1194" y="33700"/>
                  <a:pt x="1302" y="33401"/>
                  <a:pt x="1492" y="32750"/>
                </a:cubicBezTo>
                <a:lnTo>
                  <a:pt x="1492" y="32804"/>
                </a:lnTo>
                <a:cubicBezTo>
                  <a:pt x="1872" y="31475"/>
                  <a:pt x="2360" y="30201"/>
                  <a:pt x="3011" y="28980"/>
                </a:cubicBezTo>
                <a:cubicBezTo>
                  <a:pt x="3635" y="27814"/>
                  <a:pt x="4367" y="26702"/>
                  <a:pt x="5208" y="25644"/>
                </a:cubicBezTo>
                <a:lnTo>
                  <a:pt x="5235" y="25617"/>
                </a:lnTo>
                <a:lnTo>
                  <a:pt x="5235" y="25617"/>
                </a:lnTo>
                <a:cubicBezTo>
                  <a:pt x="4422" y="26647"/>
                  <a:pt x="3716" y="27732"/>
                  <a:pt x="3147" y="28899"/>
                </a:cubicBezTo>
                <a:cubicBezTo>
                  <a:pt x="3608" y="28058"/>
                  <a:pt x="4150" y="27244"/>
                  <a:pt x="4747" y="26485"/>
                </a:cubicBezTo>
                <a:cubicBezTo>
                  <a:pt x="5127" y="25942"/>
                  <a:pt x="5425" y="25535"/>
                  <a:pt x="5751" y="25156"/>
                </a:cubicBezTo>
                <a:lnTo>
                  <a:pt x="5751" y="25156"/>
                </a:lnTo>
                <a:lnTo>
                  <a:pt x="5724" y="25183"/>
                </a:lnTo>
                <a:cubicBezTo>
                  <a:pt x="5886" y="24966"/>
                  <a:pt x="6076" y="24776"/>
                  <a:pt x="6239" y="24586"/>
                </a:cubicBezTo>
                <a:cubicBezTo>
                  <a:pt x="6402" y="24396"/>
                  <a:pt x="6564" y="24206"/>
                  <a:pt x="6754" y="24017"/>
                </a:cubicBezTo>
                <a:lnTo>
                  <a:pt x="6754" y="24017"/>
                </a:lnTo>
                <a:lnTo>
                  <a:pt x="6727" y="24043"/>
                </a:lnTo>
                <a:lnTo>
                  <a:pt x="7243" y="23474"/>
                </a:lnTo>
                <a:lnTo>
                  <a:pt x="7188" y="23501"/>
                </a:lnTo>
                <a:cubicBezTo>
                  <a:pt x="7915" y="22794"/>
                  <a:pt x="8210" y="22544"/>
                  <a:pt x="8245" y="22544"/>
                </a:cubicBezTo>
                <a:cubicBezTo>
                  <a:pt x="8260" y="22544"/>
                  <a:pt x="8229" y="22588"/>
                  <a:pt x="8165" y="22660"/>
                </a:cubicBezTo>
                <a:cubicBezTo>
                  <a:pt x="7921" y="22904"/>
                  <a:pt x="7785" y="23094"/>
                  <a:pt x="7649" y="23257"/>
                </a:cubicBezTo>
                <a:cubicBezTo>
                  <a:pt x="8327" y="22606"/>
                  <a:pt x="8951" y="22091"/>
                  <a:pt x="9494" y="21629"/>
                </a:cubicBezTo>
                <a:cubicBezTo>
                  <a:pt x="10389" y="20897"/>
                  <a:pt x="11637" y="19866"/>
                  <a:pt x="13183" y="18673"/>
                </a:cubicBezTo>
                <a:cubicBezTo>
                  <a:pt x="14376" y="17778"/>
                  <a:pt x="15597" y="16856"/>
                  <a:pt x="16763" y="16015"/>
                </a:cubicBezTo>
                <a:cubicBezTo>
                  <a:pt x="22106" y="12109"/>
                  <a:pt x="27857" y="8746"/>
                  <a:pt x="33878" y="6006"/>
                </a:cubicBezTo>
                <a:lnTo>
                  <a:pt x="33878" y="6006"/>
                </a:lnTo>
                <a:lnTo>
                  <a:pt x="33851" y="6033"/>
                </a:lnTo>
                <a:cubicBezTo>
                  <a:pt x="37459" y="4379"/>
                  <a:pt x="41229" y="3050"/>
                  <a:pt x="45080" y="2046"/>
                </a:cubicBezTo>
                <a:cubicBezTo>
                  <a:pt x="45758" y="1883"/>
                  <a:pt x="46464" y="1748"/>
                  <a:pt x="47196" y="1585"/>
                </a:cubicBezTo>
                <a:cubicBezTo>
                  <a:pt x="48823" y="1287"/>
                  <a:pt x="50505" y="1097"/>
                  <a:pt x="52187" y="1042"/>
                </a:cubicBezTo>
                <a:cubicBezTo>
                  <a:pt x="52463" y="1033"/>
                  <a:pt x="52739" y="1029"/>
                  <a:pt x="53016" y="1029"/>
                </a:cubicBezTo>
                <a:cubicBezTo>
                  <a:pt x="54401" y="1029"/>
                  <a:pt x="55799" y="1142"/>
                  <a:pt x="57178" y="1368"/>
                </a:cubicBezTo>
                <a:cubicBezTo>
                  <a:pt x="57584" y="1422"/>
                  <a:pt x="57937" y="1531"/>
                  <a:pt x="58344" y="1612"/>
                </a:cubicBezTo>
                <a:cubicBezTo>
                  <a:pt x="58724" y="1693"/>
                  <a:pt x="59103" y="1802"/>
                  <a:pt x="59483" y="1910"/>
                </a:cubicBezTo>
                <a:cubicBezTo>
                  <a:pt x="60215" y="2100"/>
                  <a:pt x="60948" y="2372"/>
                  <a:pt x="61680" y="2697"/>
                </a:cubicBezTo>
                <a:cubicBezTo>
                  <a:pt x="63091" y="3294"/>
                  <a:pt x="64365" y="4162"/>
                  <a:pt x="65423" y="5274"/>
                </a:cubicBezTo>
                <a:cubicBezTo>
                  <a:pt x="66291" y="6142"/>
                  <a:pt x="66888" y="7227"/>
                  <a:pt x="67241" y="8420"/>
                </a:cubicBezTo>
                <a:cubicBezTo>
                  <a:pt x="67566" y="9559"/>
                  <a:pt x="67566" y="10780"/>
                  <a:pt x="67213" y="11919"/>
                </a:cubicBezTo>
                <a:cubicBezTo>
                  <a:pt x="67078" y="12353"/>
                  <a:pt x="66861" y="12787"/>
                  <a:pt x="66590" y="13167"/>
                </a:cubicBezTo>
                <a:cubicBezTo>
                  <a:pt x="66318" y="13601"/>
                  <a:pt x="65966" y="14008"/>
                  <a:pt x="65559" y="14333"/>
                </a:cubicBezTo>
                <a:cubicBezTo>
                  <a:pt x="65152" y="14686"/>
                  <a:pt x="64691" y="14984"/>
                  <a:pt x="64230" y="15228"/>
                </a:cubicBezTo>
                <a:cubicBezTo>
                  <a:pt x="63742" y="15472"/>
                  <a:pt x="63226" y="15689"/>
                  <a:pt x="62684" y="15879"/>
                </a:cubicBezTo>
                <a:cubicBezTo>
                  <a:pt x="62114" y="16069"/>
                  <a:pt x="61572" y="16232"/>
                  <a:pt x="60975" y="16340"/>
                </a:cubicBezTo>
                <a:lnTo>
                  <a:pt x="61002" y="16340"/>
                </a:lnTo>
                <a:cubicBezTo>
                  <a:pt x="60243" y="16530"/>
                  <a:pt x="59456" y="16666"/>
                  <a:pt x="58642" y="16774"/>
                </a:cubicBezTo>
                <a:cubicBezTo>
                  <a:pt x="54953" y="17344"/>
                  <a:pt x="51237" y="17751"/>
                  <a:pt x="47521" y="18320"/>
                </a:cubicBezTo>
                <a:cubicBezTo>
                  <a:pt x="45813" y="18592"/>
                  <a:pt x="43887" y="18917"/>
                  <a:pt x="42476" y="19243"/>
                </a:cubicBezTo>
                <a:cubicBezTo>
                  <a:pt x="41581" y="19378"/>
                  <a:pt x="39954" y="19785"/>
                  <a:pt x="38815" y="20056"/>
                </a:cubicBezTo>
                <a:cubicBezTo>
                  <a:pt x="38796" y="20066"/>
                  <a:pt x="38777" y="20075"/>
                  <a:pt x="38756" y="20084"/>
                </a:cubicBezTo>
                <a:lnTo>
                  <a:pt x="38756" y="20084"/>
                </a:lnTo>
                <a:lnTo>
                  <a:pt x="37567" y="20382"/>
                </a:lnTo>
                <a:cubicBezTo>
                  <a:pt x="37133" y="20517"/>
                  <a:pt x="36672" y="20653"/>
                  <a:pt x="36211" y="20816"/>
                </a:cubicBezTo>
                <a:cubicBezTo>
                  <a:pt x="35234" y="21168"/>
                  <a:pt x="34177" y="21521"/>
                  <a:pt x="33173" y="21955"/>
                </a:cubicBezTo>
                <a:cubicBezTo>
                  <a:pt x="32956" y="21982"/>
                  <a:pt x="32956" y="21982"/>
                  <a:pt x="31871" y="22416"/>
                </a:cubicBezTo>
                <a:cubicBezTo>
                  <a:pt x="31871" y="22470"/>
                  <a:pt x="31681" y="22552"/>
                  <a:pt x="31139" y="22823"/>
                </a:cubicBezTo>
                <a:lnTo>
                  <a:pt x="30027" y="23392"/>
                </a:lnTo>
                <a:lnTo>
                  <a:pt x="29213" y="23826"/>
                </a:lnTo>
                <a:cubicBezTo>
                  <a:pt x="28915" y="23989"/>
                  <a:pt x="28589" y="24179"/>
                  <a:pt x="28236" y="24396"/>
                </a:cubicBezTo>
                <a:lnTo>
                  <a:pt x="27450" y="24857"/>
                </a:lnTo>
                <a:cubicBezTo>
                  <a:pt x="27179" y="25020"/>
                  <a:pt x="26934" y="25210"/>
                  <a:pt x="26663" y="25372"/>
                </a:cubicBezTo>
                <a:cubicBezTo>
                  <a:pt x="26419" y="25535"/>
                  <a:pt x="26148" y="25725"/>
                  <a:pt x="25904" y="25888"/>
                </a:cubicBezTo>
                <a:lnTo>
                  <a:pt x="25171" y="26430"/>
                </a:lnTo>
                <a:lnTo>
                  <a:pt x="25199" y="26430"/>
                </a:lnTo>
                <a:cubicBezTo>
                  <a:pt x="24683" y="26810"/>
                  <a:pt x="24249" y="27190"/>
                  <a:pt x="23734" y="27651"/>
                </a:cubicBezTo>
                <a:cubicBezTo>
                  <a:pt x="22323" y="28871"/>
                  <a:pt x="21049" y="30228"/>
                  <a:pt x="19909" y="31692"/>
                </a:cubicBezTo>
                <a:lnTo>
                  <a:pt x="19421" y="32370"/>
                </a:lnTo>
                <a:cubicBezTo>
                  <a:pt x="19258" y="32642"/>
                  <a:pt x="19096" y="32940"/>
                  <a:pt x="18879" y="33266"/>
                </a:cubicBezTo>
                <a:lnTo>
                  <a:pt x="18553" y="33808"/>
                </a:lnTo>
                <a:cubicBezTo>
                  <a:pt x="18445" y="33971"/>
                  <a:pt x="18336" y="34188"/>
                  <a:pt x="18228" y="34378"/>
                </a:cubicBezTo>
                <a:cubicBezTo>
                  <a:pt x="17984" y="34812"/>
                  <a:pt x="17767" y="35246"/>
                  <a:pt x="17577" y="35707"/>
                </a:cubicBezTo>
                <a:lnTo>
                  <a:pt x="17197" y="36602"/>
                </a:lnTo>
                <a:cubicBezTo>
                  <a:pt x="17088" y="36900"/>
                  <a:pt x="16980" y="37198"/>
                  <a:pt x="16872" y="37497"/>
                </a:cubicBezTo>
                <a:cubicBezTo>
                  <a:pt x="16627" y="38121"/>
                  <a:pt x="16465" y="38772"/>
                  <a:pt x="16356" y="39450"/>
                </a:cubicBezTo>
                <a:cubicBezTo>
                  <a:pt x="16166" y="40806"/>
                  <a:pt x="16329" y="42189"/>
                  <a:pt x="16899" y="43437"/>
                </a:cubicBezTo>
                <a:cubicBezTo>
                  <a:pt x="17197" y="44115"/>
                  <a:pt x="17739" y="44685"/>
                  <a:pt x="18390" y="45064"/>
                </a:cubicBezTo>
                <a:cubicBezTo>
                  <a:pt x="18847" y="45302"/>
                  <a:pt x="19352" y="45416"/>
                  <a:pt x="19865" y="45416"/>
                </a:cubicBezTo>
                <a:cubicBezTo>
                  <a:pt x="20114" y="45416"/>
                  <a:pt x="20366" y="45389"/>
                  <a:pt x="20615" y="45336"/>
                </a:cubicBezTo>
                <a:cubicBezTo>
                  <a:pt x="21266" y="45173"/>
                  <a:pt x="21917" y="44875"/>
                  <a:pt x="22486" y="44495"/>
                </a:cubicBezTo>
                <a:cubicBezTo>
                  <a:pt x="23056" y="44142"/>
                  <a:pt x="23544" y="43762"/>
                  <a:pt x="24086" y="43410"/>
                </a:cubicBezTo>
                <a:cubicBezTo>
                  <a:pt x="25226" y="42623"/>
                  <a:pt x="26148" y="41972"/>
                  <a:pt x="27124" y="41348"/>
                </a:cubicBezTo>
                <a:cubicBezTo>
                  <a:pt x="27638" y="41022"/>
                  <a:pt x="28091" y="40695"/>
                  <a:pt x="28328" y="40507"/>
                </a:cubicBezTo>
                <a:lnTo>
                  <a:pt x="28328" y="40507"/>
                </a:lnTo>
                <a:lnTo>
                  <a:pt x="28019" y="40725"/>
                </a:lnTo>
                <a:lnTo>
                  <a:pt x="28481" y="40372"/>
                </a:lnTo>
                <a:lnTo>
                  <a:pt x="28399" y="40426"/>
                </a:lnTo>
                <a:lnTo>
                  <a:pt x="29104" y="39938"/>
                </a:lnTo>
                <a:lnTo>
                  <a:pt x="29104" y="39938"/>
                </a:lnTo>
                <a:lnTo>
                  <a:pt x="29077" y="39965"/>
                </a:lnTo>
                <a:lnTo>
                  <a:pt x="30461" y="39043"/>
                </a:lnTo>
                <a:lnTo>
                  <a:pt x="31112" y="38555"/>
                </a:lnTo>
                <a:cubicBezTo>
                  <a:pt x="33037" y="37198"/>
                  <a:pt x="35099" y="35761"/>
                  <a:pt x="37160" y="34432"/>
                </a:cubicBezTo>
                <a:cubicBezTo>
                  <a:pt x="38571" y="33564"/>
                  <a:pt x="40849" y="32126"/>
                  <a:pt x="42856" y="31258"/>
                </a:cubicBezTo>
                <a:cubicBezTo>
                  <a:pt x="43477" y="30980"/>
                  <a:pt x="43692" y="30888"/>
                  <a:pt x="43649" y="30888"/>
                </a:cubicBezTo>
                <a:cubicBezTo>
                  <a:pt x="43645" y="30888"/>
                  <a:pt x="43640" y="30888"/>
                  <a:pt x="43634" y="30889"/>
                </a:cubicBezTo>
                <a:lnTo>
                  <a:pt x="43634" y="30889"/>
                </a:lnTo>
                <a:cubicBezTo>
                  <a:pt x="44122" y="30677"/>
                  <a:pt x="44625" y="30480"/>
                  <a:pt x="45142" y="30307"/>
                </a:cubicBezTo>
                <a:lnTo>
                  <a:pt x="45142" y="30307"/>
                </a:lnTo>
                <a:cubicBezTo>
                  <a:pt x="45121" y="30316"/>
                  <a:pt x="45101" y="30326"/>
                  <a:pt x="45080" y="30336"/>
                </a:cubicBezTo>
                <a:cubicBezTo>
                  <a:pt x="45127" y="30316"/>
                  <a:pt x="45175" y="30297"/>
                  <a:pt x="45222" y="30280"/>
                </a:cubicBezTo>
                <a:lnTo>
                  <a:pt x="45222" y="30280"/>
                </a:lnTo>
                <a:cubicBezTo>
                  <a:pt x="45195" y="30289"/>
                  <a:pt x="45168" y="30298"/>
                  <a:pt x="45142" y="30307"/>
                </a:cubicBezTo>
                <a:lnTo>
                  <a:pt x="45142" y="30307"/>
                </a:lnTo>
                <a:cubicBezTo>
                  <a:pt x="45284" y="30241"/>
                  <a:pt x="45430" y="30194"/>
                  <a:pt x="45596" y="30146"/>
                </a:cubicBezTo>
                <a:cubicBezTo>
                  <a:pt x="47265" y="29628"/>
                  <a:pt x="48990" y="29353"/>
                  <a:pt x="50740" y="29353"/>
                </a:cubicBezTo>
                <a:cubicBezTo>
                  <a:pt x="51095" y="29353"/>
                  <a:pt x="51450" y="29364"/>
                  <a:pt x="51807" y="29387"/>
                </a:cubicBezTo>
                <a:cubicBezTo>
                  <a:pt x="53028" y="29441"/>
                  <a:pt x="54248" y="29712"/>
                  <a:pt x="55415" y="30146"/>
                </a:cubicBezTo>
                <a:cubicBezTo>
                  <a:pt x="56581" y="30580"/>
                  <a:pt x="57639" y="31231"/>
                  <a:pt x="58561" y="32072"/>
                </a:cubicBezTo>
                <a:cubicBezTo>
                  <a:pt x="58968" y="32425"/>
                  <a:pt x="59347" y="32859"/>
                  <a:pt x="59673" y="33293"/>
                </a:cubicBezTo>
                <a:cubicBezTo>
                  <a:pt x="60161" y="33944"/>
                  <a:pt x="60568" y="34649"/>
                  <a:pt x="60894" y="35408"/>
                </a:cubicBezTo>
                <a:cubicBezTo>
                  <a:pt x="61219" y="36168"/>
                  <a:pt x="61463" y="36981"/>
                  <a:pt x="61545" y="37795"/>
                </a:cubicBezTo>
                <a:cubicBezTo>
                  <a:pt x="61707" y="39124"/>
                  <a:pt x="61490" y="40453"/>
                  <a:pt x="60894" y="41647"/>
                </a:cubicBezTo>
                <a:cubicBezTo>
                  <a:pt x="60812" y="41810"/>
                  <a:pt x="60731" y="41999"/>
                  <a:pt x="60622" y="42162"/>
                </a:cubicBezTo>
                <a:cubicBezTo>
                  <a:pt x="60541" y="42325"/>
                  <a:pt x="60432" y="42460"/>
                  <a:pt x="60324" y="42596"/>
                </a:cubicBezTo>
                <a:lnTo>
                  <a:pt x="60161" y="42840"/>
                </a:lnTo>
                <a:lnTo>
                  <a:pt x="59971" y="43030"/>
                </a:lnTo>
                <a:cubicBezTo>
                  <a:pt x="59844" y="43158"/>
                  <a:pt x="59740" y="43310"/>
                  <a:pt x="59615" y="43440"/>
                </a:cubicBezTo>
                <a:lnTo>
                  <a:pt x="59615" y="43440"/>
                </a:lnTo>
                <a:lnTo>
                  <a:pt x="59239" y="43762"/>
                </a:lnTo>
                <a:cubicBezTo>
                  <a:pt x="59158" y="43844"/>
                  <a:pt x="59076" y="43925"/>
                  <a:pt x="58968" y="44007"/>
                </a:cubicBezTo>
                <a:lnTo>
                  <a:pt x="58615" y="44278"/>
                </a:lnTo>
                <a:cubicBezTo>
                  <a:pt x="58100" y="44685"/>
                  <a:pt x="57530" y="45010"/>
                  <a:pt x="56961" y="45308"/>
                </a:cubicBezTo>
                <a:cubicBezTo>
                  <a:pt x="55198" y="46068"/>
                  <a:pt x="53299" y="46529"/>
                  <a:pt x="51400" y="46610"/>
                </a:cubicBezTo>
                <a:cubicBezTo>
                  <a:pt x="50997" y="46628"/>
                  <a:pt x="50593" y="46637"/>
                  <a:pt x="50189" y="46637"/>
                </a:cubicBezTo>
                <a:cubicBezTo>
                  <a:pt x="49318" y="46637"/>
                  <a:pt x="48447" y="46595"/>
                  <a:pt x="47576" y="46502"/>
                </a:cubicBezTo>
                <a:cubicBezTo>
                  <a:pt x="46301" y="46393"/>
                  <a:pt x="45026" y="46231"/>
                  <a:pt x="43724" y="46095"/>
                </a:cubicBezTo>
                <a:cubicBezTo>
                  <a:pt x="42328" y="45948"/>
                  <a:pt x="40908" y="45825"/>
                  <a:pt x="39486" y="45825"/>
                </a:cubicBezTo>
                <a:cubicBezTo>
                  <a:pt x="38283" y="45825"/>
                  <a:pt x="37079" y="45913"/>
                  <a:pt x="35885" y="46149"/>
                </a:cubicBezTo>
                <a:cubicBezTo>
                  <a:pt x="35560" y="46204"/>
                  <a:pt x="35261" y="46258"/>
                  <a:pt x="34963" y="46339"/>
                </a:cubicBezTo>
                <a:cubicBezTo>
                  <a:pt x="34665" y="46421"/>
                  <a:pt x="34339" y="46529"/>
                  <a:pt x="34041" y="46638"/>
                </a:cubicBezTo>
                <a:cubicBezTo>
                  <a:pt x="33444" y="46855"/>
                  <a:pt x="32875" y="47126"/>
                  <a:pt x="32332" y="47478"/>
                </a:cubicBezTo>
                <a:cubicBezTo>
                  <a:pt x="31220" y="48129"/>
                  <a:pt x="30244" y="48970"/>
                  <a:pt x="29430" y="49974"/>
                </a:cubicBezTo>
                <a:cubicBezTo>
                  <a:pt x="28589" y="50977"/>
                  <a:pt x="28019" y="52144"/>
                  <a:pt x="27694" y="53419"/>
                </a:cubicBezTo>
                <a:cubicBezTo>
                  <a:pt x="27558" y="54042"/>
                  <a:pt x="27504" y="54693"/>
                  <a:pt x="27585" y="55371"/>
                </a:cubicBezTo>
                <a:cubicBezTo>
                  <a:pt x="27613" y="55697"/>
                  <a:pt x="27667" y="56022"/>
                  <a:pt x="27748" y="56321"/>
                </a:cubicBezTo>
                <a:lnTo>
                  <a:pt x="27802" y="56565"/>
                </a:lnTo>
                <a:lnTo>
                  <a:pt x="27911" y="56836"/>
                </a:lnTo>
                <a:cubicBezTo>
                  <a:pt x="27992" y="57080"/>
                  <a:pt x="28101" y="57270"/>
                  <a:pt x="28209" y="57514"/>
                </a:cubicBezTo>
                <a:cubicBezTo>
                  <a:pt x="28236" y="57596"/>
                  <a:pt x="28264" y="57677"/>
                  <a:pt x="28318" y="57758"/>
                </a:cubicBezTo>
                <a:cubicBezTo>
                  <a:pt x="28399" y="57758"/>
                  <a:pt x="28508" y="57704"/>
                  <a:pt x="28589" y="57704"/>
                </a:cubicBezTo>
                <a:lnTo>
                  <a:pt x="29159" y="57514"/>
                </a:lnTo>
                <a:lnTo>
                  <a:pt x="29728" y="57351"/>
                </a:lnTo>
                <a:cubicBezTo>
                  <a:pt x="29918" y="57297"/>
                  <a:pt x="30081" y="57243"/>
                  <a:pt x="30244" y="57189"/>
                </a:cubicBezTo>
                <a:cubicBezTo>
                  <a:pt x="30596" y="57107"/>
                  <a:pt x="30922" y="56999"/>
                  <a:pt x="31274" y="56917"/>
                </a:cubicBezTo>
                <a:cubicBezTo>
                  <a:pt x="31952" y="56728"/>
                  <a:pt x="32630" y="56565"/>
                  <a:pt x="33336" y="56402"/>
                </a:cubicBezTo>
                <a:cubicBezTo>
                  <a:pt x="34692" y="56077"/>
                  <a:pt x="36102" y="55805"/>
                  <a:pt x="37486" y="55616"/>
                </a:cubicBezTo>
                <a:cubicBezTo>
                  <a:pt x="39764" y="55263"/>
                  <a:pt x="42070" y="55046"/>
                  <a:pt x="44375" y="54992"/>
                </a:cubicBezTo>
                <a:lnTo>
                  <a:pt x="45569" y="54965"/>
                </a:lnTo>
                <a:lnTo>
                  <a:pt x="46871" y="54965"/>
                </a:lnTo>
                <a:lnTo>
                  <a:pt x="47521" y="54992"/>
                </a:lnTo>
                <a:cubicBezTo>
                  <a:pt x="49393" y="55019"/>
                  <a:pt x="51237" y="55317"/>
                  <a:pt x="53001" y="55914"/>
                </a:cubicBezTo>
                <a:cubicBezTo>
                  <a:pt x="53868" y="56212"/>
                  <a:pt x="54682" y="56619"/>
                  <a:pt x="55442" y="57134"/>
                </a:cubicBezTo>
                <a:cubicBezTo>
                  <a:pt x="56174" y="57623"/>
                  <a:pt x="56798" y="58274"/>
                  <a:pt x="57232" y="59033"/>
                </a:cubicBezTo>
                <a:cubicBezTo>
                  <a:pt x="57530" y="59576"/>
                  <a:pt x="57720" y="60172"/>
                  <a:pt x="57801" y="60796"/>
                </a:cubicBezTo>
                <a:cubicBezTo>
                  <a:pt x="57856" y="61393"/>
                  <a:pt x="57774" y="62017"/>
                  <a:pt x="57612" y="62613"/>
                </a:cubicBezTo>
                <a:cubicBezTo>
                  <a:pt x="57422" y="63210"/>
                  <a:pt x="57123" y="63780"/>
                  <a:pt x="56744" y="64268"/>
                </a:cubicBezTo>
                <a:cubicBezTo>
                  <a:pt x="56364" y="64783"/>
                  <a:pt x="55930" y="65244"/>
                  <a:pt x="55442" y="65624"/>
                </a:cubicBezTo>
                <a:cubicBezTo>
                  <a:pt x="54628" y="66275"/>
                  <a:pt x="53706" y="66791"/>
                  <a:pt x="52729" y="67116"/>
                </a:cubicBezTo>
                <a:cubicBezTo>
                  <a:pt x="51726" y="67414"/>
                  <a:pt x="50695" y="67631"/>
                  <a:pt x="49664" y="67713"/>
                </a:cubicBezTo>
                <a:cubicBezTo>
                  <a:pt x="48968" y="67767"/>
                  <a:pt x="48266" y="67785"/>
                  <a:pt x="47559" y="67785"/>
                </a:cubicBezTo>
                <a:cubicBezTo>
                  <a:pt x="46144" y="67785"/>
                  <a:pt x="44710" y="67713"/>
                  <a:pt x="43263" y="67713"/>
                </a:cubicBezTo>
                <a:cubicBezTo>
                  <a:pt x="43139" y="67710"/>
                  <a:pt x="43015" y="67709"/>
                  <a:pt x="42891" y="67709"/>
                </a:cubicBezTo>
                <a:cubicBezTo>
                  <a:pt x="41527" y="67709"/>
                  <a:pt x="40187" y="67846"/>
                  <a:pt x="38869" y="68120"/>
                </a:cubicBezTo>
                <a:cubicBezTo>
                  <a:pt x="37431" y="68418"/>
                  <a:pt x="36048" y="68988"/>
                  <a:pt x="34882" y="69856"/>
                </a:cubicBezTo>
                <a:cubicBezTo>
                  <a:pt x="33661" y="70723"/>
                  <a:pt x="32766" y="71944"/>
                  <a:pt x="32278" y="73354"/>
                </a:cubicBezTo>
                <a:cubicBezTo>
                  <a:pt x="31763" y="74765"/>
                  <a:pt x="31627" y="76311"/>
                  <a:pt x="31871" y="77803"/>
                </a:cubicBezTo>
                <a:cubicBezTo>
                  <a:pt x="31871" y="77911"/>
                  <a:pt x="31925" y="78020"/>
                  <a:pt x="31925" y="78128"/>
                </a:cubicBezTo>
                <a:cubicBezTo>
                  <a:pt x="31979" y="78345"/>
                  <a:pt x="32034" y="78562"/>
                  <a:pt x="32088" y="78752"/>
                </a:cubicBezTo>
                <a:cubicBezTo>
                  <a:pt x="32115" y="78969"/>
                  <a:pt x="32169" y="79186"/>
                  <a:pt x="32251" y="79376"/>
                </a:cubicBezTo>
                <a:lnTo>
                  <a:pt x="32468" y="80000"/>
                </a:lnTo>
                <a:lnTo>
                  <a:pt x="32712" y="80569"/>
                </a:lnTo>
                <a:cubicBezTo>
                  <a:pt x="32793" y="80786"/>
                  <a:pt x="32902" y="80976"/>
                  <a:pt x="33010" y="81166"/>
                </a:cubicBezTo>
                <a:cubicBezTo>
                  <a:pt x="33092" y="81356"/>
                  <a:pt x="33200" y="81546"/>
                  <a:pt x="33309" y="81736"/>
                </a:cubicBezTo>
                <a:cubicBezTo>
                  <a:pt x="34204" y="83173"/>
                  <a:pt x="35451" y="84367"/>
                  <a:pt x="36943" y="85208"/>
                </a:cubicBezTo>
                <a:cubicBezTo>
                  <a:pt x="37920" y="85777"/>
                  <a:pt x="38950" y="86211"/>
                  <a:pt x="40035" y="86510"/>
                </a:cubicBezTo>
                <a:cubicBezTo>
                  <a:pt x="41450" y="86894"/>
                  <a:pt x="42911" y="87097"/>
                  <a:pt x="44383" y="87097"/>
                </a:cubicBezTo>
                <a:cubicBezTo>
                  <a:pt x="44886" y="87097"/>
                  <a:pt x="45390" y="87073"/>
                  <a:pt x="45894" y="87025"/>
                </a:cubicBezTo>
                <a:cubicBezTo>
                  <a:pt x="46165" y="87025"/>
                  <a:pt x="46382" y="86998"/>
                  <a:pt x="46545" y="86971"/>
                </a:cubicBezTo>
                <a:cubicBezTo>
                  <a:pt x="46823" y="86931"/>
                  <a:pt x="46912" y="86906"/>
                  <a:pt x="46855" y="86906"/>
                </a:cubicBezTo>
                <a:cubicBezTo>
                  <a:pt x="46834" y="86906"/>
                  <a:pt x="46793" y="86909"/>
                  <a:pt x="46735" y="86916"/>
                </a:cubicBezTo>
                <a:cubicBezTo>
                  <a:pt x="46491" y="86916"/>
                  <a:pt x="45948" y="86971"/>
                  <a:pt x="45189" y="86971"/>
                </a:cubicBezTo>
                <a:cubicBezTo>
                  <a:pt x="44983" y="86978"/>
                  <a:pt x="44779" y="86982"/>
                  <a:pt x="44574" y="86982"/>
                </a:cubicBezTo>
                <a:cubicBezTo>
                  <a:pt x="43349" y="86982"/>
                  <a:pt x="42143" y="86843"/>
                  <a:pt x="40958" y="86564"/>
                </a:cubicBezTo>
                <a:cubicBezTo>
                  <a:pt x="40252" y="86401"/>
                  <a:pt x="39574" y="86184"/>
                  <a:pt x="38923" y="85940"/>
                </a:cubicBezTo>
                <a:cubicBezTo>
                  <a:pt x="38293" y="85688"/>
                  <a:pt x="37687" y="85389"/>
                  <a:pt x="37125" y="85043"/>
                </a:cubicBezTo>
                <a:lnTo>
                  <a:pt x="37125" y="85043"/>
                </a:lnTo>
                <a:cubicBezTo>
                  <a:pt x="38018" y="85508"/>
                  <a:pt x="38960" y="85898"/>
                  <a:pt x="39927" y="86211"/>
                </a:cubicBezTo>
                <a:cubicBezTo>
                  <a:pt x="40849" y="86482"/>
                  <a:pt x="41798" y="86672"/>
                  <a:pt x="42775" y="86754"/>
                </a:cubicBezTo>
                <a:cubicBezTo>
                  <a:pt x="43408" y="86816"/>
                  <a:pt x="44042" y="86849"/>
                  <a:pt x="44676" y="86849"/>
                </a:cubicBezTo>
                <a:cubicBezTo>
                  <a:pt x="45425" y="86849"/>
                  <a:pt x="46175" y="86802"/>
                  <a:pt x="46925" y="86699"/>
                </a:cubicBezTo>
                <a:cubicBezTo>
                  <a:pt x="47494" y="86645"/>
                  <a:pt x="48037" y="86564"/>
                  <a:pt x="48579" y="86401"/>
                </a:cubicBezTo>
                <a:cubicBezTo>
                  <a:pt x="48634" y="86374"/>
                  <a:pt x="48579" y="86374"/>
                  <a:pt x="48579" y="86347"/>
                </a:cubicBezTo>
                <a:cubicBezTo>
                  <a:pt x="47576" y="86537"/>
                  <a:pt x="46545" y="86645"/>
                  <a:pt x="45514" y="86672"/>
                </a:cubicBezTo>
                <a:cubicBezTo>
                  <a:pt x="44646" y="86672"/>
                  <a:pt x="43778" y="86645"/>
                  <a:pt x="42910" y="86537"/>
                </a:cubicBezTo>
                <a:cubicBezTo>
                  <a:pt x="42015" y="86428"/>
                  <a:pt x="41120" y="86238"/>
                  <a:pt x="40252" y="85994"/>
                </a:cubicBezTo>
                <a:cubicBezTo>
                  <a:pt x="38408" y="85479"/>
                  <a:pt x="36699" y="84529"/>
                  <a:pt x="35316" y="83255"/>
                </a:cubicBezTo>
                <a:cubicBezTo>
                  <a:pt x="34692" y="82658"/>
                  <a:pt x="34149" y="81953"/>
                  <a:pt x="33715" y="81220"/>
                </a:cubicBezTo>
                <a:cubicBezTo>
                  <a:pt x="33281" y="80461"/>
                  <a:pt x="32956" y="79674"/>
                  <a:pt x="32739" y="78834"/>
                </a:cubicBezTo>
                <a:cubicBezTo>
                  <a:pt x="32386" y="77532"/>
                  <a:pt x="32332" y="76175"/>
                  <a:pt x="32549" y="74873"/>
                </a:cubicBezTo>
                <a:cubicBezTo>
                  <a:pt x="32739" y="73571"/>
                  <a:pt x="33309" y="72351"/>
                  <a:pt x="34177" y="71374"/>
                </a:cubicBezTo>
                <a:cubicBezTo>
                  <a:pt x="34421" y="71049"/>
                  <a:pt x="34719" y="70778"/>
                  <a:pt x="35044" y="70534"/>
                </a:cubicBezTo>
                <a:cubicBezTo>
                  <a:pt x="35560" y="70127"/>
                  <a:pt x="36102" y="69801"/>
                  <a:pt x="36699" y="69530"/>
                </a:cubicBezTo>
                <a:lnTo>
                  <a:pt x="36699" y="69530"/>
                </a:lnTo>
                <a:cubicBezTo>
                  <a:pt x="35885" y="69910"/>
                  <a:pt x="35126" y="70425"/>
                  <a:pt x="34475" y="71049"/>
                </a:cubicBezTo>
                <a:cubicBezTo>
                  <a:pt x="33797" y="71781"/>
                  <a:pt x="33281" y="72622"/>
                  <a:pt x="32929" y="73544"/>
                </a:cubicBezTo>
                <a:cubicBezTo>
                  <a:pt x="32576" y="74602"/>
                  <a:pt x="32413" y="75687"/>
                  <a:pt x="32468" y="76799"/>
                </a:cubicBezTo>
                <a:cubicBezTo>
                  <a:pt x="32495" y="77233"/>
                  <a:pt x="32549" y="77640"/>
                  <a:pt x="32630" y="78074"/>
                </a:cubicBezTo>
                <a:cubicBezTo>
                  <a:pt x="32712" y="78508"/>
                  <a:pt x="32820" y="78915"/>
                  <a:pt x="32956" y="79349"/>
                </a:cubicBezTo>
                <a:cubicBezTo>
                  <a:pt x="33092" y="79756"/>
                  <a:pt x="33254" y="80135"/>
                  <a:pt x="33444" y="80542"/>
                </a:cubicBezTo>
                <a:cubicBezTo>
                  <a:pt x="33634" y="80922"/>
                  <a:pt x="33851" y="81275"/>
                  <a:pt x="34068" y="81654"/>
                </a:cubicBezTo>
                <a:cubicBezTo>
                  <a:pt x="34502" y="82278"/>
                  <a:pt x="34990" y="82875"/>
                  <a:pt x="35560" y="83390"/>
                </a:cubicBezTo>
                <a:cubicBezTo>
                  <a:pt x="35831" y="83634"/>
                  <a:pt x="36129" y="83851"/>
                  <a:pt x="36455" y="84096"/>
                </a:cubicBezTo>
                <a:cubicBezTo>
                  <a:pt x="36591" y="84177"/>
                  <a:pt x="36753" y="84313"/>
                  <a:pt x="36916" y="84394"/>
                </a:cubicBezTo>
                <a:lnTo>
                  <a:pt x="37377" y="84692"/>
                </a:lnTo>
                <a:cubicBezTo>
                  <a:pt x="38679" y="85425"/>
                  <a:pt x="40117" y="85940"/>
                  <a:pt x="41581" y="86184"/>
                </a:cubicBezTo>
                <a:cubicBezTo>
                  <a:pt x="42247" y="86313"/>
                  <a:pt x="43065" y="86391"/>
                  <a:pt x="43216" y="86391"/>
                </a:cubicBezTo>
                <a:cubicBezTo>
                  <a:pt x="43256" y="86391"/>
                  <a:pt x="43250" y="86385"/>
                  <a:pt x="43182" y="86374"/>
                </a:cubicBezTo>
                <a:cubicBezTo>
                  <a:pt x="42856" y="86320"/>
                  <a:pt x="41690" y="86184"/>
                  <a:pt x="40822" y="85940"/>
                </a:cubicBezTo>
                <a:lnTo>
                  <a:pt x="40008" y="85723"/>
                </a:lnTo>
                <a:cubicBezTo>
                  <a:pt x="39737" y="85642"/>
                  <a:pt x="39493" y="85533"/>
                  <a:pt x="39222" y="85452"/>
                </a:cubicBezTo>
                <a:cubicBezTo>
                  <a:pt x="38326" y="85099"/>
                  <a:pt x="37486" y="84665"/>
                  <a:pt x="36699" y="84123"/>
                </a:cubicBezTo>
                <a:cubicBezTo>
                  <a:pt x="36509" y="83987"/>
                  <a:pt x="36319" y="83851"/>
                  <a:pt x="36129" y="83716"/>
                </a:cubicBezTo>
                <a:lnTo>
                  <a:pt x="35587" y="83255"/>
                </a:lnTo>
                <a:cubicBezTo>
                  <a:pt x="35234" y="82929"/>
                  <a:pt x="34936" y="82577"/>
                  <a:pt x="34638" y="82224"/>
                </a:cubicBezTo>
                <a:cubicBezTo>
                  <a:pt x="34041" y="81465"/>
                  <a:pt x="33580" y="80651"/>
                  <a:pt x="33227" y="79756"/>
                </a:cubicBezTo>
                <a:cubicBezTo>
                  <a:pt x="32902" y="78861"/>
                  <a:pt x="32685" y="77938"/>
                  <a:pt x="32630" y="76989"/>
                </a:cubicBezTo>
                <a:cubicBezTo>
                  <a:pt x="32549" y="76094"/>
                  <a:pt x="32630" y="75226"/>
                  <a:pt x="32847" y="74358"/>
                </a:cubicBezTo>
                <a:cubicBezTo>
                  <a:pt x="33037" y="73490"/>
                  <a:pt x="33390" y="72704"/>
                  <a:pt x="33905" y="71971"/>
                </a:cubicBezTo>
                <a:cubicBezTo>
                  <a:pt x="34936" y="70561"/>
                  <a:pt x="36509" y="69639"/>
                  <a:pt x="38218" y="69150"/>
                </a:cubicBezTo>
                <a:cubicBezTo>
                  <a:pt x="39439" y="68798"/>
                  <a:pt x="40686" y="68608"/>
                  <a:pt x="41934" y="68581"/>
                </a:cubicBezTo>
                <a:cubicBezTo>
                  <a:pt x="42329" y="68564"/>
                  <a:pt x="42727" y="68557"/>
                  <a:pt x="43126" y="68557"/>
                </a:cubicBezTo>
                <a:cubicBezTo>
                  <a:pt x="44014" y="68557"/>
                  <a:pt x="44906" y="68589"/>
                  <a:pt x="45786" y="68608"/>
                </a:cubicBezTo>
                <a:cubicBezTo>
                  <a:pt x="46314" y="68623"/>
                  <a:pt x="46846" y="68634"/>
                  <a:pt x="47380" y="68634"/>
                </a:cubicBezTo>
                <a:cubicBezTo>
                  <a:pt x="48793" y="68634"/>
                  <a:pt x="50220" y="68558"/>
                  <a:pt x="51617" y="68282"/>
                </a:cubicBezTo>
                <a:cubicBezTo>
                  <a:pt x="53624" y="67930"/>
                  <a:pt x="55442" y="66953"/>
                  <a:pt x="56852" y="65516"/>
                </a:cubicBezTo>
                <a:cubicBezTo>
                  <a:pt x="57232" y="65109"/>
                  <a:pt x="57584" y="64648"/>
                  <a:pt x="57856" y="64160"/>
                </a:cubicBezTo>
                <a:cubicBezTo>
                  <a:pt x="58154" y="63671"/>
                  <a:pt x="58371" y="63129"/>
                  <a:pt x="58534" y="62559"/>
                </a:cubicBezTo>
                <a:cubicBezTo>
                  <a:pt x="58561" y="62424"/>
                  <a:pt x="58588" y="62288"/>
                  <a:pt x="58615" y="62125"/>
                </a:cubicBezTo>
                <a:cubicBezTo>
                  <a:pt x="58642" y="61990"/>
                  <a:pt x="58669" y="61854"/>
                  <a:pt x="58669" y="61718"/>
                </a:cubicBezTo>
                <a:lnTo>
                  <a:pt x="58697" y="61284"/>
                </a:lnTo>
                <a:lnTo>
                  <a:pt x="58697" y="60878"/>
                </a:lnTo>
                <a:cubicBezTo>
                  <a:pt x="58669" y="60606"/>
                  <a:pt x="58642" y="60335"/>
                  <a:pt x="58561" y="60091"/>
                </a:cubicBezTo>
                <a:cubicBezTo>
                  <a:pt x="58534" y="59847"/>
                  <a:pt x="58452" y="59603"/>
                  <a:pt x="58344" y="59359"/>
                </a:cubicBezTo>
                <a:cubicBezTo>
                  <a:pt x="57910" y="58192"/>
                  <a:pt x="57123" y="57189"/>
                  <a:pt x="56093" y="56511"/>
                </a:cubicBezTo>
                <a:cubicBezTo>
                  <a:pt x="55089" y="55805"/>
                  <a:pt x="54004" y="55290"/>
                  <a:pt x="52865" y="54937"/>
                </a:cubicBezTo>
                <a:cubicBezTo>
                  <a:pt x="51726" y="54612"/>
                  <a:pt x="50559" y="54368"/>
                  <a:pt x="49366" y="54232"/>
                </a:cubicBezTo>
                <a:cubicBezTo>
                  <a:pt x="49068" y="54205"/>
                  <a:pt x="48796" y="54178"/>
                  <a:pt x="48498" y="54178"/>
                </a:cubicBezTo>
                <a:cubicBezTo>
                  <a:pt x="48200" y="54151"/>
                  <a:pt x="47901" y="54151"/>
                  <a:pt x="47603" y="54124"/>
                </a:cubicBezTo>
                <a:cubicBezTo>
                  <a:pt x="47223" y="54124"/>
                  <a:pt x="46831" y="54112"/>
                  <a:pt x="46444" y="54112"/>
                </a:cubicBezTo>
                <a:cubicBezTo>
                  <a:pt x="46250" y="54112"/>
                  <a:pt x="46057" y="54115"/>
                  <a:pt x="45867" y="54124"/>
                </a:cubicBezTo>
                <a:cubicBezTo>
                  <a:pt x="42015" y="54124"/>
                  <a:pt x="38191" y="54531"/>
                  <a:pt x="34421" y="55290"/>
                </a:cubicBezTo>
                <a:cubicBezTo>
                  <a:pt x="33498" y="55480"/>
                  <a:pt x="32576" y="55697"/>
                  <a:pt x="31708" y="55914"/>
                </a:cubicBezTo>
                <a:cubicBezTo>
                  <a:pt x="31247" y="56050"/>
                  <a:pt x="30786" y="56158"/>
                  <a:pt x="30352" y="56294"/>
                </a:cubicBezTo>
                <a:lnTo>
                  <a:pt x="29674" y="56483"/>
                </a:lnTo>
                <a:lnTo>
                  <a:pt x="29050" y="56673"/>
                </a:lnTo>
                <a:lnTo>
                  <a:pt x="28806" y="56755"/>
                </a:lnTo>
                <a:cubicBezTo>
                  <a:pt x="28752" y="56673"/>
                  <a:pt x="28725" y="56592"/>
                  <a:pt x="28698" y="56511"/>
                </a:cubicBezTo>
                <a:lnTo>
                  <a:pt x="28643" y="56375"/>
                </a:lnTo>
                <a:cubicBezTo>
                  <a:pt x="28616" y="56294"/>
                  <a:pt x="28589" y="56212"/>
                  <a:pt x="28589" y="56131"/>
                </a:cubicBezTo>
                <a:cubicBezTo>
                  <a:pt x="28535" y="55995"/>
                  <a:pt x="28508" y="55833"/>
                  <a:pt x="28481" y="55670"/>
                </a:cubicBezTo>
                <a:cubicBezTo>
                  <a:pt x="28291" y="54503"/>
                  <a:pt x="28508" y="53310"/>
                  <a:pt x="29023" y="52225"/>
                </a:cubicBezTo>
                <a:lnTo>
                  <a:pt x="29023" y="52279"/>
                </a:lnTo>
                <a:cubicBezTo>
                  <a:pt x="29294" y="51601"/>
                  <a:pt x="29674" y="51004"/>
                  <a:pt x="30135" y="50462"/>
                </a:cubicBezTo>
                <a:cubicBezTo>
                  <a:pt x="30976" y="49458"/>
                  <a:pt x="31952" y="48645"/>
                  <a:pt x="33092" y="48021"/>
                </a:cubicBezTo>
                <a:cubicBezTo>
                  <a:pt x="33688" y="47695"/>
                  <a:pt x="34285" y="47424"/>
                  <a:pt x="34936" y="47234"/>
                </a:cubicBezTo>
                <a:cubicBezTo>
                  <a:pt x="35587" y="47072"/>
                  <a:pt x="36238" y="46909"/>
                  <a:pt x="36916" y="46827"/>
                </a:cubicBezTo>
                <a:cubicBezTo>
                  <a:pt x="37786" y="46723"/>
                  <a:pt x="38655" y="46674"/>
                  <a:pt x="39532" y="46674"/>
                </a:cubicBezTo>
                <a:cubicBezTo>
                  <a:pt x="40022" y="46674"/>
                  <a:pt x="40515" y="46690"/>
                  <a:pt x="41012" y="46719"/>
                </a:cubicBezTo>
                <a:cubicBezTo>
                  <a:pt x="43751" y="46882"/>
                  <a:pt x="46518" y="47343"/>
                  <a:pt x="49339" y="47478"/>
                </a:cubicBezTo>
                <a:cubicBezTo>
                  <a:pt x="49650" y="47499"/>
                  <a:pt x="49960" y="47508"/>
                  <a:pt x="50271" y="47508"/>
                </a:cubicBezTo>
                <a:cubicBezTo>
                  <a:pt x="50774" y="47508"/>
                  <a:pt x="51277" y="47485"/>
                  <a:pt x="51780" y="47451"/>
                </a:cubicBezTo>
                <a:cubicBezTo>
                  <a:pt x="52187" y="47424"/>
                  <a:pt x="52567" y="47370"/>
                  <a:pt x="52919" y="47343"/>
                </a:cubicBezTo>
                <a:lnTo>
                  <a:pt x="53868" y="47180"/>
                </a:lnTo>
                <a:cubicBezTo>
                  <a:pt x="55496" y="46882"/>
                  <a:pt x="57069" y="46285"/>
                  <a:pt x="58480" y="45471"/>
                </a:cubicBezTo>
                <a:cubicBezTo>
                  <a:pt x="60351" y="44413"/>
                  <a:pt x="61707" y="42650"/>
                  <a:pt x="62250" y="40589"/>
                </a:cubicBezTo>
                <a:cubicBezTo>
                  <a:pt x="62494" y="39640"/>
                  <a:pt x="62548" y="38636"/>
                  <a:pt x="62440" y="37660"/>
                </a:cubicBezTo>
                <a:cubicBezTo>
                  <a:pt x="62304" y="36710"/>
                  <a:pt x="62060" y="35761"/>
                  <a:pt x="61653" y="34866"/>
                </a:cubicBezTo>
                <a:cubicBezTo>
                  <a:pt x="61300" y="34052"/>
                  <a:pt x="60812" y="33266"/>
                  <a:pt x="60270" y="32560"/>
                </a:cubicBezTo>
                <a:cubicBezTo>
                  <a:pt x="59727" y="31909"/>
                  <a:pt x="59103" y="31313"/>
                  <a:pt x="58425" y="30797"/>
                </a:cubicBezTo>
                <a:cubicBezTo>
                  <a:pt x="56933" y="29712"/>
                  <a:pt x="55198" y="29007"/>
                  <a:pt x="53380" y="28682"/>
                </a:cubicBezTo>
                <a:cubicBezTo>
                  <a:pt x="52485" y="28532"/>
                  <a:pt x="51576" y="28458"/>
                  <a:pt x="50664" y="28458"/>
                </a:cubicBezTo>
                <a:cubicBezTo>
                  <a:pt x="49752" y="28458"/>
                  <a:pt x="48837" y="28532"/>
                  <a:pt x="47928" y="28682"/>
                </a:cubicBezTo>
                <a:cubicBezTo>
                  <a:pt x="46545" y="28926"/>
                  <a:pt x="45189" y="29278"/>
                  <a:pt x="43887" y="29767"/>
                </a:cubicBezTo>
                <a:cubicBezTo>
                  <a:pt x="43209" y="30038"/>
                  <a:pt x="42504" y="30363"/>
                  <a:pt x="41798" y="30716"/>
                </a:cubicBezTo>
                <a:lnTo>
                  <a:pt x="41853" y="30689"/>
                </a:lnTo>
                <a:lnTo>
                  <a:pt x="41853" y="30689"/>
                </a:lnTo>
                <a:cubicBezTo>
                  <a:pt x="40307" y="31448"/>
                  <a:pt x="38815" y="32289"/>
                  <a:pt x="37377" y="33211"/>
                </a:cubicBezTo>
                <a:cubicBezTo>
                  <a:pt x="35858" y="34188"/>
                  <a:pt x="34529" y="35083"/>
                  <a:pt x="32929" y="36222"/>
                </a:cubicBezTo>
                <a:cubicBezTo>
                  <a:pt x="31844" y="36981"/>
                  <a:pt x="30244" y="38066"/>
                  <a:pt x="28942" y="38934"/>
                </a:cubicBezTo>
                <a:lnTo>
                  <a:pt x="26392" y="40697"/>
                </a:lnTo>
                <a:lnTo>
                  <a:pt x="22432" y="43437"/>
                </a:lnTo>
                <a:cubicBezTo>
                  <a:pt x="21808" y="43898"/>
                  <a:pt x="21103" y="44224"/>
                  <a:pt x="20370" y="44441"/>
                </a:cubicBezTo>
                <a:cubicBezTo>
                  <a:pt x="20200" y="44478"/>
                  <a:pt x="20028" y="44497"/>
                  <a:pt x="19858" y="44497"/>
                </a:cubicBezTo>
                <a:cubicBezTo>
                  <a:pt x="19296" y="44497"/>
                  <a:pt x="18752" y="44293"/>
                  <a:pt x="18336" y="43898"/>
                </a:cubicBezTo>
                <a:cubicBezTo>
                  <a:pt x="18038" y="43627"/>
                  <a:pt x="17794" y="43301"/>
                  <a:pt x="17658" y="42922"/>
                </a:cubicBezTo>
                <a:cubicBezTo>
                  <a:pt x="17550" y="42732"/>
                  <a:pt x="17495" y="42542"/>
                  <a:pt x="17441" y="42352"/>
                </a:cubicBezTo>
                <a:cubicBezTo>
                  <a:pt x="17387" y="42135"/>
                  <a:pt x="17333" y="41945"/>
                  <a:pt x="17305" y="41728"/>
                </a:cubicBezTo>
                <a:cubicBezTo>
                  <a:pt x="17143" y="40887"/>
                  <a:pt x="17170" y="40046"/>
                  <a:pt x="17305" y="39206"/>
                </a:cubicBezTo>
                <a:cubicBezTo>
                  <a:pt x="17387" y="38772"/>
                  <a:pt x="17495" y="38365"/>
                  <a:pt x="17658" y="37958"/>
                </a:cubicBezTo>
                <a:lnTo>
                  <a:pt x="17875" y="37334"/>
                </a:lnTo>
                <a:lnTo>
                  <a:pt x="17984" y="37009"/>
                </a:lnTo>
                <a:cubicBezTo>
                  <a:pt x="18011" y="36900"/>
                  <a:pt x="18065" y="36792"/>
                  <a:pt x="18119" y="36710"/>
                </a:cubicBezTo>
                <a:cubicBezTo>
                  <a:pt x="18309" y="36303"/>
                  <a:pt x="18445" y="35869"/>
                  <a:pt x="18662" y="35490"/>
                </a:cubicBezTo>
                <a:lnTo>
                  <a:pt x="19313" y="34296"/>
                </a:lnTo>
                <a:cubicBezTo>
                  <a:pt x="19448" y="34052"/>
                  <a:pt x="19638" y="33754"/>
                  <a:pt x="19828" y="33455"/>
                </a:cubicBezTo>
                <a:cubicBezTo>
                  <a:pt x="19936" y="33293"/>
                  <a:pt x="20018" y="33130"/>
                  <a:pt x="20126" y="32994"/>
                </a:cubicBezTo>
                <a:lnTo>
                  <a:pt x="20452" y="32533"/>
                </a:lnTo>
                <a:lnTo>
                  <a:pt x="20994" y="31774"/>
                </a:lnTo>
                <a:lnTo>
                  <a:pt x="21591" y="31068"/>
                </a:lnTo>
                <a:cubicBezTo>
                  <a:pt x="21990" y="30563"/>
                  <a:pt x="22441" y="30084"/>
                  <a:pt x="22893" y="29631"/>
                </a:cubicBezTo>
                <a:lnTo>
                  <a:pt x="22893" y="29631"/>
                </a:lnTo>
                <a:lnTo>
                  <a:pt x="22947" y="29604"/>
                </a:lnTo>
                <a:cubicBezTo>
                  <a:pt x="24168" y="28410"/>
                  <a:pt x="25497" y="27325"/>
                  <a:pt x="26907" y="26349"/>
                </a:cubicBezTo>
                <a:lnTo>
                  <a:pt x="26907" y="26349"/>
                </a:lnTo>
                <a:lnTo>
                  <a:pt x="26880" y="26376"/>
                </a:lnTo>
                <a:lnTo>
                  <a:pt x="27558" y="25915"/>
                </a:lnTo>
                <a:lnTo>
                  <a:pt x="27504" y="25942"/>
                </a:lnTo>
                <a:cubicBezTo>
                  <a:pt x="27721" y="25806"/>
                  <a:pt x="27965" y="25644"/>
                  <a:pt x="28182" y="25508"/>
                </a:cubicBezTo>
                <a:lnTo>
                  <a:pt x="28182" y="25508"/>
                </a:lnTo>
                <a:lnTo>
                  <a:pt x="28128" y="25535"/>
                </a:lnTo>
                <a:lnTo>
                  <a:pt x="28779" y="25128"/>
                </a:lnTo>
                <a:lnTo>
                  <a:pt x="28752" y="25156"/>
                </a:lnTo>
                <a:cubicBezTo>
                  <a:pt x="29131" y="24911"/>
                  <a:pt x="29538" y="24694"/>
                  <a:pt x="29945" y="24450"/>
                </a:cubicBezTo>
                <a:cubicBezTo>
                  <a:pt x="30840" y="23989"/>
                  <a:pt x="32332" y="23284"/>
                  <a:pt x="33444" y="22823"/>
                </a:cubicBezTo>
                <a:lnTo>
                  <a:pt x="33444" y="22823"/>
                </a:lnTo>
                <a:lnTo>
                  <a:pt x="33390" y="22850"/>
                </a:lnTo>
                <a:cubicBezTo>
                  <a:pt x="34041" y="22579"/>
                  <a:pt x="34665" y="22335"/>
                  <a:pt x="35316" y="22118"/>
                </a:cubicBezTo>
                <a:cubicBezTo>
                  <a:pt x="35777" y="21982"/>
                  <a:pt x="36129" y="21874"/>
                  <a:pt x="36753" y="21684"/>
                </a:cubicBezTo>
                <a:cubicBezTo>
                  <a:pt x="38462" y="21087"/>
                  <a:pt x="40225" y="20626"/>
                  <a:pt x="41988" y="20273"/>
                </a:cubicBezTo>
                <a:lnTo>
                  <a:pt x="41961" y="20273"/>
                </a:lnTo>
                <a:cubicBezTo>
                  <a:pt x="43372" y="20002"/>
                  <a:pt x="44673" y="19758"/>
                  <a:pt x="46138" y="19487"/>
                </a:cubicBezTo>
                <a:cubicBezTo>
                  <a:pt x="47304" y="19297"/>
                  <a:pt x="48742" y="19080"/>
                  <a:pt x="50044" y="18890"/>
                </a:cubicBezTo>
                <a:lnTo>
                  <a:pt x="50121" y="18877"/>
                </a:lnTo>
                <a:lnTo>
                  <a:pt x="50121" y="18877"/>
                </a:lnTo>
                <a:lnTo>
                  <a:pt x="51102" y="18781"/>
                </a:lnTo>
                <a:cubicBezTo>
                  <a:pt x="52133" y="18646"/>
                  <a:pt x="53462" y="18456"/>
                  <a:pt x="53814" y="18402"/>
                </a:cubicBezTo>
                <a:cubicBezTo>
                  <a:pt x="55849" y="18185"/>
                  <a:pt x="57774" y="17859"/>
                  <a:pt x="59727" y="17561"/>
                </a:cubicBezTo>
                <a:lnTo>
                  <a:pt x="59998" y="17561"/>
                </a:lnTo>
                <a:cubicBezTo>
                  <a:pt x="60859" y="17434"/>
                  <a:pt x="61720" y="17213"/>
                  <a:pt x="62537" y="16919"/>
                </a:cubicBezTo>
                <a:lnTo>
                  <a:pt x="62537" y="16919"/>
                </a:lnTo>
                <a:lnTo>
                  <a:pt x="62684" y="16883"/>
                </a:lnTo>
                <a:lnTo>
                  <a:pt x="63308" y="16693"/>
                </a:lnTo>
                <a:lnTo>
                  <a:pt x="63714" y="16530"/>
                </a:lnTo>
                <a:cubicBezTo>
                  <a:pt x="63959" y="16449"/>
                  <a:pt x="63742" y="16557"/>
                  <a:pt x="64148" y="16395"/>
                </a:cubicBezTo>
                <a:cubicBezTo>
                  <a:pt x="64664" y="16178"/>
                  <a:pt x="65179" y="15906"/>
                  <a:pt x="65640" y="15635"/>
                </a:cubicBezTo>
                <a:cubicBezTo>
                  <a:pt x="65855" y="15485"/>
                  <a:pt x="65951" y="15436"/>
                  <a:pt x="65995" y="15436"/>
                </a:cubicBezTo>
                <a:cubicBezTo>
                  <a:pt x="66006" y="15436"/>
                  <a:pt x="66014" y="15440"/>
                  <a:pt x="66020" y="15445"/>
                </a:cubicBezTo>
                <a:cubicBezTo>
                  <a:pt x="66590" y="14984"/>
                  <a:pt x="67078" y="14442"/>
                  <a:pt x="67512" y="13845"/>
                </a:cubicBezTo>
                <a:lnTo>
                  <a:pt x="67729" y="13465"/>
                </a:lnTo>
                <a:cubicBezTo>
                  <a:pt x="67810" y="13357"/>
                  <a:pt x="67837" y="13248"/>
                  <a:pt x="67892" y="13140"/>
                </a:cubicBezTo>
                <a:cubicBezTo>
                  <a:pt x="67946" y="13004"/>
                  <a:pt x="68000" y="12868"/>
                  <a:pt x="68027" y="12760"/>
                </a:cubicBezTo>
                <a:lnTo>
                  <a:pt x="68027" y="12706"/>
                </a:lnTo>
                <a:cubicBezTo>
                  <a:pt x="67892" y="13031"/>
                  <a:pt x="67702" y="13357"/>
                  <a:pt x="67512" y="13628"/>
                </a:cubicBezTo>
                <a:lnTo>
                  <a:pt x="67322" y="13899"/>
                </a:lnTo>
                <a:lnTo>
                  <a:pt x="67186" y="14062"/>
                </a:lnTo>
                <a:cubicBezTo>
                  <a:pt x="67129" y="14119"/>
                  <a:pt x="67101" y="14142"/>
                  <a:pt x="67093" y="14142"/>
                </a:cubicBezTo>
                <a:cubicBezTo>
                  <a:pt x="67083" y="14142"/>
                  <a:pt x="67112" y="14098"/>
                  <a:pt x="67159" y="14035"/>
                </a:cubicBezTo>
                <a:cubicBezTo>
                  <a:pt x="67512" y="13574"/>
                  <a:pt x="67783" y="13058"/>
                  <a:pt x="68000" y="12543"/>
                </a:cubicBezTo>
                <a:cubicBezTo>
                  <a:pt x="68163" y="12136"/>
                  <a:pt x="68271" y="11702"/>
                  <a:pt x="68325" y="11268"/>
                </a:cubicBezTo>
                <a:cubicBezTo>
                  <a:pt x="68431" y="10743"/>
                  <a:pt x="68459" y="10192"/>
                  <a:pt x="68461" y="9640"/>
                </a:cubicBezTo>
                <a:lnTo>
                  <a:pt x="68461" y="9640"/>
                </a:lnTo>
                <a:cubicBezTo>
                  <a:pt x="68461" y="9640"/>
                  <a:pt x="68461" y="9640"/>
                  <a:pt x="68461" y="9641"/>
                </a:cubicBezTo>
                <a:lnTo>
                  <a:pt x="68461" y="9586"/>
                </a:lnTo>
                <a:cubicBezTo>
                  <a:pt x="68461" y="9604"/>
                  <a:pt x="68461" y="9622"/>
                  <a:pt x="68461" y="9640"/>
                </a:cubicBezTo>
                <a:lnTo>
                  <a:pt x="68461" y="9640"/>
                </a:lnTo>
                <a:cubicBezTo>
                  <a:pt x="68407" y="9206"/>
                  <a:pt x="68325" y="8800"/>
                  <a:pt x="68190" y="8366"/>
                </a:cubicBezTo>
                <a:cubicBezTo>
                  <a:pt x="67973" y="7525"/>
                  <a:pt x="67647" y="6738"/>
                  <a:pt x="67186" y="6006"/>
                </a:cubicBezTo>
                <a:cubicBezTo>
                  <a:pt x="66698" y="5220"/>
                  <a:pt x="66074" y="4541"/>
                  <a:pt x="65396" y="3918"/>
                </a:cubicBezTo>
                <a:cubicBezTo>
                  <a:pt x="65071" y="3619"/>
                  <a:pt x="64718" y="3294"/>
                  <a:pt x="64365" y="3022"/>
                </a:cubicBezTo>
                <a:cubicBezTo>
                  <a:pt x="63702" y="2606"/>
                  <a:pt x="63499" y="2483"/>
                  <a:pt x="63486" y="2483"/>
                </a:cubicBezTo>
                <a:lnTo>
                  <a:pt x="63486" y="2483"/>
                </a:lnTo>
                <a:cubicBezTo>
                  <a:pt x="63469" y="2483"/>
                  <a:pt x="63835" y="2730"/>
                  <a:pt x="63815" y="2730"/>
                </a:cubicBezTo>
                <a:cubicBezTo>
                  <a:pt x="63809" y="2730"/>
                  <a:pt x="63765" y="2706"/>
                  <a:pt x="63660" y="2643"/>
                </a:cubicBezTo>
                <a:cubicBezTo>
                  <a:pt x="62856" y="2160"/>
                  <a:pt x="62024" y="1757"/>
                  <a:pt x="61140" y="1433"/>
                </a:cubicBezTo>
                <a:lnTo>
                  <a:pt x="61140" y="1433"/>
                </a:lnTo>
                <a:lnTo>
                  <a:pt x="61002" y="1341"/>
                </a:lnTo>
                <a:cubicBezTo>
                  <a:pt x="60487" y="1151"/>
                  <a:pt x="59944" y="1015"/>
                  <a:pt x="59429" y="907"/>
                </a:cubicBezTo>
                <a:cubicBezTo>
                  <a:pt x="59212" y="853"/>
                  <a:pt x="58941" y="771"/>
                  <a:pt x="58534" y="690"/>
                </a:cubicBezTo>
                <a:cubicBezTo>
                  <a:pt x="58154" y="608"/>
                  <a:pt x="57639" y="473"/>
                  <a:pt x="56879" y="364"/>
                </a:cubicBezTo>
                <a:lnTo>
                  <a:pt x="56879" y="364"/>
                </a:lnTo>
                <a:lnTo>
                  <a:pt x="57639" y="473"/>
                </a:lnTo>
                <a:lnTo>
                  <a:pt x="58154" y="581"/>
                </a:lnTo>
                <a:cubicBezTo>
                  <a:pt x="58452" y="636"/>
                  <a:pt x="58642" y="690"/>
                  <a:pt x="58751" y="690"/>
                </a:cubicBezTo>
                <a:cubicBezTo>
                  <a:pt x="58791" y="703"/>
                  <a:pt x="58832" y="710"/>
                  <a:pt x="58873" y="710"/>
                </a:cubicBezTo>
                <a:cubicBezTo>
                  <a:pt x="58914" y="710"/>
                  <a:pt x="58954" y="703"/>
                  <a:pt x="58995" y="690"/>
                </a:cubicBezTo>
                <a:lnTo>
                  <a:pt x="59049" y="690"/>
                </a:lnTo>
                <a:cubicBezTo>
                  <a:pt x="58751" y="608"/>
                  <a:pt x="58344" y="554"/>
                  <a:pt x="58154" y="527"/>
                </a:cubicBezTo>
                <a:cubicBezTo>
                  <a:pt x="57883" y="473"/>
                  <a:pt x="57720" y="446"/>
                  <a:pt x="57503" y="419"/>
                </a:cubicBezTo>
                <a:lnTo>
                  <a:pt x="57557" y="419"/>
                </a:lnTo>
                <a:cubicBezTo>
                  <a:pt x="56933" y="337"/>
                  <a:pt x="56337" y="229"/>
                  <a:pt x="55713" y="174"/>
                </a:cubicBezTo>
                <a:cubicBezTo>
                  <a:pt x="55415" y="147"/>
                  <a:pt x="55116" y="120"/>
                  <a:pt x="54791" y="93"/>
                </a:cubicBezTo>
                <a:lnTo>
                  <a:pt x="53841" y="39"/>
                </a:lnTo>
                <a:cubicBezTo>
                  <a:pt x="53485" y="13"/>
                  <a:pt x="53128" y="1"/>
                  <a:pt x="5277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08"/>
        <p:cNvGrpSpPr/>
        <p:nvPr/>
      </p:nvGrpSpPr>
      <p:grpSpPr>
        <a:xfrm>
          <a:off x="0" y="0"/>
          <a:ext cx="0" cy="0"/>
          <a:chOff x="0" y="0"/>
          <a:chExt cx="0" cy="0"/>
        </a:xfrm>
      </p:grpSpPr>
      <p:sp>
        <p:nvSpPr>
          <p:cNvPr id="309" name="Google Shape;309;p9"/>
          <p:cNvSpPr/>
          <p:nvPr/>
        </p:nvSpPr>
        <p:spPr>
          <a:xfrm rot="-8720102">
            <a:off x="-555853" y="3516769"/>
            <a:ext cx="2422951" cy="1979860"/>
          </a:xfrm>
          <a:custGeom>
            <a:avLst/>
            <a:gdLst/>
            <a:ahLst/>
            <a:cxnLst/>
            <a:rect l="l" t="t" r="r" b="b"/>
            <a:pathLst>
              <a:path w="139239" h="113776" extrusionOk="0">
                <a:moveTo>
                  <a:pt x="73529" y="1"/>
                </a:moveTo>
                <a:cubicBezTo>
                  <a:pt x="72268" y="1"/>
                  <a:pt x="71006" y="19"/>
                  <a:pt x="69744" y="59"/>
                </a:cubicBezTo>
                <a:lnTo>
                  <a:pt x="69426" y="104"/>
                </a:lnTo>
                <a:cubicBezTo>
                  <a:pt x="47065" y="3880"/>
                  <a:pt x="27480" y="17301"/>
                  <a:pt x="15924" y="36819"/>
                </a:cubicBezTo>
                <a:lnTo>
                  <a:pt x="2139" y="60044"/>
                </a:lnTo>
                <a:cubicBezTo>
                  <a:pt x="1" y="61955"/>
                  <a:pt x="23" y="65344"/>
                  <a:pt x="2230" y="67209"/>
                </a:cubicBezTo>
                <a:lnTo>
                  <a:pt x="2275" y="67232"/>
                </a:lnTo>
                <a:cubicBezTo>
                  <a:pt x="13945" y="77082"/>
                  <a:pt x="7439" y="92573"/>
                  <a:pt x="18517" y="103082"/>
                </a:cubicBezTo>
                <a:cubicBezTo>
                  <a:pt x="24932" y="109133"/>
                  <a:pt x="50568" y="108451"/>
                  <a:pt x="58507" y="112318"/>
                </a:cubicBezTo>
                <a:cubicBezTo>
                  <a:pt x="59940" y="113023"/>
                  <a:pt x="61464" y="113637"/>
                  <a:pt x="63079" y="113751"/>
                </a:cubicBezTo>
                <a:cubicBezTo>
                  <a:pt x="63296" y="113767"/>
                  <a:pt x="63511" y="113775"/>
                  <a:pt x="63725" y="113775"/>
                </a:cubicBezTo>
                <a:cubicBezTo>
                  <a:pt x="67381" y="113775"/>
                  <a:pt x="70691" y="111458"/>
                  <a:pt x="73657" y="109201"/>
                </a:cubicBezTo>
                <a:cubicBezTo>
                  <a:pt x="80959" y="103674"/>
                  <a:pt x="88261" y="98032"/>
                  <a:pt x="96473" y="93960"/>
                </a:cubicBezTo>
                <a:cubicBezTo>
                  <a:pt x="104321" y="90071"/>
                  <a:pt x="113010" y="87591"/>
                  <a:pt x="119743" y="82018"/>
                </a:cubicBezTo>
                <a:cubicBezTo>
                  <a:pt x="125499" y="77241"/>
                  <a:pt x="129366" y="70531"/>
                  <a:pt x="132300" y="63638"/>
                </a:cubicBezTo>
                <a:cubicBezTo>
                  <a:pt x="132346" y="63547"/>
                  <a:pt x="132391" y="63456"/>
                  <a:pt x="132437" y="63365"/>
                </a:cubicBezTo>
                <a:cubicBezTo>
                  <a:pt x="139238" y="47305"/>
                  <a:pt x="136008" y="28743"/>
                  <a:pt x="124361" y="15755"/>
                </a:cubicBezTo>
                <a:lnTo>
                  <a:pt x="122792" y="14003"/>
                </a:lnTo>
                <a:cubicBezTo>
                  <a:pt x="116400" y="6906"/>
                  <a:pt x="107596" y="2447"/>
                  <a:pt x="98088" y="1560"/>
                </a:cubicBezTo>
                <a:lnTo>
                  <a:pt x="97951" y="1537"/>
                </a:lnTo>
                <a:cubicBezTo>
                  <a:pt x="89835" y="769"/>
                  <a:pt x="81684" y="1"/>
                  <a:pt x="7352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0" name="Google Shape;310;p9"/>
          <p:cNvSpPr txBox="1">
            <a:spLocks noGrp="1"/>
          </p:cNvSpPr>
          <p:nvPr>
            <p:ph type="subTitle" idx="1"/>
          </p:nvPr>
        </p:nvSpPr>
        <p:spPr>
          <a:xfrm>
            <a:off x="1626450" y="2173861"/>
            <a:ext cx="5891100" cy="1440900"/>
          </a:xfrm>
          <a:prstGeom prst="rect">
            <a:avLst/>
          </a:prstGeom>
        </p:spPr>
        <p:txBody>
          <a:bodyPr spcFirstLastPara="1" wrap="square" lIns="91425" tIns="91425" rIns="91425" bIns="91425" anchor="ctr" anchorCtr="0">
            <a:normAutofit/>
          </a:bodyPr>
          <a:lstStyle>
            <a:lvl1pPr lvl="0" algn="ctr" rtl="0">
              <a:lnSpc>
                <a:spcPct val="100000"/>
              </a:lnSpc>
              <a:spcBef>
                <a:spcPts val="0"/>
              </a:spcBef>
              <a:spcAft>
                <a:spcPts val="0"/>
              </a:spcAft>
              <a:buSzPts val="1400"/>
              <a:buFont typeface="Montserrat"/>
              <a:buNone/>
              <a:defRPr sz="1600">
                <a:solidFill>
                  <a:schemeClr val="dk2"/>
                </a:solidFill>
                <a:latin typeface="Montserrat"/>
                <a:ea typeface="Montserrat"/>
                <a:cs typeface="Montserrat"/>
                <a:sym typeface="Montserrat"/>
              </a:defRPr>
            </a:lvl1pPr>
            <a:lvl2pPr lvl="1" algn="r" rtl="0">
              <a:spcBef>
                <a:spcPts val="0"/>
              </a:spcBef>
              <a:spcAft>
                <a:spcPts val="0"/>
              </a:spcAft>
              <a:buSzPts val="1400"/>
              <a:buFont typeface="Montserrat"/>
              <a:buNone/>
              <a:defRPr>
                <a:latin typeface="Montserrat"/>
                <a:ea typeface="Montserrat"/>
                <a:cs typeface="Montserrat"/>
                <a:sym typeface="Montserrat"/>
              </a:defRPr>
            </a:lvl2pPr>
            <a:lvl3pPr lvl="2" algn="r" rtl="0">
              <a:spcBef>
                <a:spcPts val="0"/>
              </a:spcBef>
              <a:spcAft>
                <a:spcPts val="0"/>
              </a:spcAft>
              <a:buSzPts val="1400"/>
              <a:buFont typeface="Montserrat"/>
              <a:buNone/>
              <a:defRPr>
                <a:latin typeface="Montserrat"/>
                <a:ea typeface="Montserrat"/>
                <a:cs typeface="Montserrat"/>
                <a:sym typeface="Montserrat"/>
              </a:defRPr>
            </a:lvl3pPr>
            <a:lvl4pPr lvl="3" algn="r" rtl="0">
              <a:spcBef>
                <a:spcPts val="0"/>
              </a:spcBef>
              <a:spcAft>
                <a:spcPts val="0"/>
              </a:spcAft>
              <a:buSzPts val="1400"/>
              <a:buFont typeface="Montserrat"/>
              <a:buNone/>
              <a:defRPr>
                <a:latin typeface="Montserrat"/>
                <a:ea typeface="Montserrat"/>
                <a:cs typeface="Montserrat"/>
                <a:sym typeface="Montserrat"/>
              </a:defRPr>
            </a:lvl4pPr>
            <a:lvl5pPr lvl="4" algn="r" rtl="0">
              <a:spcBef>
                <a:spcPts val="0"/>
              </a:spcBef>
              <a:spcAft>
                <a:spcPts val="0"/>
              </a:spcAft>
              <a:buSzPts val="1400"/>
              <a:buFont typeface="Montserrat"/>
              <a:buNone/>
              <a:defRPr>
                <a:latin typeface="Montserrat"/>
                <a:ea typeface="Montserrat"/>
                <a:cs typeface="Montserrat"/>
                <a:sym typeface="Montserrat"/>
              </a:defRPr>
            </a:lvl5pPr>
            <a:lvl6pPr lvl="5" algn="r" rtl="0">
              <a:spcBef>
                <a:spcPts val="0"/>
              </a:spcBef>
              <a:spcAft>
                <a:spcPts val="0"/>
              </a:spcAft>
              <a:buSzPts val="1400"/>
              <a:buFont typeface="Montserrat"/>
              <a:buNone/>
              <a:defRPr>
                <a:latin typeface="Montserrat"/>
                <a:ea typeface="Montserrat"/>
                <a:cs typeface="Montserrat"/>
                <a:sym typeface="Montserrat"/>
              </a:defRPr>
            </a:lvl6pPr>
            <a:lvl7pPr lvl="6" algn="r" rtl="0">
              <a:spcBef>
                <a:spcPts val="0"/>
              </a:spcBef>
              <a:spcAft>
                <a:spcPts val="0"/>
              </a:spcAft>
              <a:buSzPts val="1400"/>
              <a:buFont typeface="Montserrat"/>
              <a:buNone/>
              <a:defRPr>
                <a:latin typeface="Montserrat"/>
                <a:ea typeface="Montserrat"/>
                <a:cs typeface="Montserrat"/>
                <a:sym typeface="Montserrat"/>
              </a:defRPr>
            </a:lvl7pPr>
            <a:lvl8pPr lvl="7" algn="r" rtl="0">
              <a:spcBef>
                <a:spcPts val="0"/>
              </a:spcBef>
              <a:spcAft>
                <a:spcPts val="0"/>
              </a:spcAft>
              <a:buSzPts val="1400"/>
              <a:buFont typeface="Montserrat"/>
              <a:buNone/>
              <a:defRPr>
                <a:latin typeface="Montserrat"/>
                <a:ea typeface="Montserrat"/>
                <a:cs typeface="Montserrat"/>
                <a:sym typeface="Montserrat"/>
              </a:defRPr>
            </a:lvl8pPr>
            <a:lvl9pPr lvl="8" algn="r" rtl="0">
              <a:spcBef>
                <a:spcPts val="0"/>
              </a:spcBef>
              <a:spcAft>
                <a:spcPts val="0"/>
              </a:spcAft>
              <a:buSzPts val="1400"/>
              <a:buFont typeface="Montserrat"/>
              <a:buNone/>
              <a:defRPr>
                <a:latin typeface="Montserrat"/>
                <a:ea typeface="Montserrat"/>
                <a:cs typeface="Montserrat"/>
                <a:sym typeface="Montserrat"/>
              </a:defRPr>
            </a:lvl9pPr>
          </a:lstStyle>
          <a:p>
            <a:endParaRPr/>
          </a:p>
        </p:txBody>
      </p:sp>
      <p:sp>
        <p:nvSpPr>
          <p:cNvPr id="311" name="Google Shape;311;p9"/>
          <p:cNvSpPr/>
          <p:nvPr/>
        </p:nvSpPr>
        <p:spPr>
          <a:xfrm rot="-8099691" flipH="1">
            <a:off x="-322415" y="-1754575"/>
            <a:ext cx="2602255" cy="3015128"/>
          </a:xfrm>
          <a:custGeom>
            <a:avLst/>
            <a:gdLst/>
            <a:ahLst/>
            <a:cxnLst/>
            <a:rect l="l" t="t" r="r" b="b"/>
            <a:pathLst>
              <a:path w="132415" h="153493" extrusionOk="0">
                <a:moveTo>
                  <a:pt x="65330" y="1"/>
                </a:moveTo>
                <a:cubicBezTo>
                  <a:pt x="60091" y="1"/>
                  <a:pt x="54855" y="737"/>
                  <a:pt x="49841" y="2215"/>
                </a:cubicBezTo>
                <a:cubicBezTo>
                  <a:pt x="32507" y="7333"/>
                  <a:pt x="20815" y="24531"/>
                  <a:pt x="2753" y="27237"/>
                </a:cubicBezTo>
                <a:cubicBezTo>
                  <a:pt x="2685" y="27195"/>
                  <a:pt x="2609" y="27174"/>
                  <a:pt x="2536" y="27174"/>
                </a:cubicBezTo>
                <a:cubicBezTo>
                  <a:pt x="2416" y="27174"/>
                  <a:pt x="2301" y="27229"/>
                  <a:pt x="2230" y="27328"/>
                </a:cubicBezTo>
                <a:cubicBezTo>
                  <a:pt x="1661" y="27465"/>
                  <a:pt x="1320" y="27988"/>
                  <a:pt x="1411" y="28534"/>
                </a:cubicBezTo>
                <a:cubicBezTo>
                  <a:pt x="183" y="30923"/>
                  <a:pt x="274" y="34153"/>
                  <a:pt x="137" y="36700"/>
                </a:cubicBezTo>
                <a:cubicBezTo>
                  <a:pt x="1" y="40386"/>
                  <a:pt x="206" y="44093"/>
                  <a:pt x="774" y="47733"/>
                </a:cubicBezTo>
                <a:cubicBezTo>
                  <a:pt x="774" y="47847"/>
                  <a:pt x="820" y="47938"/>
                  <a:pt x="865" y="48051"/>
                </a:cubicBezTo>
                <a:cubicBezTo>
                  <a:pt x="865" y="48727"/>
                  <a:pt x="1499" y="49293"/>
                  <a:pt x="2133" y="49293"/>
                </a:cubicBezTo>
                <a:cubicBezTo>
                  <a:pt x="2460" y="49293"/>
                  <a:pt x="2786" y="49143"/>
                  <a:pt x="3026" y="48779"/>
                </a:cubicBezTo>
                <a:cubicBezTo>
                  <a:pt x="14302" y="31159"/>
                  <a:pt x="34018" y="21045"/>
                  <a:pt x="53956" y="21045"/>
                </a:cubicBezTo>
                <a:cubicBezTo>
                  <a:pt x="64829" y="21045"/>
                  <a:pt x="75768" y="24053"/>
                  <a:pt x="85440" y="30490"/>
                </a:cubicBezTo>
                <a:cubicBezTo>
                  <a:pt x="99134" y="39589"/>
                  <a:pt x="106323" y="53738"/>
                  <a:pt x="105481" y="70162"/>
                </a:cubicBezTo>
                <a:cubicBezTo>
                  <a:pt x="104594" y="87018"/>
                  <a:pt x="97451" y="102941"/>
                  <a:pt x="97519" y="119888"/>
                </a:cubicBezTo>
                <a:cubicBezTo>
                  <a:pt x="97565" y="133013"/>
                  <a:pt x="103115" y="148823"/>
                  <a:pt x="116673" y="153463"/>
                </a:cubicBezTo>
                <a:cubicBezTo>
                  <a:pt x="116745" y="153483"/>
                  <a:pt x="116817" y="153492"/>
                  <a:pt x="116888" y="153492"/>
                </a:cubicBezTo>
                <a:cubicBezTo>
                  <a:pt x="117313" y="153492"/>
                  <a:pt x="117703" y="153161"/>
                  <a:pt x="117742" y="152713"/>
                </a:cubicBezTo>
                <a:lnTo>
                  <a:pt x="125817" y="149346"/>
                </a:lnTo>
                <a:cubicBezTo>
                  <a:pt x="127319" y="148709"/>
                  <a:pt x="129389" y="148231"/>
                  <a:pt x="130844" y="147231"/>
                </a:cubicBezTo>
                <a:cubicBezTo>
                  <a:pt x="131208" y="147208"/>
                  <a:pt x="131504" y="146958"/>
                  <a:pt x="131618" y="146616"/>
                </a:cubicBezTo>
                <a:cubicBezTo>
                  <a:pt x="131868" y="146366"/>
                  <a:pt x="132096" y="146070"/>
                  <a:pt x="132255" y="145775"/>
                </a:cubicBezTo>
                <a:cubicBezTo>
                  <a:pt x="132414" y="145547"/>
                  <a:pt x="132323" y="145229"/>
                  <a:pt x="132050" y="145138"/>
                </a:cubicBezTo>
                <a:cubicBezTo>
                  <a:pt x="131686" y="145016"/>
                  <a:pt x="131302" y="144966"/>
                  <a:pt x="130911" y="144966"/>
                </a:cubicBezTo>
                <a:cubicBezTo>
                  <a:pt x="130716" y="144966"/>
                  <a:pt x="130518" y="144979"/>
                  <a:pt x="130321" y="145001"/>
                </a:cubicBezTo>
                <a:cubicBezTo>
                  <a:pt x="116855" y="133923"/>
                  <a:pt x="108256" y="118864"/>
                  <a:pt x="109758" y="100871"/>
                </a:cubicBezTo>
                <a:cubicBezTo>
                  <a:pt x="111282" y="82309"/>
                  <a:pt x="121086" y="64976"/>
                  <a:pt x="118311" y="46004"/>
                </a:cubicBezTo>
                <a:cubicBezTo>
                  <a:pt x="116150" y="31241"/>
                  <a:pt x="107710" y="17479"/>
                  <a:pt x="95404" y="9039"/>
                </a:cubicBezTo>
                <a:cubicBezTo>
                  <a:pt x="86609" y="3034"/>
                  <a:pt x="75967" y="1"/>
                  <a:pt x="6533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12" name="Google Shape;312;p9"/>
          <p:cNvGrpSpPr/>
          <p:nvPr/>
        </p:nvGrpSpPr>
        <p:grpSpPr>
          <a:xfrm rot="9899819">
            <a:off x="-539132" y="4086987"/>
            <a:ext cx="2182276" cy="1930713"/>
            <a:chOff x="1749700" y="889800"/>
            <a:chExt cx="4276500" cy="3783525"/>
          </a:xfrm>
        </p:grpSpPr>
        <p:sp>
          <p:nvSpPr>
            <p:cNvPr id="313" name="Google Shape;313;p9"/>
            <p:cNvSpPr/>
            <p:nvPr/>
          </p:nvSpPr>
          <p:spPr>
            <a:xfrm>
              <a:off x="2226200" y="889800"/>
              <a:ext cx="183125" cy="226500"/>
            </a:xfrm>
            <a:custGeom>
              <a:avLst/>
              <a:gdLst/>
              <a:ahLst/>
              <a:cxnLst/>
              <a:rect l="l" t="t" r="r" b="b"/>
              <a:pathLst>
                <a:path w="7325" h="9060" extrusionOk="0">
                  <a:moveTo>
                    <a:pt x="3299" y="1"/>
                  </a:moveTo>
                  <a:cubicBezTo>
                    <a:pt x="2841" y="1"/>
                    <a:pt x="2390" y="173"/>
                    <a:pt x="2047" y="502"/>
                  </a:cubicBezTo>
                  <a:cubicBezTo>
                    <a:pt x="1753" y="835"/>
                    <a:pt x="1510" y="1203"/>
                    <a:pt x="1317" y="1604"/>
                  </a:cubicBezTo>
                  <a:lnTo>
                    <a:pt x="1317" y="1604"/>
                  </a:lnTo>
                  <a:cubicBezTo>
                    <a:pt x="1359" y="1507"/>
                    <a:pt x="1373" y="1467"/>
                    <a:pt x="1366" y="1467"/>
                  </a:cubicBezTo>
                  <a:cubicBezTo>
                    <a:pt x="1336" y="1467"/>
                    <a:pt x="865" y="2344"/>
                    <a:pt x="796" y="2481"/>
                  </a:cubicBezTo>
                  <a:cubicBezTo>
                    <a:pt x="0" y="3937"/>
                    <a:pt x="137" y="5234"/>
                    <a:pt x="728" y="6689"/>
                  </a:cubicBezTo>
                  <a:cubicBezTo>
                    <a:pt x="1345" y="8277"/>
                    <a:pt x="2705" y="9059"/>
                    <a:pt x="4024" y="9059"/>
                  </a:cubicBezTo>
                  <a:cubicBezTo>
                    <a:pt x="5577" y="9059"/>
                    <a:pt x="7074" y="7976"/>
                    <a:pt x="7234" y="5848"/>
                  </a:cubicBezTo>
                  <a:cubicBezTo>
                    <a:pt x="7325" y="4255"/>
                    <a:pt x="7097" y="2982"/>
                    <a:pt x="5960" y="1776"/>
                  </a:cubicBezTo>
                  <a:cubicBezTo>
                    <a:pt x="5664" y="1503"/>
                    <a:pt x="5346" y="1230"/>
                    <a:pt x="5027" y="980"/>
                  </a:cubicBezTo>
                  <a:cubicBezTo>
                    <a:pt x="4777" y="684"/>
                    <a:pt x="4504" y="434"/>
                    <a:pt x="4186" y="229"/>
                  </a:cubicBezTo>
                  <a:cubicBezTo>
                    <a:pt x="3906" y="76"/>
                    <a:pt x="3601" y="1"/>
                    <a:pt x="329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4" name="Google Shape;314;p9"/>
            <p:cNvSpPr/>
            <p:nvPr/>
          </p:nvSpPr>
          <p:spPr>
            <a:xfrm>
              <a:off x="2327350" y="1533200"/>
              <a:ext cx="283725" cy="185850"/>
            </a:xfrm>
            <a:custGeom>
              <a:avLst/>
              <a:gdLst/>
              <a:ahLst/>
              <a:cxnLst/>
              <a:rect l="l" t="t" r="r" b="b"/>
              <a:pathLst>
                <a:path w="11349" h="7434" extrusionOk="0">
                  <a:moveTo>
                    <a:pt x="6546" y="1"/>
                  </a:moveTo>
                  <a:cubicBezTo>
                    <a:pt x="6377" y="1"/>
                    <a:pt x="6205" y="13"/>
                    <a:pt x="6031" y="39"/>
                  </a:cubicBezTo>
                  <a:cubicBezTo>
                    <a:pt x="4030" y="334"/>
                    <a:pt x="2392" y="2040"/>
                    <a:pt x="1163" y="3542"/>
                  </a:cubicBezTo>
                  <a:cubicBezTo>
                    <a:pt x="1" y="4928"/>
                    <a:pt x="618" y="7434"/>
                    <a:pt x="2647" y="7434"/>
                  </a:cubicBezTo>
                  <a:cubicBezTo>
                    <a:pt x="2683" y="7434"/>
                    <a:pt x="2719" y="7433"/>
                    <a:pt x="2756" y="7432"/>
                  </a:cubicBezTo>
                  <a:cubicBezTo>
                    <a:pt x="5008" y="7318"/>
                    <a:pt x="7419" y="7022"/>
                    <a:pt x="9080" y="5361"/>
                  </a:cubicBezTo>
                  <a:cubicBezTo>
                    <a:pt x="11348" y="3114"/>
                    <a:pt x="9247" y="1"/>
                    <a:pt x="654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5" name="Google Shape;315;p9"/>
            <p:cNvSpPr/>
            <p:nvPr/>
          </p:nvSpPr>
          <p:spPr>
            <a:xfrm>
              <a:off x="2677400" y="1195275"/>
              <a:ext cx="265350" cy="220825"/>
            </a:xfrm>
            <a:custGeom>
              <a:avLst/>
              <a:gdLst/>
              <a:ahLst/>
              <a:cxnLst/>
              <a:rect l="l" t="t" r="r" b="b"/>
              <a:pathLst>
                <a:path w="10614" h="8833" extrusionOk="0">
                  <a:moveTo>
                    <a:pt x="5747" y="0"/>
                  </a:moveTo>
                  <a:cubicBezTo>
                    <a:pt x="5142" y="0"/>
                    <a:pt x="4503" y="134"/>
                    <a:pt x="3858" y="430"/>
                  </a:cubicBezTo>
                  <a:cubicBezTo>
                    <a:pt x="2493" y="1067"/>
                    <a:pt x="1765" y="2045"/>
                    <a:pt x="1219" y="3387"/>
                  </a:cubicBezTo>
                  <a:cubicBezTo>
                    <a:pt x="0" y="6257"/>
                    <a:pt x="1858" y="8832"/>
                    <a:pt x="4511" y="8832"/>
                  </a:cubicBezTo>
                  <a:cubicBezTo>
                    <a:pt x="5076" y="8832"/>
                    <a:pt x="5677" y="8716"/>
                    <a:pt x="6292" y="8460"/>
                  </a:cubicBezTo>
                  <a:cubicBezTo>
                    <a:pt x="7634" y="7891"/>
                    <a:pt x="8612" y="7164"/>
                    <a:pt x="9249" y="5821"/>
                  </a:cubicBezTo>
                  <a:cubicBezTo>
                    <a:pt x="10614" y="2849"/>
                    <a:pt x="8538" y="0"/>
                    <a:pt x="574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6" name="Google Shape;316;p9"/>
            <p:cNvSpPr/>
            <p:nvPr/>
          </p:nvSpPr>
          <p:spPr>
            <a:xfrm>
              <a:off x="1795700" y="1310500"/>
              <a:ext cx="278100" cy="217600"/>
            </a:xfrm>
            <a:custGeom>
              <a:avLst/>
              <a:gdLst/>
              <a:ahLst/>
              <a:cxnLst/>
              <a:rect l="l" t="t" r="r" b="b"/>
              <a:pathLst>
                <a:path w="11124" h="8704" extrusionOk="0">
                  <a:moveTo>
                    <a:pt x="5323" y="1"/>
                  </a:moveTo>
                  <a:cubicBezTo>
                    <a:pt x="4021" y="1"/>
                    <a:pt x="2717" y="518"/>
                    <a:pt x="1524" y="1554"/>
                  </a:cubicBezTo>
                  <a:cubicBezTo>
                    <a:pt x="410" y="2509"/>
                    <a:pt x="0" y="4807"/>
                    <a:pt x="910" y="6058"/>
                  </a:cubicBezTo>
                  <a:cubicBezTo>
                    <a:pt x="2137" y="7723"/>
                    <a:pt x="3746" y="8703"/>
                    <a:pt x="5530" y="8703"/>
                  </a:cubicBezTo>
                  <a:cubicBezTo>
                    <a:pt x="6426" y="8703"/>
                    <a:pt x="7367" y="8456"/>
                    <a:pt x="8326" y="7923"/>
                  </a:cubicBezTo>
                  <a:cubicBezTo>
                    <a:pt x="10510" y="6717"/>
                    <a:pt x="11124" y="3351"/>
                    <a:pt x="9190" y="1622"/>
                  </a:cubicBezTo>
                  <a:cubicBezTo>
                    <a:pt x="7983" y="541"/>
                    <a:pt x="6654" y="1"/>
                    <a:pt x="532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7" name="Google Shape;317;p9"/>
            <p:cNvSpPr/>
            <p:nvPr/>
          </p:nvSpPr>
          <p:spPr>
            <a:xfrm>
              <a:off x="2706175" y="2238800"/>
              <a:ext cx="236600" cy="344700"/>
            </a:xfrm>
            <a:custGeom>
              <a:avLst/>
              <a:gdLst/>
              <a:ahLst/>
              <a:cxnLst/>
              <a:rect l="l" t="t" r="r" b="b"/>
              <a:pathLst>
                <a:path w="9464" h="13788" extrusionOk="0">
                  <a:moveTo>
                    <a:pt x="4399" y="1"/>
                  </a:moveTo>
                  <a:cubicBezTo>
                    <a:pt x="3113" y="1"/>
                    <a:pt x="1775" y="902"/>
                    <a:pt x="1524" y="2433"/>
                  </a:cubicBezTo>
                  <a:cubicBezTo>
                    <a:pt x="0" y="5253"/>
                    <a:pt x="0" y="9371"/>
                    <a:pt x="1661" y="11964"/>
                  </a:cubicBezTo>
                  <a:cubicBezTo>
                    <a:pt x="2447" y="13225"/>
                    <a:pt x="3581" y="13787"/>
                    <a:pt x="4714" y="13787"/>
                  </a:cubicBezTo>
                  <a:cubicBezTo>
                    <a:pt x="6238" y="13787"/>
                    <a:pt x="7761" y="12772"/>
                    <a:pt x="8439" y="11077"/>
                  </a:cubicBezTo>
                  <a:cubicBezTo>
                    <a:pt x="9463" y="8529"/>
                    <a:pt x="8758" y="4207"/>
                    <a:pt x="6824" y="1932"/>
                  </a:cubicBezTo>
                  <a:cubicBezTo>
                    <a:pt x="6457" y="596"/>
                    <a:pt x="5445" y="1"/>
                    <a:pt x="439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8" name="Google Shape;318;p9"/>
            <p:cNvSpPr/>
            <p:nvPr/>
          </p:nvSpPr>
          <p:spPr>
            <a:xfrm>
              <a:off x="2003275" y="2384950"/>
              <a:ext cx="313925" cy="216875"/>
            </a:xfrm>
            <a:custGeom>
              <a:avLst/>
              <a:gdLst/>
              <a:ahLst/>
              <a:cxnLst/>
              <a:rect l="l" t="t" r="r" b="b"/>
              <a:pathLst>
                <a:path w="12557" h="8675" extrusionOk="0">
                  <a:moveTo>
                    <a:pt x="8629" y="0"/>
                  </a:moveTo>
                  <a:cubicBezTo>
                    <a:pt x="8514" y="0"/>
                    <a:pt x="8398" y="7"/>
                    <a:pt x="8280" y="22"/>
                  </a:cubicBezTo>
                  <a:cubicBezTo>
                    <a:pt x="5937" y="295"/>
                    <a:pt x="3776" y="749"/>
                    <a:pt x="2002" y="2456"/>
                  </a:cubicBezTo>
                  <a:cubicBezTo>
                    <a:pt x="0" y="4389"/>
                    <a:pt x="1115" y="7574"/>
                    <a:pt x="3594" y="8370"/>
                  </a:cubicBezTo>
                  <a:cubicBezTo>
                    <a:pt x="4282" y="8583"/>
                    <a:pt x="4978" y="8675"/>
                    <a:pt x="5672" y="8675"/>
                  </a:cubicBezTo>
                  <a:cubicBezTo>
                    <a:pt x="6908" y="8675"/>
                    <a:pt x="8139" y="8383"/>
                    <a:pt x="9304" y="7960"/>
                  </a:cubicBezTo>
                  <a:cubicBezTo>
                    <a:pt x="11215" y="7301"/>
                    <a:pt x="12557" y="5640"/>
                    <a:pt x="12261" y="3547"/>
                  </a:cubicBezTo>
                  <a:cubicBezTo>
                    <a:pt x="12025" y="1855"/>
                    <a:pt x="10498" y="0"/>
                    <a:pt x="862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9" name="Google Shape;319;p9"/>
            <p:cNvSpPr/>
            <p:nvPr/>
          </p:nvSpPr>
          <p:spPr>
            <a:xfrm>
              <a:off x="1749700" y="1859925"/>
              <a:ext cx="205825" cy="179750"/>
            </a:xfrm>
            <a:custGeom>
              <a:avLst/>
              <a:gdLst/>
              <a:ahLst/>
              <a:cxnLst/>
              <a:rect l="l" t="t" r="r" b="b"/>
              <a:pathLst>
                <a:path w="8233" h="7190" extrusionOk="0">
                  <a:moveTo>
                    <a:pt x="4008" y="0"/>
                  </a:moveTo>
                  <a:cubicBezTo>
                    <a:pt x="1924" y="0"/>
                    <a:pt x="0" y="1624"/>
                    <a:pt x="339" y="4030"/>
                  </a:cubicBezTo>
                  <a:cubicBezTo>
                    <a:pt x="611" y="5922"/>
                    <a:pt x="2314" y="7190"/>
                    <a:pt x="4046" y="7190"/>
                  </a:cubicBezTo>
                  <a:cubicBezTo>
                    <a:pt x="4917" y="7190"/>
                    <a:pt x="5796" y="6869"/>
                    <a:pt x="6504" y="6146"/>
                  </a:cubicBezTo>
                  <a:lnTo>
                    <a:pt x="6799" y="5827"/>
                  </a:lnTo>
                  <a:cubicBezTo>
                    <a:pt x="8232" y="4371"/>
                    <a:pt x="8096" y="1528"/>
                    <a:pt x="6094" y="573"/>
                  </a:cubicBezTo>
                  <a:lnTo>
                    <a:pt x="5730" y="391"/>
                  </a:lnTo>
                  <a:cubicBezTo>
                    <a:pt x="5173" y="125"/>
                    <a:pt x="4585" y="0"/>
                    <a:pt x="400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0" name="Google Shape;320;p9"/>
            <p:cNvSpPr/>
            <p:nvPr/>
          </p:nvSpPr>
          <p:spPr>
            <a:xfrm>
              <a:off x="2389975" y="2023950"/>
              <a:ext cx="197925" cy="153525"/>
            </a:xfrm>
            <a:custGeom>
              <a:avLst/>
              <a:gdLst/>
              <a:ahLst/>
              <a:cxnLst/>
              <a:rect l="l" t="t" r="r" b="b"/>
              <a:pathLst>
                <a:path w="7917" h="6141" extrusionOk="0">
                  <a:moveTo>
                    <a:pt x="3454" y="1"/>
                  </a:moveTo>
                  <a:cubicBezTo>
                    <a:pt x="3076" y="1"/>
                    <a:pt x="2699" y="30"/>
                    <a:pt x="2321" y="85"/>
                  </a:cubicBezTo>
                  <a:cubicBezTo>
                    <a:pt x="728" y="313"/>
                    <a:pt x="0" y="2474"/>
                    <a:pt x="774" y="3725"/>
                  </a:cubicBezTo>
                  <a:cubicBezTo>
                    <a:pt x="1138" y="4339"/>
                    <a:pt x="1616" y="4862"/>
                    <a:pt x="2184" y="5294"/>
                  </a:cubicBezTo>
                  <a:cubicBezTo>
                    <a:pt x="2853" y="5842"/>
                    <a:pt x="3672" y="6141"/>
                    <a:pt x="4466" y="6141"/>
                  </a:cubicBezTo>
                  <a:cubicBezTo>
                    <a:pt x="5454" y="6141"/>
                    <a:pt x="6404" y="5679"/>
                    <a:pt x="6984" y="4657"/>
                  </a:cubicBezTo>
                  <a:cubicBezTo>
                    <a:pt x="7917" y="3020"/>
                    <a:pt x="7052" y="586"/>
                    <a:pt x="5119" y="199"/>
                  </a:cubicBezTo>
                  <a:cubicBezTo>
                    <a:pt x="4564" y="64"/>
                    <a:pt x="4009" y="1"/>
                    <a:pt x="345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1" name="Google Shape;321;p9"/>
            <p:cNvSpPr/>
            <p:nvPr/>
          </p:nvSpPr>
          <p:spPr>
            <a:xfrm>
              <a:off x="3245425" y="1472775"/>
              <a:ext cx="196275" cy="197875"/>
            </a:xfrm>
            <a:custGeom>
              <a:avLst/>
              <a:gdLst/>
              <a:ahLst/>
              <a:cxnLst/>
              <a:rect l="l" t="t" r="r" b="b"/>
              <a:pathLst>
                <a:path w="7851" h="7915" extrusionOk="0">
                  <a:moveTo>
                    <a:pt x="4513" y="0"/>
                  </a:moveTo>
                  <a:cubicBezTo>
                    <a:pt x="3580" y="0"/>
                    <a:pt x="2631" y="393"/>
                    <a:pt x="2042" y="1273"/>
                  </a:cubicBezTo>
                  <a:cubicBezTo>
                    <a:pt x="1382" y="2205"/>
                    <a:pt x="1314" y="3115"/>
                    <a:pt x="905" y="4116"/>
                  </a:cubicBezTo>
                  <a:cubicBezTo>
                    <a:pt x="0" y="6112"/>
                    <a:pt x="1639" y="7915"/>
                    <a:pt x="3287" y="7915"/>
                  </a:cubicBezTo>
                  <a:cubicBezTo>
                    <a:pt x="4044" y="7915"/>
                    <a:pt x="4802" y="7535"/>
                    <a:pt x="5318" y="6618"/>
                  </a:cubicBezTo>
                  <a:cubicBezTo>
                    <a:pt x="5977" y="5458"/>
                    <a:pt x="6705" y="4662"/>
                    <a:pt x="7160" y="3343"/>
                  </a:cubicBezTo>
                  <a:cubicBezTo>
                    <a:pt x="7850" y="1302"/>
                    <a:pt x="6209" y="0"/>
                    <a:pt x="451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2" name="Google Shape;322;p9"/>
            <p:cNvSpPr/>
            <p:nvPr/>
          </p:nvSpPr>
          <p:spPr>
            <a:xfrm>
              <a:off x="3247675" y="933050"/>
              <a:ext cx="233625" cy="177075"/>
            </a:xfrm>
            <a:custGeom>
              <a:avLst/>
              <a:gdLst/>
              <a:ahLst/>
              <a:cxnLst/>
              <a:rect l="l" t="t" r="r" b="b"/>
              <a:pathLst>
                <a:path w="9345" h="7083" extrusionOk="0">
                  <a:moveTo>
                    <a:pt x="4773" y="0"/>
                  </a:moveTo>
                  <a:cubicBezTo>
                    <a:pt x="1" y="0"/>
                    <a:pt x="650" y="7082"/>
                    <a:pt x="4517" y="7082"/>
                  </a:cubicBezTo>
                  <a:cubicBezTo>
                    <a:pt x="4872" y="7082"/>
                    <a:pt x="5253" y="7023"/>
                    <a:pt x="5660" y="6893"/>
                  </a:cubicBezTo>
                  <a:cubicBezTo>
                    <a:pt x="9345" y="5710"/>
                    <a:pt x="8890" y="0"/>
                    <a:pt x="477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3" name="Google Shape;323;p9"/>
            <p:cNvSpPr/>
            <p:nvPr/>
          </p:nvSpPr>
          <p:spPr>
            <a:xfrm>
              <a:off x="2950925" y="1955475"/>
              <a:ext cx="288750" cy="274600"/>
            </a:xfrm>
            <a:custGeom>
              <a:avLst/>
              <a:gdLst/>
              <a:ahLst/>
              <a:cxnLst/>
              <a:rect l="l" t="t" r="r" b="b"/>
              <a:pathLst>
                <a:path w="11550" h="10984" extrusionOk="0">
                  <a:moveTo>
                    <a:pt x="2898" y="0"/>
                  </a:moveTo>
                  <a:cubicBezTo>
                    <a:pt x="1277" y="0"/>
                    <a:pt x="0" y="2136"/>
                    <a:pt x="788" y="3711"/>
                  </a:cubicBezTo>
                  <a:cubicBezTo>
                    <a:pt x="1402" y="4917"/>
                    <a:pt x="1834" y="6168"/>
                    <a:pt x="2403" y="7374"/>
                  </a:cubicBezTo>
                  <a:cubicBezTo>
                    <a:pt x="3131" y="8852"/>
                    <a:pt x="4245" y="9785"/>
                    <a:pt x="5633" y="10604"/>
                  </a:cubicBezTo>
                  <a:cubicBezTo>
                    <a:pt x="6092" y="10865"/>
                    <a:pt x="6611" y="10984"/>
                    <a:pt x="7138" y="10984"/>
                  </a:cubicBezTo>
                  <a:cubicBezTo>
                    <a:pt x="9272" y="10984"/>
                    <a:pt x="11549" y="9040"/>
                    <a:pt x="10637" y="6759"/>
                  </a:cubicBezTo>
                  <a:cubicBezTo>
                    <a:pt x="9932" y="5008"/>
                    <a:pt x="9250" y="3689"/>
                    <a:pt x="7612" y="2619"/>
                  </a:cubicBezTo>
                  <a:cubicBezTo>
                    <a:pt x="6452" y="1846"/>
                    <a:pt x="5246" y="1209"/>
                    <a:pt x="4109" y="413"/>
                  </a:cubicBezTo>
                  <a:cubicBezTo>
                    <a:pt x="3701" y="125"/>
                    <a:pt x="3289" y="0"/>
                    <a:pt x="289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4" name="Google Shape;324;p9"/>
            <p:cNvSpPr/>
            <p:nvPr/>
          </p:nvSpPr>
          <p:spPr>
            <a:xfrm>
              <a:off x="3434650" y="2244700"/>
              <a:ext cx="193450" cy="190850"/>
            </a:xfrm>
            <a:custGeom>
              <a:avLst/>
              <a:gdLst/>
              <a:ahLst/>
              <a:cxnLst/>
              <a:rect l="l" t="t" r="r" b="b"/>
              <a:pathLst>
                <a:path w="7738" h="7634" extrusionOk="0">
                  <a:moveTo>
                    <a:pt x="4717" y="0"/>
                  </a:moveTo>
                  <a:cubicBezTo>
                    <a:pt x="4251" y="0"/>
                    <a:pt x="3785" y="100"/>
                    <a:pt x="3367" y="309"/>
                  </a:cubicBezTo>
                  <a:cubicBezTo>
                    <a:pt x="2617" y="695"/>
                    <a:pt x="1934" y="1241"/>
                    <a:pt x="1366" y="1901"/>
                  </a:cubicBezTo>
                  <a:cubicBezTo>
                    <a:pt x="1" y="3402"/>
                    <a:pt x="46" y="5677"/>
                    <a:pt x="1729" y="6951"/>
                  </a:cubicBezTo>
                  <a:cubicBezTo>
                    <a:pt x="2324" y="7401"/>
                    <a:pt x="3089" y="7634"/>
                    <a:pt x="3850" y="7634"/>
                  </a:cubicBezTo>
                  <a:cubicBezTo>
                    <a:pt x="5012" y="7634"/>
                    <a:pt x="6166" y="7091"/>
                    <a:pt x="6688" y="5950"/>
                  </a:cubicBezTo>
                  <a:cubicBezTo>
                    <a:pt x="7189" y="4972"/>
                    <a:pt x="7507" y="3880"/>
                    <a:pt x="7598" y="2765"/>
                  </a:cubicBezTo>
                  <a:cubicBezTo>
                    <a:pt x="7737" y="1044"/>
                    <a:pt x="6228" y="0"/>
                    <a:pt x="471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5" name="Google Shape;325;p9"/>
            <p:cNvSpPr/>
            <p:nvPr/>
          </p:nvSpPr>
          <p:spPr>
            <a:xfrm>
              <a:off x="3624350" y="1588700"/>
              <a:ext cx="234575" cy="157375"/>
            </a:xfrm>
            <a:custGeom>
              <a:avLst/>
              <a:gdLst/>
              <a:ahLst/>
              <a:cxnLst/>
              <a:rect l="l" t="t" r="r" b="b"/>
              <a:pathLst>
                <a:path w="9383" h="6295" extrusionOk="0">
                  <a:moveTo>
                    <a:pt x="5571" y="1"/>
                  </a:moveTo>
                  <a:cubicBezTo>
                    <a:pt x="3880" y="1"/>
                    <a:pt x="3007" y="894"/>
                    <a:pt x="1853" y="2004"/>
                  </a:cubicBezTo>
                  <a:cubicBezTo>
                    <a:pt x="1" y="3771"/>
                    <a:pt x="1695" y="6295"/>
                    <a:pt x="3840" y="6295"/>
                  </a:cubicBezTo>
                  <a:cubicBezTo>
                    <a:pt x="3987" y="6295"/>
                    <a:pt x="4136" y="6283"/>
                    <a:pt x="4287" y="6258"/>
                  </a:cubicBezTo>
                  <a:cubicBezTo>
                    <a:pt x="6084" y="5985"/>
                    <a:pt x="7017" y="5689"/>
                    <a:pt x="8108" y="4142"/>
                  </a:cubicBezTo>
                  <a:cubicBezTo>
                    <a:pt x="9382" y="2368"/>
                    <a:pt x="7608" y="71"/>
                    <a:pt x="5697" y="2"/>
                  </a:cubicBezTo>
                  <a:cubicBezTo>
                    <a:pt x="5655" y="1"/>
                    <a:pt x="5612" y="1"/>
                    <a:pt x="557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6" name="Google Shape;326;p9"/>
            <p:cNvSpPr/>
            <p:nvPr/>
          </p:nvSpPr>
          <p:spPr>
            <a:xfrm>
              <a:off x="3196375" y="2966875"/>
              <a:ext cx="193950" cy="304450"/>
            </a:xfrm>
            <a:custGeom>
              <a:avLst/>
              <a:gdLst/>
              <a:ahLst/>
              <a:cxnLst/>
              <a:rect l="l" t="t" r="r" b="b"/>
              <a:pathLst>
                <a:path w="7758" h="12178" extrusionOk="0">
                  <a:moveTo>
                    <a:pt x="3248" y="0"/>
                  </a:moveTo>
                  <a:cubicBezTo>
                    <a:pt x="1824" y="0"/>
                    <a:pt x="296" y="1239"/>
                    <a:pt x="569" y="3109"/>
                  </a:cubicBezTo>
                  <a:cubicBezTo>
                    <a:pt x="683" y="3973"/>
                    <a:pt x="114" y="5247"/>
                    <a:pt x="69" y="6134"/>
                  </a:cubicBezTo>
                  <a:cubicBezTo>
                    <a:pt x="0" y="7272"/>
                    <a:pt x="182" y="8432"/>
                    <a:pt x="615" y="9501"/>
                  </a:cubicBezTo>
                  <a:cubicBezTo>
                    <a:pt x="1193" y="11008"/>
                    <a:pt x="2407" y="12177"/>
                    <a:pt x="4054" y="12177"/>
                  </a:cubicBezTo>
                  <a:cubicBezTo>
                    <a:pt x="4223" y="12177"/>
                    <a:pt x="4396" y="12165"/>
                    <a:pt x="4573" y="12140"/>
                  </a:cubicBezTo>
                  <a:cubicBezTo>
                    <a:pt x="6370" y="11889"/>
                    <a:pt x="7712" y="10388"/>
                    <a:pt x="7735" y="8568"/>
                  </a:cubicBezTo>
                  <a:cubicBezTo>
                    <a:pt x="7757" y="7272"/>
                    <a:pt x="7507" y="5975"/>
                    <a:pt x="6961" y="4792"/>
                  </a:cubicBezTo>
                  <a:cubicBezTo>
                    <a:pt x="6506" y="3769"/>
                    <a:pt x="5642" y="2927"/>
                    <a:pt x="5392" y="1835"/>
                  </a:cubicBezTo>
                  <a:cubicBezTo>
                    <a:pt x="5100" y="552"/>
                    <a:pt x="4197" y="0"/>
                    <a:pt x="324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7" name="Google Shape;327;p9"/>
            <p:cNvSpPr/>
            <p:nvPr/>
          </p:nvSpPr>
          <p:spPr>
            <a:xfrm>
              <a:off x="2532150" y="3339825"/>
              <a:ext cx="221250" cy="225125"/>
            </a:xfrm>
            <a:custGeom>
              <a:avLst/>
              <a:gdLst/>
              <a:ahLst/>
              <a:cxnLst/>
              <a:rect l="l" t="t" r="r" b="b"/>
              <a:pathLst>
                <a:path w="8850" h="9005" extrusionOk="0">
                  <a:moveTo>
                    <a:pt x="4832" y="1"/>
                  </a:moveTo>
                  <a:cubicBezTo>
                    <a:pt x="3906" y="1"/>
                    <a:pt x="2946" y="324"/>
                    <a:pt x="2161" y="952"/>
                  </a:cubicBezTo>
                  <a:cubicBezTo>
                    <a:pt x="0" y="2704"/>
                    <a:pt x="23" y="4888"/>
                    <a:pt x="979" y="7253"/>
                  </a:cubicBezTo>
                  <a:cubicBezTo>
                    <a:pt x="1449" y="8423"/>
                    <a:pt x="2772" y="9004"/>
                    <a:pt x="4032" y="9004"/>
                  </a:cubicBezTo>
                  <a:cubicBezTo>
                    <a:pt x="4660" y="9004"/>
                    <a:pt x="5272" y="8860"/>
                    <a:pt x="5755" y="8573"/>
                  </a:cubicBezTo>
                  <a:cubicBezTo>
                    <a:pt x="8053" y="7208"/>
                    <a:pt x="8849" y="5161"/>
                    <a:pt x="8189" y="2590"/>
                  </a:cubicBezTo>
                  <a:cubicBezTo>
                    <a:pt x="7727" y="837"/>
                    <a:pt x="6321" y="1"/>
                    <a:pt x="483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8" name="Google Shape;328;p9"/>
            <p:cNvSpPr/>
            <p:nvPr/>
          </p:nvSpPr>
          <p:spPr>
            <a:xfrm>
              <a:off x="1958625" y="3174175"/>
              <a:ext cx="242000" cy="191000"/>
            </a:xfrm>
            <a:custGeom>
              <a:avLst/>
              <a:gdLst/>
              <a:ahLst/>
              <a:cxnLst/>
              <a:rect l="l" t="t" r="r" b="b"/>
              <a:pathLst>
                <a:path w="9680" h="7640" extrusionOk="0">
                  <a:moveTo>
                    <a:pt x="4775" y="1"/>
                  </a:moveTo>
                  <a:cubicBezTo>
                    <a:pt x="4719" y="1"/>
                    <a:pt x="4663" y="1"/>
                    <a:pt x="4607" y="3"/>
                  </a:cubicBezTo>
                  <a:cubicBezTo>
                    <a:pt x="4588" y="3"/>
                    <a:pt x="4569" y="3"/>
                    <a:pt x="4550" y="3"/>
                  </a:cubicBezTo>
                  <a:cubicBezTo>
                    <a:pt x="1226" y="3"/>
                    <a:pt x="0" y="3975"/>
                    <a:pt x="1991" y="6282"/>
                  </a:cubicBezTo>
                  <a:cubicBezTo>
                    <a:pt x="2754" y="7148"/>
                    <a:pt x="3834" y="7640"/>
                    <a:pt x="4978" y="7640"/>
                  </a:cubicBezTo>
                  <a:cubicBezTo>
                    <a:pt x="5096" y="7640"/>
                    <a:pt x="5215" y="7634"/>
                    <a:pt x="5335" y="7624"/>
                  </a:cubicBezTo>
                  <a:cubicBezTo>
                    <a:pt x="7678" y="7419"/>
                    <a:pt x="9680" y="5440"/>
                    <a:pt x="8974" y="2915"/>
                  </a:cubicBezTo>
                  <a:cubicBezTo>
                    <a:pt x="8838" y="2369"/>
                    <a:pt x="8565" y="1846"/>
                    <a:pt x="8178" y="1414"/>
                  </a:cubicBezTo>
                  <a:cubicBezTo>
                    <a:pt x="7285" y="498"/>
                    <a:pt x="6057" y="1"/>
                    <a:pt x="477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9" name="Google Shape;329;p9"/>
            <p:cNvSpPr/>
            <p:nvPr/>
          </p:nvSpPr>
          <p:spPr>
            <a:xfrm>
              <a:off x="2539550" y="2853075"/>
              <a:ext cx="256500" cy="211525"/>
            </a:xfrm>
            <a:custGeom>
              <a:avLst/>
              <a:gdLst/>
              <a:ahLst/>
              <a:cxnLst/>
              <a:rect l="l" t="t" r="r" b="b"/>
              <a:pathLst>
                <a:path w="10260" h="8461" extrusionOk="0">
                  <a:moveTo>
                    <a:pt x="4757" y="0"/>
                  </a:moveTo>
                  <a:cubicBezTo>
                    <a:pt x="4293" y="0"/>
                    <a:pt x="3827" y="51"/>
                    <a:pt x="3367" y="154"/>
                  </a:cubicBezTo>
                  <a:cubicBezTo>
                    <a:pt x="1069" y="609"/>
                    <a:pt x="0" y="3498"/>
                    <a:pt x="1137" y="5432"/>
                  </a:cubicBezTo>
                  <a:cubicBezTo>
                    <a:pt x="2002" y="6933"/>
                    <a:pt x="3207" y="7661"/>
                    <a:pt x="4800" y="8275"/>
                  </a:cubicBezTo>
                  <a:cubicBezTo>
                    <a:pt x="5137" y="8403"/>
                    <a:pt x="5486" y="8461"/>
                    <a:pt x="5835" y="8461"/>
                  </a:cubicBezTo>
                  <a:cubicBezTo>
                    <a:pt x="7420" y="8461"/>
                    <a:pt x="9014" y="7262"/>
                    <a:pt x="9554" y="5864"/>
                  </a:cubicBezTo>
                  <a:cubicBezTo>
                    <a:pt x="10259" y="4044"/>
                    <a:pt x="9668" y="1769"/>
                    <a:pt x="7848" y="814"/>
                  </a:cubicBezTo>
                  <a:cubicBezTo>
                    <a:pt x="6895" y="274"/>
                    <a:pt x="5831" y="0"/>
                    <a:pt x="475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0" name="Google Shape;330;p9"/>
            <p:cNvSpPr/>
            <p:nvPr/>
          </p:nvSpPr>
          <p:spPr>
            <a:xfrm>
              <a:off x="3151475" y="2647950"/>
              <a:ext cx="320175" cy="314225"/>
            </a:xfrm>
            <a:custGeom>
              <a:avLst/>
              <a:gdLst/>
              <a:ahLst/>
              <a:cxnLst/>
              <a:rect l="l" t="t" r="r" b="b"/>
              <a:pathLst>
                <a:path w="12807" h="12569" extrusionOk="0">
                  <a:moveTo>
                    <a:pt x="6778" y="1"/>
                  </a:moveTo>
                  <a:cubicBezTo>
                    <a:pt x="5404" y="1"/>
                    <a:pt x="4128" y="608"/>
                    <a:pt x="3412" y="1808"/>
                  </a:cubicBezTo>
                  <a:cubicBezTo>
                    <a:pt x="1683" y="2923"/>
                    <a:pt x="227" y="4788"/>
                    <a:pt x="136" y="6812"/>
                  </a:cubicBezTo>
                  <a:cubicBezTo>
                    <a:pt x="1" y="10193"/>
                    <a:pt x="3214" y="12568"/>
                    <a:pt x="6370" y="12568"/>
                  </a:cubicBezTo>
                  <a:cubicBezTo>
                    <a:pt x="6400" y="12568"/>
                    <a:pt x="6430" y="12568"/>
                    <a:pt x="6460" y="12568"/>
                  </a:cubicBezTo>
                  <a:cubicBezTo>
                    <a:pt x="9758" y="12545"/>
                    <a:pt x="12602" y="9861"/>
                    <a:pt x="12715" y="6539"/>
                  </a:cubicBezTo>
                  <a:cubicBezTo>
                    <a:pt x="12806" y="3560"/>
                    <a:pt x="10531" y="489"/>
                    <a:pt x="7506" y="56"/>
                  </a:cubicBezTo>
                  <a:cubicBezTo>
                    <a:pt x="7262" y="19"/>
                    <a:pt x="7019" y="1"/>
                    <a:pt x="677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1" name="Google Shape;331;p9"/>
            <p:cNvSpPr/>
            <p:nvPr/>
          </p:nvSpPr>
          <p:spPr>
            <a:xfrm>
              <a:off x="3489825" y="1861150"/>
              <a:ext cx="179150" cy="139350"/>
            </a:xfrm>
            <a:custGeom>
              <a:avLst/>
              <a:gdLst/>
              <a:ahLst/>
              <a:cxnLst/>
              <a:rect l="l" t="t" r="r" b="b"/>
              <a:pathLst>
                <a:path w="7166" h="5574" extrusionOk="0">
                  <a:moveTo>
                    <a:pt x="3594" y="0"/>
                  </a:moveTo>
                  <a:cubicBezTo>
                    <a:pt x="0" y="0"/>
                    <a:pt x="0" y="5574"/>
                    <a:pt x="3594" y="5574"/>
                  </a:cubicBezTo>
                  <a:cubicBezTo>
                    <a:pt x="7166" y="5574"/>
                    <a:pt x="7166" y="0"/>
                    <a:pt x="359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 name="Google Shape;332;p9"/>
            <p:cNvSpPr/>
            <p:nvPr/>
          </p:nvSpPr>
          <p:spPr>
            <a:xfrm>
              <a:off x="3652450" y="2995700"/>
              <a:ext cx="192300" cy="155750"/>
            </a:xfrm>
            <a:custGeom>
              <a:avLst/>
              <a:gdLst/>
              <a:ahLst/>
              <a:cxnLst/>
              <a:rect l="l" t="t" r="r" b="b"/>
              <a:pathLst>
                <a:path w="7692" h="6230" extrusionOk="0">
                  <a:moveTo>
                    <a:pt x="3570" y="0"/>
                  </a:moveTo>
                  <a:cubicBezTo>
                    <a:pt x="3443" y="0"/>
                    <a:pt x="3314" y="8"/>
                    <a:pt x="3186" y="22"/>
                  </a:cubicBezTo>
                  <a:cubicBezTo>
                    <a:pt x="1616" y="113"/>
                    <a:pt x="1" y="1660"/>
                    <a:pt x="615" y="3366"/>
                  </a:cubicBezTo>
                  <a:cubicBezTo>
                    <a:pt x="1161" y="4890"/>
                    <a:pt x="1889" y="5687"/>
                    <a:pt x="3504" y="6119"/>
                  </a:cubicBezTo>
                  <a:cubicBezTo>
                    <a:pt x="3793" y="6194"/>
                    <a:pt x="4067" y="6229"/>
                    <a:pt x="4325" y="6229"/>
                  </a:cubicBezTo>
                  <a:cubicBezTo>
                    <a:pt x="6704" y="6229"/>
                    <a:pt x="7691" y="3230"/>
                    <a:pt x="6234" y="1342"/>
                  </a:cubicBezTo>
                  <a:cubicBezTo>
                    <a:pt x="5605" y="490"/>
                    <a:pt x="4616" y="0"/>
                    <a:pt x="357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3" name="Google Shape;333;p9"/>
            <p:cNvSpPr/>
            <p:nvPr/>
          </p:nvSpPr>
          <p:spPr>
            <a:xfrm>
              <a:off x="2518350" y="3867100"/>
              <a:ext cx="206050" cy="166900"/>
            </a:xfrm>
            <a:custGeom>
              <a:avLst/>
              <a:gdLst/>
              <a:ahLst/>
              <a:cxnLst/>
              <a:rect l="l" t="t" r="r" b="b"/>
              <a:pathLst>
                <a:path w="8242" h="6676" extrusionOk="0">
                  <a:moveTo>
                    <a:pt x="4399" y="1"/>
                  </a:moveTo>
                  <a:cubicBezTo>
                    <a:pt x="3869" y="1"/>
                    <a:pt x="3336" y="133"/>
                    <a:pt x="2850" y="425"/>
                  </a:cubicBezTo>
                  <a:lnTo>
                    <a:pt x="2395" y="721"/>
                  </a:lnTo>
                  <a:cubicBezTo>
                    <a:pt x="0" y="2171"/>
                    <a:pt x="576" y="6675"/>
                    <a:pt x="3630" y="6675"/>
                  </a:cubicBezTo>
                  <a:cubicBezTo>
                    <a:pt x="3738" y="6675"/>
                    <a:pt x="3850" y="6670"/>
                    <a:pt x="3964" y="6658"/>
                  </a:cubicBezTo>
                  <a:lnTo>
                    <a:pt x="4488" y="6590"/>
                  </a:lnTo>
                  <a:cubicBezTo>
                    <a:pt x="6558" y="6362"/>
                    <a:pt x="8241" y="4656"/>
                    <a:pt x="7672" y="2450"/>
                  </a:cubicBezTo>
                  <a:cubicBezTo>
                    <a:pt x="7289" y="999"/>
                    <a:pt x="5855" y="1"/>
                    <a:pt x="439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 name="Google Shape;334;p9"/>
            <p:cNvSpPr/>
            <p:nvPr/>
          </p:nvSpPr>
          <p:spPr>
            <a:xfrm>
              <a:off x="2267150" y="3707100"/>
              <a:ext cx="242850" cy="211025"/>
            </a:xfrm>
            <a:custGeom>
              <a:avLst/>
              <a:gdLst/>
              <a:ahLst/>
              <a:cxnLst/>
              <a:rect l="l" t="t" r="r" b="b"/>
              <a:pathLst>
                <a:path w="9714" h="8441" extrusionOk="0">
                  <a:moveTo>
                    <a:pt x="4845" y="1"/>
                  </a:moveTo>
                  <a:cubicBezTo>
                    <a:pt x="2320" y="1"/>
                    <a:pt x="0" y="2639"/>
                    <a:pt x="842" y="5210"/>
                  </a:cubicBezTo>
                  <a:lnTo>
                    <a:pt x="955" y="5506"/>
                  </a:lnTo>
                  <a:cubicBezTo>
                    <a:pt x="1524" y="7462"/>
                    <a:pt x="3190" y="8440"/>
                    <a:pt x="4857" y="8440"/>
                  </a:cubicBezTo>
                  <a:cubicBezTo>
                    <a:pt x="6523" y="8440"/>
                    <a:pt x="8189" y="7462"/>
                    <a:pt x="8758" y="5506"/>
                  </a:cubicBezTo>
                  <a:lnTo>
                    <a:pt x="8872" y="5210"/>
                  </a:lnTo>
                  <a:cubicBezTo>
                    <a:pt x="9713" y="2639"/>
                    <a:pt x="7393" y="1"/>
                    <a:pt x="484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 name="Google Shape;335;p9"/>
            <p:cNvSpPr/>
            <p:nvPr/>
          </p:nvSpPr>
          <p:spPr>
            <a:xfrm>
              <a:off x="3253800" y="3352875"/>
              <a:ext cx="176325" cy="238050"/>
            </a:xfrm>
            <a:custGeom>
              <a:avLst/>
              <a:gdLst/>
              <a:ahLst/>
              <a:cxnLst/>
              <a:rect l="l" t="t" r="r" b="b"/>
              <a:pathLst>
                <a:path w="7053" h="9522" extrusionOk="0">
                  <a:moveTo>
                    <a:pt x="3063" y="0"/>
                  </a:moveTo>
                  <a:cubicBezTo>
                    <a:pt x="1572" y="0"/>
                    <a:pt x="60" y="958"/>
                    <a:pt x="274" y="2682"/>
                  </a:cubicBezTo>
                  <a:cubicBezTo>
                    <a:pt x="410" y="3592"/>
                    <a:pt x="1" y="4275"/>
                    <a:pt x="1" y="5185"/>
                  </a:cubicBezTo>
                  <a:cubicBezTo>
                    <a:pt x="1" y="6185"/>
                    <a:pt x="410" y="7141"/>
                    <a:pt x="888" y="7982"/>
                  </a:cubicBezTo>
                  <a:cubicBezTo>
                    <a:pt x="1480" y="9012"/>
                    <a:pt x="2587" y="9521"/>
                    <a:pt x="3683" y="9521"/>
                  </a:cubicBezTo>
                  <a:cubicBezTo>
                    <a:pt x="5032" y="9521"/>
                    <a:pt x="6362" y="8750"/>
                    <a:pt x="6689" y="7232"/>
                  </a:cubicBezTo>
                  <a:cubicBezTo>
                    <a:pt x="7053" y="5457"/>
                    <a:pt x="6757" y="4229"/>
                    <a:pt x="5938" y="2887"/>
                  </a:cubicBezTo>
                  <a:cubicBezTo>
                    <a:pt x="5824" y="2591"/>
                    <a:pt x="5756" y="2296"/>
                    <a:pt x="5711" y="1977"/>
                  </a:cubicBezTo>
                  <a:cubicBezTo>
                    <a:pt x="5456" y="625"/>
                    <a:pt x="4267" y="0"/>
                    <a:pt x="306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 name="Google Shape;336;p9"/>
            <p:cNvSpPr/>
            <p:nvPr/>
          </p:nvSpPr>
          <p:spPr>
            <a:xfrm>
              <a:off x="3582775" y="2711750"/>
              <a:ext cx="129700" cy="113975"/>
            </a:xfrm>
            <a:custGeom>
              <a:avLst/>
              <a:gdLst/>
              <a:ahLst/>
              <a:cxnLst/>
              <a:rect l="l" t="t" r="r" b="b"/>
              <a:pathLst>
                <a:path w="5188" h="4559" extrusionOk="0">
                  <a:moveTo>
                    <a:pt x="2595" y="1"/>
                  </a:moveTo>
                  <a:cubicBezTo>
                    <a:pt x="1679" y="1"/>
                    <a:pt x="763" y="518"/>
                    <a:pt x="513" y="1553"/>
                  </a:cubicBezTo>
                  <a:lnTo>
                    <a:pt x="422" y="1872"/>
                  </a:lnTo>
                  <a:cubicBezTo>
                    <a:pt x="1" y="3660"/>
                    <a:pt x="1308" y="4559"/>
                    <a:pt x="2606" y="4559"/>
                  </a:cubicBezTo>
                  <a:cubicBezTo>
                    <a:pt x="3901" y="4559"/>
                    <a:pt x="5187" y="3666"/>
                    <a:pt x="4744" y="1872"/>
                  </a:cubicBezTo>
                  <a:lnTo>
                    <a:pt x="4676" y="1553"/>
                  </a:lnTo>
                  <a:cubicBezTo>
                    <a:pt x="4426" y="518"/>
                    <a:pt x="3510" y="1"/>
                    <a:pt x="259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7" name="Google Shape;337;p9"/>
            <p:cNvSpPr/>
            <p:nvPr/>
          </p:nvSpPr>
          <p:spPr>
            <a:xfrm>
              <a:off x="3683175" y="3719650"/>
              <a:ext cx="191950" cy="166825"/>
            </a:xfrm>
            <a:custGeom>
              <a:avLst/>
              <a:gdLst/>
              <a:ahLst/>
              <a:cxnLst/>
              <a:rect l="l" t="t" r="r" b="b"/>
              <a:pathLst>
                <a:path w="7678" h="6673" extrusionOk="0">
                  <a:moveTo>
                    <a:pt x="4056" y="1"/>
                  </a:moveTo>
                  <a:cubicBezTo>
                    <a:pt x="3160" y="1"/>
                    <a:pt x="2263" y="307"/>
                    <a:pt x="1638" y="932"/>
                  </a:cubicBezTo>
                  <a:cubicBezTo>
                    <a:pt x="0" y="2592"/>
                    <a:pt x="569" y="6164"/>
                    <a:pt x="3162" y="6551"/>
                  </a:cubicBezTo>
                  <a:lnTo>
                    <a:pt x="3572" y="6619"/>
                  </a:lnTo>
                  <a:cubicBezTo>
                    <a:pt x="3799" y="6655"/>
                    <a:pt x="4021" y="6673"/>
                    <a:pt x="4235" y="6673"/>
                  </a:cubicBezTo>
                  <a:cubicBezTo>
                    <a:pt x="6291" y="6673"/>
                    <a:pt x="7677" y="5049"/>
                    <a:pt x="7348" y="2865"/>
                  </a:cubicBezTo>
                  <a:cubicBezTo>
                    <a:pt x="7325" y="2729"/>
                    <a:pt x="7302" y="2592"/>
                    <a:pt x="7280" y="2456"/>
                  </a:cubicBezTo>
                  <a:cubicBezTo>
                    <a:pt x="7024" y="839"/>
                    <a:pt x="5540" y="1"/>
                    <a:pt x="405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 name="Google Shape;338;p9"/>
            <p:cNvSpPr/>
            <p:nvPr/>
          </p:nvSpPr>
          <p:spPr>
            <a:xfrm>
              <a:off x="3697825" y="4246275"/>
              <a:ext cx="218100" cy="175300"/>
            </a:xfrm>
            <a:custGeom>
              <a:avLst/>
              <a:gdLst/>
              <a:ahLst/>
              <a:cxnLst/>
              <a:rect l="l" t="t" r="r" b="b"/>
              <a:pathLst>
                <a:path w="8724" h="7012" extrusionOk="0">
                  <a:moveTo>
                    <a:pt x="5929" y="1"/>
                  </a:moveTo>
                  <a:cubicBezTo>
                    <a:pt x="5713" y="1"/>
                    <a:pt x="5489" y="36"/>
                    <a:pt x="5260" y="112"/>
                  </a:cubicBezTo>
                  <a:cubicBezTo>
                    <a:pt x="3918" y="567"/>
                    <a:pt x="2826" y="1022"/>
                    <a:pt x="1803" y="2068"/>
                  </a:cubicBezTo>
                  <a:cubicBezTo>
                    <a:pt x="1" y="3889"/>
                    <a:pt x="1638" y="7012"/>
                    <a:pt x="3812" y="7012"/>
                  </a:cubicBezTo>
                  <a:cubicBezTo>
                    <a:pt x="4272" y="7012"/>
                    <a:pt x="4757" y="6872"/>
                    <a:pt x="5238" y="6550"/>
                  </a:cubicBezTo>
                  <a:cubicBezTo>
                    <a:pt x="6352" y="5799"/>
                    <a:pt x="7285" y="4753"/>
                    <a:pt x="7899" y="3524"/>
                  </a:cubicBezTo>
                  <a:cubicBezTo>
                    <a:pt x="8724" y="2056"/>
                    <a:pt x="7574" y="1"/>
                    <a:pt x="592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 name="Google Shape;339;p9"/>
            <p:cNvSpPr/>
            <p:nvPr/>
          </p:nvSpPr>
          <p:spPr>
            <a:xfrm>
              <a:off x="2856525" y="4282625"/>
              <a:ext cx="175475" cy="138900"/>
            </a:xfrm>
            <a:custGeom>
              <a:avLst/>
              <a:gdLst/>
              <a:ahLst/>
              <a:cxnLst/>
              <a:rect l="l" t="t" r="r" b="b"/>
              <a:pathLst>
                <a:path w="7019" h="5556" extrusionOk="0">
                  <a:moveTo>
                    <a:pt x="3735" y="1"/>
                  </a:moveTo>
                  <a:cubicBezTo>
                    <a:pt x="3211" y="1"/>
                    <a:pt x="2661" y="190"/>
                    <a:pt x="2152" y="637"/>
                  </a:cubicBezTo>
                  <a:cubicBezTo>
                    <a:pt x="1447" y="1274"/>
                    <a:pt x="1197" y="1888"/>
                    <a:pt x="765" y="2684"/>
                  </a:cubicBezTo>
                  <a:cubicBezTo>
                    <a:pt x="1" y="4082"/>
                    <a:pt x="1129" y="5556"/>
                    <a:pt x="2475" y="5556"/>
                  </a:cubicBezTo>
                  <a:cubicBezTo>
                    <a:pt x="2773" y="5556"/>
                    <a:pt x="3080" y="5484"/>
                    <a:pt x="3381" y="5323"/>
                  </a:cubicBezTo>
                  <a:cubicBezTo>
                    <a:pt x="4200" y="4891"/>
                    <a:pt x="4814" y="4641"/>
                    <a:pt x="5451" y="3936"/>
                  </a:cubicBezTo>
                  <a:cubicBezTo>
                    <a:pt x="7018" y="2227"/>
                    <a:pt x="5531" y="1"/>
                    <a:pt x="373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 name="Google Shape;340;p9"/>
            <p:cNvSpPr/>
            <p:nvPr/>
          </p:nvSpPr>
          <p:spPr>
            <a:xfrm>
              <a:off x="3037700" y="3743500"/>
              <a:ext cx="209300" cy="162100"/>
            </a:xfrm>
            <a:custGeom>
              <a:avLst/>
              <a:gdLst/>
              <a:ahLst/>
              <a:cxnLst/>
              <a:rect l="l" t="t" r="r" b="b"/>
              <a:pathLst>
                <a:path w="8372" h="6484" extrusionOk="0">
                  <a:moveTo>
                    <a:pt x="4186" y="1"/>
                  </a:moveTo>
                  <a:cubicBezTo>
                    <a:pt x="1" y="1"/>
                    <a:pt x="1" y="6484"/>
                    <a:pt x="4186" y="6484"/>
                  </a:cubicBezTo>
                  <a:cubicBezTo>
                    <a:pt x="8372" y="6484"/>
                    <a:pt x="8372" y="1"/>
                    <a:pt x="418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1" name="Google Shape;341;p9"/>
            <p:cNvSpPr/>
            <p:nvPr/>
          </p:nvSpPr>
          <p:spPr>
            <a:xfrm>
              <a:off x="3500625" y="4075050"/>
              <a:ext cx="174600" cy="134800"/>
            </a:xfrm>
            <a:custGeom>
              <a:avLst/>
              <a:gdLst/>
              <a:ahLst/>
              <a:cxnLst/>
              <a:rect l="l" t="t" r="r" b="b"/>
              <a:pathLst>
                <a:path w="6984" h="5392" extrusionOk="0">
                  <a:moveTo>
                    <a:pt x="3503" y="0"/>
                  </a:moveTo>
                  <a:cubicBezTo>
                    <a:pt x="0" y="0"/>
                    <a:pt x="0" y="5392"/>
                    <a:pt x="3503" y="5392"/>
                  </a:cubicBezTo>
                  <a:cubicBezTo>
                    <a:pt x="6984" y="5392"/>
                    <a:pt x="6984" y="0"/>
                    <a:pt x="350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 name="Google Shape;342;p9"/>
            <p:cNvSpPr/>
            <p:nvPr/>
          </p:nvSpPr>
          <p:spPr>
            <a:xfrm>
              <a:off x="2911450" y="3001375"/>
              <a:ext cx="178600" cy="138775"/>
            </a:xfrm>
            <a:custGeom>
              <a:avLst/>
              <a:gdLst/>
              <a:ahLst/>
              <a:cxnLst/>
              <a:rect l="l" t="t" r="r" b="b"/>
              <a:pathLst>
                <a:path w="7144" h="5551" extrusionOk="0">
                  <a:moveTo>
                    <a:pt x="3572" y="0"/>
                  </a:moveTo>
                  <a:cubicBezTo>
                    <a:pt x="1" y="0"/>
                    <a:pt x="1" y="5551"/>
                    <a:pt x="3572" y="5551"/>
                  </a:cubicBezTo>
                  <a:cubicBezTo>
                    <a:pt x="7144" y="5551"/>
                    <a:pt x="7144" y="0"/>
                    <a:pt x="357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 name="Google Shape;343;p9"/>
            <p:cNvSpPr/>
            <p:nvPr/>
          </p:nvSpPr>
          <p:spPr>
            <a:xfrm>
              <a:off x="3544425" y="3350275"/>
              <a:ext cx="166075" cy="121125"/>
            </a:xfrm>
            <a:custGeom>
              <a:avLst/>
              <a:gdLst/>
              <a:ahLst/>
              <a:cxnLst/>
              <a:rect l="l" t="t" r="r" b="b"/>
              <a:pathLst>
                <a:path w="6643" h="4845" extrusionOk="0">
                  <a:moveTo>
                    <a:pt x="3126" y="0"/>
                  </a:moveTo>
                  <a:cubicBezTo>
                    <a:pt x="17" y="0"/>
                    <a:pt x="0" y="4845"/>
                    <a:pt x="3123" y="4845"/>
                  </a:cubicBezTo>
                  <a:cubicBezTo>
                    <a:pt x="3314" y="4845"/>
                    <a:pt x="3516" y="4826"/>
                    <a:pt x="3731" y="4788"/>
                  </a:cubicBezTo>
                  <a:lnTo>
                    <a:pt x="4367" y="4674"/>
                  </a:lnTo>
                  <a:cubicBezTo>
                    <a:pt x="6642" y="4265"/>
                    <a:pt x="6642" y="580"/>
                    <a:pt x="4367" y="170"/>
                  </a:cubicBezTo>
                  <a:lnTo>
                    <a:pt x="3731" y="57"/>
                  </a:lnTo>
                  <a:cubicBezTo>
                    <a:pt x="3517" y="18"/>
                    <a:pt x="3316" y="0"/>
                    <a:pt x="312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 name="Google Shape;344;p9"/>
            <p:cNvSpPr/>
            <p:nvPr/>
          </p:nvSpPr>
          <p:spPr>
            <a:xfrm>
              <a:off x="4353075" y="3522925"/>
              <a:ext cx="187700" cy="347900"/>
            </a:xfrm>
            <a:custGeom>
              <a:avLst/>
              <a:gdLst/>
              <a:ahLst/>
              <a:cxnLst/>
              <a:rect l="l" t="t" r="r" b="b"/>
              <a:pathLst>
                <a:path w="7508" h="13916" extrusionOk="0">
                  <a:moveTo>
                    <a:pt x="4508" y="0"/>
                  </a:moveTo>
                  <a:cubicBezTo>
                    <a:pt x="3298" y="0"/>
                    <a:pt x="2002" y="742"/>
                    <a:pt x="1570" y="1977"/>
                  </a:cubicBezTo>
                  <a:cubicBezTo>
                    <a:pt x="501" y="5139"/>
                    <a:pt x="1" y="8937"/>
                    <a:pt x="1206" y="12145"/>
                  </a:cubicBezTo>
                  <a:cubicBezTo>
                    <a:pt x="1614" y="13235"/>
                    <a:pt x="2657" y="13915"/>
                    <a:pt x="3686" y="13915"/>
                  </a:cubicBezTo>
                  <a:cubicBezTo>
                    <a:pt x="4439" y="13915"/>
                    <a:pt x="5184" y="13550"/>
                    <a:pt x="5665" y="12713"/>
                  </a:cubicBezTo>
                  <a:cubicBezTo>
                    <a:pt x="7485" y="9483"/>
                    <a:pt x="7508" y="5548"/>
                    <a:pt x="6871" y="1977"/>
                  </a:cubicBezTo>
                  <a:cubicBezTo>
                    <a:pt x="6612" y="599"/>
                    <a:pt x="5595" y="0"/>
                    <a:pt x="450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5" name="Google Shape;345;p9"/>
            <p:cNvSpPr/>
            <p:nvPr/>
          </p:nvSpPr>
          <p:spPr>
            <a:xfrm>
              <a:off x="3884475" y="3526250"/>
              <a:ext cx="200775" cy="135950"/>
            </a:xfrm>
            <a:custGeom>
              <a:avLst/>
              <a:gdLst/>
              <a:ahLst/>
              <a:cxnLst/>
              <a:rect l="l" t="t" r="r" b="b"/>
              <a:pathLst>
                <a:path w="8031" h="5438" extrusionOk="0">
                  <a:moveTo>
                    <a:pt x="3385" y="1"/>
                  </a:moveTo>
                  <a:cubicBezTo>
                    <a:pt x="3083" y="1"/>
                    <a:pt x="2780" y="31"/>
                    <a:pt x="2480" y="92"/>
                  </a:cubicBezTo>
                  <a:cubicBezTo>
                    <a:pt x="1" y="479"/>
                    <a:pt x="319" y="3572"/>
                    <a:pt x="1866" y="4733"/>
                  </a:cubicBezTo>
                  <a:cubicBezTo>
                    <a:pt x="2640" y="5324"/>
                    <a:pt x="3527" y="5438"/>
                    <a:pt x="4482" y="5438"/>
                  </a:cubicBezTo>
                  <a:cubicBezTo>
                    <a:pt x="6984" y="5438"/>
                    <a:pt x="8031" y="1866"/>
                    <a:pt x="5733" y="638"/>
                  </a:cubicBezTo>
                  <a:cubicBezTo>
                    <a:pt x="5018" y="222"/>
                    <a:pt x="4206" y="1"/>
                    <a:pt x="338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 name="Google Shape;346;p9"/>
            <p:cNvSpPr/>
            <p:nvPr/>
          </p:nvSpPr>
          <p:spPr>
            <a:xfrm>
              <a:off x="4163150" y="4152950"/>
              <a:ext cx="244225" cy="149975"/>
            </a:xfrm>
            <a:custGeom>
              <a:avLst/>
              <a:gdLst/>
              <a:ahLst/>
              <a:cxnLst/>
              <a:rect l="l" t="t" r="r" b="b"/>
              <a:pathLst>
                <a:path w="9769" h="5999" extrusionOk="0">
                  <a:moveTo>
                    <a:pt x="3737" y="0"/>
                  </a:moveTo>
                  <a:cubicBezTo>
                    <a:pt x="3354" y="0"/>
                    <a:pt x="2960" y="54"/>
                    <a:pt x="2548" y="183"/>
                  </a:cubicBezTo>
                  <a:cubicBezTo>
                    <a:pt x="728" y="751"/>
                    <a:pt x="0" y="3026"/>
                    <a:pt x="1388" y="4459"/>
                  </a:cubicBezTo>
                  <a:cubicBezTo>
                    <a:pt x="2502" y="5597"/>
                    <a:pt x="3731" y="5733"/>
                    <a:pt x="5232" y="5961"/>
                  </a:cubicBezTo>
                  <a:cubicBezTo>
                    <a:pt x="5409" y="5986"/>
                    <a:pt x="5580" y="5999"/>
                    <a:pt x="5746" y="5999"/>
                  </a:cubicBezTo>
                  <a:cubicBezTo>
                    <a:pt x="8786" y="5999"/>
                    <a:pt x="9769" y="1828"/>
                    <a:pt x="6597" y="706"/>
                  </a:cubicBezTo>
                  <a:cubicBezTo>
                    <a:pt x="5618" y="347"/>
                    <a:pt x="4710" y="0"/>
                    <a:pt x="373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 name="Google Shape;347;p9"/>
            <p:cNvSpPr/>
            <p:nvPr/>
          </p:nvSpPr>
          <p:spPr>
            <a:xfrm>
              <a:off x="4896125" y="3932625"/>
              <a:ext cx="246525" cy="186950"/>
            </a:xfrm>
            <a:custGeom>
              <a:avLst/>
              <a:gdLst/>
              <a:ahLst/>
              <a:cxnLst/>
              <a:rect l="l" t="t" r="r" b="b"/>
              <a:pathLst>
                <a:path w="9861" h="7478" extrusionOk="0">
                  <a:moveTo>
                    <a:pt x="6107" y="1"/>
                  </a:moveTo>
                  <a:cubicBezTo>
                    <a:pt x="6029" y="1"/>
                    <a:pt x="5951" y="4"/>
                    <a:pt x="5872" y="11"/>
                  </a:cubicBezTo>
                  <a:cubicBezTo>
                    <a:pt x="4689" y="79"/>
                    <a:pt x="3665" y="215"/>
                    <a:pt x="2778" y="1102"/>
                  </a:cubicBezTo>
                  <a:cubicBezTo>
                    <a:pt x="2164" y="1717"/>
                    <a:pt x="1936" y="2445"/>
                    <a:pt x="1595" y="3195"/>
                  </a:cubicBezTo>
                  <a:cubicBezTo>
                    <a:pt x="1" y="4790"/>
                    <a:pt x="1099" y="7477"/>
                    <a:pt x="3079" y="7477"/>
                  </a:cubicBezTo>
                  <a:cubicBezTo>
                    <a:pt x="3472" y="7477"/>
                    <a:pt x="3899" y="7371"/>
                    <a:pt x="4348" y="7131"/>
                  </a:cubicBezTo>
                  <a:lnTo>
                    <a:pt x="4348" y="7131"/>
                  </a:lnTo>
                  <a:cubicBezTo>
                    <a:pt x="4283" y="7171"/>
                    <a:pt x="4476" y="7185"/>
                    <a:pt x="4761" y="7185"/>
                  </a:cubicBezTo>
                  <a:cubicBezTo>
                    <a:pt x="5280" y="7185"/>
                    <a:pt x="6103" y="7137"/>
                    <a:pt x="6236" y="7108"/>
                  </a:cubicBezTo>
                  <a:cubicBezTo>
                    <a:pt x="7441" y="6789"/>
                    <a:pt x="8124" y="5948"/>
                    <a:pt x="8715" y="4924"/>
                  </a:cubicBezTo>
                  <a:cubicBezTo>
                    <a:pt x="9860" y="2964"/>
                    <a:pt x="8468" y="1"/>
                    <a:pt x="610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 name="Google Shape;348;p9"/>
            <p:cNvSpPr/>
            <p:nvPr/>
          </p:nvSpPr>
          <p:spPr>
            <a:xfrm>
              <a:off x="4843300" y="3335850"/>
              <a:ext cx="214425" cy="225575"/>
            </a:xfrm>
            <a:custGeom>
              <a:avLst/>
              <a:gdLst/>
              <a:ahLst/>
              <a:cxnLst/>
              <a:rect l="l" t="t" r="r" b="b"/>
              <a:pathLst>
                <a:path w="8577" h="9023" extrusionOk="0">
                  <a:moveTo>
                    <a:pt x="4479" y="0"/>
                  </a:moveTo>
                  <a:cubicBezTo>
                    <a:pt x="4181" y="0"/>
                    <a:pt x="3883" y="43"/>
                    <a:pt x="3594" y="133"/>
                  </a:cubicBezTo>
                  <a:lnTo>
                    <a:pt x="3253" y="247"/>
                  </a:lnTo>
                  <a:cubicBezTo>
                    <a:pt x="1911" y="656"/>
                    <a:pt x="614" y="1703"/>
                    <a:pt x="341" y="3159"/>
                  </a:cubicBezTo>
                  <a:cubicBezTo>
                    <a:pt x="0" y="4592"/>
                    <a:pt x="182" y="6116"/>
                    <a:pt x="819" y="7435"/>
                  </a:cubicBezTo>
                  <a:cubicBezTo>
                    <a:pt x="1339" y="8563"/>
                    <a:pt x="2439" y="9023"/>
                    <a:pt x="3559" y="9023"/>
                  </a:cubicBezTo>
                  <a:cubicBezTo>
                    <a:pt x="4155" y="9023"/>
                    <a:pt x="4756" y="8893"/>
                    <a:pt x="5278" y="8663"/>
                  </a:cubicBezTo>
                  <a:cubicBezTo>
                    <a:pt x="6438" y="8163"/>
                    <a:pt x="7211" y="7276"/>
                    <a:pt x="7871" y="6229"/>
                  </a:cubicBezTo>
                  <a:cubicBezTo>
                    <a:pt x="8576" y="4978"/>
                    <a:pt x="8576" y="3432"/>
                    <a:pt x="7871" y="2180"/>
                  </a:cubicBezTo>
                  <a:lnTo>
                    <a:pt x="7666" y="1862"/>
                  </a:lnTo>
                  <a:cubicBezTo>
                    <a:pt x="7039" y="774"/>
                    <a:pt x="5755" y="0"/>
                    <a:pt x="447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 name="Google Shape;349;p9"/>
            <p:cNvSpPr/>
            <p:nvPr/>
          </p:nvSpPr>
          <p:spPr>
            <a:xfrm>
              <a:off x="4666925" y="3855150"/>
              <a:ext cx="191050" cy="163825"/>
            </a:xfrm>
            <a:custGeom>
              <a:avLst/>
              <a:gdLst/>
              <a:ahLst/>
              <a:cxnLst/>
              <a:rect l="l" t="t" r="r" b="b"/>
              <a:pathLst>
                <a:path w="7642" h="6553" extrusionOk="0">
                  <a:moveTo>
                    <a:pt x="3839" y="1"/>
                  </a:moveTo>
                  <a:cubicBezTo>
                    <a:pt x="1082" y="1"/>
                    <a:pt x="0" y="3857"/>
                    <a:pt x="1801" y="5657"/>
                  </a:cubicBezTo>
                  <a:cubicBezTo>
                    <a:pt x="2414" y="6271"/>
                    <a:pt x="3255" y="6553"/>
                    <a:pt x="4101" y="6553"/>
                  </a:cubicBezTo>
                  <a:cubicBezTo>
                    <a:pt x="5861" y="6553"/>
                    <a:pt x="7642" y="5334"/>
                    <a:pt x="7442" y="3337"/>
                  </a:cubicBezTo>
                  <a:lnTo>
                    <a:pt x="7419" y="2996"/>
                  </a:lnTo>
                  <a:cubicBezTo>
                    <a:pt x="7237" y="1290"/>
                    <a:pt x="6191" y="243"/>
                    <a:pt x="4485" y="61"/>
                  </a:cubicBezTo>
                  <a:lnTo>
                    <a:pt x="4144" y="16"/>
                  </a:lnTo>
                  <a:cubicBezTo>
                    <a:pt x="4040" y="6"/>
                    <a:pt x="3938" y="1"/>
                    <a:pt x="383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0" name="Google Shape;350;p9"/>
            <p:cNvSpPr/>
            <p:nvPr/>
          </p:nvSpPr>
          <p:spPr>
            <a:xfrm>
              <a:off x="5385250" y="3407400"/>
              <a:ext cx="250825" cy="194525"/>
            </a:xfrm>
            <a:custGeom>
              <a:avLst/>
              <a:gdLst/>
              <a:ahLst/>
              <a:cxnLst/>
              <a:rect l="l" t="t" r="r" b="b"/>
              <a:pathLst>
                <a:path w="10033" h="7781" extrusionOk="0">
                  <a:moveTo>
                    <a:pt x="5005" y="1"/>
                  </a:moveTo>
                  <a:cubicBezTo>
                    <a:pt x="1" y="1"/>
                    <a:pt x="1" y="7780"/>
                    <a:pt x="5005" y="7780"/>
                  </a:cubicBezTo>
                  <a:cubicBezTo>
                    <a:pt x="10032" y="7780"/>
                    <a:pt x="10032" y="1"/>
                    <a:pt x="500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1" name="Google Shape;351;p9"/>
            <p:cNvSpPr/>
            <p:nvPr/>
          </p:nvSpPr>
          <p:spPr>
            <a:xfrm>
              <a:off x="5173125" y="3149225"/>
              <a:ext cx="186550" cy="328425"/>
            </a:xfrm>
            <a:custGeom>
              <a:avLst/>
              <a:gdLst/>
              <a:ahLst/>
              <a:cxnLst/>
              <a:rect l="l" t="t" r="r" b="b"/>
              <a:pathLst>
                <a:path w="7462" h="13137" extrusionOk="0">
                  <a:moveTo>
                    <a:pt x="3292" y="0"/>
                  </a:moveTo>
                  <a:cubicBezTo>
                    <a:pt x="2290" y="0"/>
                    <a:pt x="1320" y="655"/>
                    <a:pt x="1343" y="1980"/>
                  </a:cubicBezTo>
                  <a:cubicBezTo>
                    <a:pt x="1388" y="3663"/>
                    <a:pt x="1388" y="4891"/>
                    <a:pt x="751" y="6438"/>
                  </a:cubicBezTo>
                  <a:cubicBezTo>
                    <a:pt x="1" y="8121"/>
                    <a:pt x="137" y="10078"/>
                    <a:pt x="1138" y="11624"/>
                  </a:cubicBezTo>
                  <a:cubicBezTo>
                    <a:pt x="1716" y="12591"/>
                    <a:pt x="2825" y="13136"/>
                    <a:pt x="3906" y="13136"/>
                  </a:cubicBezTo>
                  <a:cubicBezTo>
                    <a:pt x="4910" y="13136"/>
                    <a:pt x="5889" y="12665"/>
                    <a:pt x="6393" y="11624"/>
                  </a:cubicBezTo>
                  <a:cubicBezTo>
                    <a:pt x="7234" y="9918"/>
                    <a:pt x="7462" y="8190"/>
                    <a:pt x="6598" y="6438"/>
                  </a:cubicBezTo>
                  <a:cubicBezTo>
                    <a:pt x="6347" y="5892"/>
                    <a:pt x="5915" y="5414"/>
                    <a:pt x="5733" y="4846"/>
                  </a:cubicBezTo>
                  <a:cubicBezTo>
                    <a:pt x="5437" y="3959"/>
                    <a:pt x="5506" y="2889"/>
                    <a:pt x="5437" y="1980"/>
                  </a:cubicBezTo>
                  <a:cubicBezTo>
                    <a:pt x="5346" y="666"/>
                    <a:pt x="4302" y="0"/>
                    <a:pt x="329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2" name="Google Shape;352;p9"/>
            <p:cNvSpPr/>
            <p:nvPr/>
          </p:nvSpPr>
          <p:spPr>
            <a:xfrm>
              <a:off x="5200825" y="3921075"/>
              <a:ext cx="353350" cy="199425"/>
            </a:xfrm>
            <a:custGeom>
              <a:avLst/>
              <a:gdLst/>
              <a:ahLst/>
              <a:cxnLst/>
              <a:rect l="l" t="t" r="r" b="b"/>
              <a:pathLst>
                <a:path w="14134" h="7977" extrusionOk="0">
                  <a:moveTo>
                    <a:pt x="7050" y="0"/>
                  </a:moveTo>
                  <a:cubicBezTo>
                    <a:pt x="6033" y="0"/>
                    <a:pt x="5004" y="189"/>
                    <a:pt x="3988" y="518"/>
                  </a:cubicBezTo>
                  <a:cubicBezTo>
                    <a:pt x="3880" y="506"/>
                    <a:pt x="3774" y="501"/>
                    <a:pt x="3670" y="501"/>
                  </a:cubicBezTo>
                  <a:cubicBezTo>
                    <a:pt x="953" y="501"/>
                    <a:pt x="0" y="4398"/>
                    <a:pt x="2805" y="5341"/>
                  </a:cubicBezTo>
                  <a:cubicBezTo>
                    <a:pt x="4303" y="6922"/>
                    <a:pt x="6348" y="7976"/>
                    <a:pt x="8523" y="7976"/>
                  </a:cubicBezTo>
                  <a:cubicBezTo>
                    <a:pt x="8694" y="7976"/>
                    <a:pt x="8866" y="7970"/>
                    <a:pt x="9038" y="7956"/>
                  </a:cubicBezTo>
                  <a:cubicBezTo>
                    <a:pt x="12632" y="7683"/>
                    <a:pt x="14134" y="3066"/>
                    <a:pt x="10858" y="1041"/>
                  </a:cubicBezTo>
                  <a:cubicBezTo>
                    <a:pt x="9643" y="312"/>
                    <a:pt x="8356" y="0"/>
                    <a:pt x="705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3" name="Google Shape;353;p9"/>
            <p:cNvSpPr/>
            <p:nvPr/>
          </p:nvSpPr>
          <p:spPr>
            <a:xfrm>
              <a:off x="5754325" y="3980375"/>
              <a:ext cx="271875" cy="188325"/>
            </a:xfrm>
            <a:custGeom>
              <a:avLst/>
              <a:gdLst/>
              <a:ahLst/>
              <a:cxnLst/>
              <a:rect l="l" t="t" r="r" b="b"/>
              <a:pathLst>
                <a:path w="10875" h="7533" extrusionOk="0">
                  <a:moveTo>
                    <a:pt x="5448" y="1"/>
                  </a:moveTo>
                  <a:cubicBezTo>
                    <a:pt x="4353" y="1"/>
                    <a:pt x="3268" y="334"/>
                    <a:pt x="2457" y="1058"/>
                  </a:cubicBezTo>
                  <a:cubicBezTo>
                    <a:pt x="410" y="1649"/>
                    <a:pt x="1" y="4834"/>
                    <a:pt x="1980" y="5744"/>
                  </a:cubicBezTo>
                  <a:cubicBezTo>
                    <a:pt x="2860" y="6900"/>
                    <a:pt x="4341" y="7532"/>
                    <a:pt x="5800" y="7532"/>
                  </a:cubicBezTo>
                  <a:cubicBezTo>
                    <a:pt x="6264" y="7532"/>
                    <a:pt x="6727" y="7468"/>
                    <a:pt x="7166" y="7336"/>
                  </a:cubicBezTo>
                  <a:cubicBezTo>
                    <a:pt x="10146" y="6449"/>
                    <a:pt x="10874" y="2263"/>
                    <a:pt x="8031" y="648"/>
                  </a:cubicBezTo>
                  <a:cubicBezTo>
                    <a:pt x="7260" y="227"/>
                    <a:pt x="6350" y="1"/>
                    <a:pt x="544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4" name="Google Shape;354;p9"/>
            <p:cNvSpPr/>
            <p:nvPr/>
          </p:nvSpPr>
          <p:spPr>
            <a:xfrm>
              <a:off x="5580875" y="4411875"/>
              <a:ext cx="216700" cy="236975"/>
            </a:xfrm>
            <a:custGeom>
              <a:avLst/>
              <a:gdLst/>
              <a:ahLst/>
              <a:cxnLst/>
              <a:rect l="l" t="t" r="r" b="b"/>
              <a:pathLst>
                <a:path w="8668" h="9479" extrusionOk="0">
                  <a:moveTo>
                    <a:pt x="4482" y="0"/>
                  </a:moveTo>
                  <a:cubicBezTo>
                    <a:pt x="2851" y="0"/>
                    <a:pt x="1240" y="1214"/>
                    <a:pt x="615" y="2837"/>
                  </a:cubicBezTo>
                  <a:cubicBezTo>
                    <a:pt x="1" y="4452"/>
                    <a:pt x="456" y="6022"/>
                    <a:pt x="1184" y="7501"/>
                  </a:cubicBezTo>
                  <a:cubicBezTo>
                    <a:pt x="1814" y="8762"/>
                    <a:pt x="3276" y="9478"/>
                    <a:pt x="4670" y="9478"/>
                  </a:cubicBezTo>
                  <a:cubicBezTo>
                    <a:pt x="4986" y="9478"/>
                    <a:pt x="5298" y="9442"/>
                    <a:pt x="5597" y="9366"/>
                  </a:cubicBezTo>
                  <a:cubicBezTo>
                    <a:pt x="7371" y="8888"/>
                    <a:pt x="8372" y="7319"/>
                    <a:pt x="8508" y="5567"/>
                  </a:cubicBezTo>
                  <a:cubicBezTo>
                    <a:pt x="8668" y="3816"/>
                    <a:pt x="8099" y="2428"/>
                    <a:pt x="6939" y="1131"/>
                  </a:cubicBezTo>
                  <a:cubicBezTo>
                    <a:pt x="6208" y="338"/>
                    <a:pt x="5342" y="0"/>
                    <a:pt x="448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5" name="Google Shape;355;p9"/>
            <p:cNvSpPr/>
            <p:nvPr/>
          </p:nvSpPr>
          <p:spPr>
            <a:xfrm>
              <a:off x="5731675" y="3595750"/>
              <a:ext cx="242750" cy="181425"/>
            </a:xfrm>
            <a:custGeom>
              <a:avLst/>
              <a:gdLst/>
              <a:ahLst/>
              <a:cxnLst/>
              <a:rect l="l" t="t" r="r" b="b"/>
              <a:pathLst>
                <a:path w="9710" h="7257" extrusionOk="0">
                  <a:moveTo>
                    <a:pt x="5615" y="0"/>
                  </a:moveTo>
                  <a:cubicBezTo>
                    <a:pt x="5329" y="0"/>
                    <a:pt x="5025" y="35"/>
                    <a:pt x="4706" y="110"/>
                  </a:cubicBezTo>
                  <a:cubicBezTo>
                    <a:pt x="3068" y="474"/>
                    <a:pt x="2249" y="1407"/>
                    <a:pt x="1293" y="2726"/>
                  </a:cubicBezTo>
                  <a:cubicBezTo>
                    <a:pt x="0" y="4532"/>
                    <a:pt x="1723" y="7256"/>
                    <a:pt x="3806" y="7256"/>
                  </a:cubicBezTo>
                  <a:cubicBezTo>
                    <a:pt x="3848" y="7256"/>
                    <a:pt x="3890" y="7255"/>
                    <a:pt x="3932" y="7253"/>
                  </a:cubicBezTo>
                  <a:cubicBezTo>
                    <a:pt x="5570" y="7184"/>
                    <a:pt x="6707" y="6889"/>
                    <a:pt x="7913" y="5729"/>
                  </a:cubicBezTo>
                  <a:lnTo>
                    <a:pt x="7845" y="5638"/>
                  </a:lnTo>
                  <a:cubicBezTo>
                    <a:pt x="9710" y="3669"/>
                    <a:pt x="8554" y="0"/>
                    <a:pt x="561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6" name="Google Shape;356;p9"/>
            <p:cNvSpPr/>
            <p:nvPr/>
          </p:nvSpPr>
          <p:spPr>
            <a:xfrm>
              <a:off x="5104900" y="3659900"/>
              <a:ext cx="147875" cy="114325"/>
            </a:xfrm>
            <a:custGeom>
              <a:avLst/>
              <a:gdLst/>
              <a:ahLst/>
              <a:cxnLst/>
              <a:rect l="l" t="t" r="r" b="b"/>
              <a:pathLst>
                <a:path w="5915" h="4573" extrusionOk="0">
                  <a:moveTo>
                    <a:pt x="2957" y="1"/>
                  </a:moveTo>
                  <a:cubicBezTo>
                    <a:pt x="0" y="1"/>
                    <a:pt x="0" y="4573"/>
                    <a:pt x="2957" y="4573"/>
                  </a:cubicBezTo>
                  <a:cubicBezTo>
                    <a:pt x="5892" y="4573"/>
                    <a:pt x="5914" y="1"/>
                    <a:pt x="295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7" name="Google Shape;357;p9"/>
            <p:cNvSpPr/>
            <p:nvPr/>
          </p:nvSpPr>
          <p:spPr>
            <a:xfrm>
              <a:off x="5576900" y="3102725"/>
              <a:ext cx="223525" cy="187425"/>
            </a:xfrm>
            <a:custGeom>
              <a:avLst/>
              <a:gdLst/>
              <a:ahLst/>
              <a:cxnLst/>
              <a:rect l="l" t="t" r="r" b="b"/>
              <a:pathLst>
                <a:path w="8941" h="7497" extrusionOk="0">
                  <a:moveTo>
                    <a:pt x="5085" y="1"/>
                  </a:moveTo>
                  <a:cubicBezTo>
                    <a:pt x="4214" y="1"/>
                    <a:pt x="3344" y="325"/>
                    <a:pt x="2662" y="973"/>
                  </a:cubicBezTo>
                  <a:cubicBezTo>
                    <a:pt x="1092" y="2452"/>
                    <a:pt x="1" y="6342"/>
                    <a:pt x="2798" y="7252"/>
                  </a:cubicBezTo>
                  <a:cubicBezTo>
                    <a:pt x="3263" y="7417"/>
                    <a:pt x="3740" y="7496"/>
                    <a:pt x="4211" y="7496"/>
                  </a:cubicBezTo>
                  <a:cubicBezTo>
                    <a:pt x="5493" y="7496"/>
                    <a:pt x="6725" y="6906"/>
                    <a:pt x="7507" y="5841"/>
                  </a:cubicBezTo>
                  <a:cubicBezTo>
                    <a:pt x="8622" y="4363"/>
                    <a:pt x="8940" y="2406"/>
                    <a:pt x="7507" y="973"/>
                  </a:cubicBezTo>
                  <a:cubicBezTo>
                    <a:pt x="6825" y="325"/>
                    <a:pt x="5955" y="1"/>
                    <a:pt x="508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8" name="Google Shape;358;p9"/>
            <p:cNvSpPr/>
            <p:nvPr/>
          </p:nvSpPr>
          <p:spPr>
            <a:xfrm>
              <a:off x="4744225" y="4350900"/>
              <a:ext cx="212850" cy="272900"/>
            </a:xfrm>
            <a:custGeom>
              <a:avLst/>
              <a:gdLst/>
              <a:ahLst/>
              <a:cxnLst/>
              <a:rect l="l" t="t" r="r" b="b"/>
              <a:pathLst>
                <a:path w="8514" h="10916" extrusionOk="0">
                  <a:moveTo>
                    <a:pt x="2737" y="0"/>
                  </a:moveTo>
                  <a:cubicBezTo>
                    <a:pt x="1353" y="0"/>
                    <a:pt x="0" y="1479"/>
                    <a:pt x="779" y="3161"/>
                  </a:cubicBezTo>
                  <a:cubicBezTo>
                    <a:pt x="1325" y="4366"/>
                    <a:pt x="1916" y="5572"/>
                    <a:pt x="2439" y="6800"/>
                  </a:cubicBezTo>
                  <a:cubicBezTo>
                    <a:pt x="2985" y="8097"/>
                    <a:pt x="3304" y="9257"/>
                    <a:pt x="4350" y="10235"/>
                  </a:cubicBezTo>
                  <a:cubicBezTo>
                    <a:pt x="4857" y="10710"/>
                    <a:pt x="5416" y="10915"/>
                    <a:pt x="5950" y="10915"/>
                  </a:cubicBezTo>
                  <a:cubicBezTo>
                    <a:pt x="7312" y="10915"/>
                    <a:pt x="8514" y="9584"/>
                    <a:pt x="8285" y="7983"/>
                  </a:cubicBezTo>
                  <a:cubicBezTo>
                    <a:pt x="8081" y="6618"/>
                    <a:pt x="7216" y="5618"/>
                    <a:pt x="6511" y="4480"/>
                  </a:cubicBezTo>
                  <a:cubicBezTo>
                    <a:pt x="5806" y="3320"/>
                    <a:pt x="5146" y="2205"/>
                    <a:pt x="4464" y="1068"/>
                  </a:cubicBezTo>
                  <a:cubicBezTo>
                    <a:pt x="4019" y="314"/>
                    <a:pt x="3374" y="0"/>
                    <a:pt x="273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9" name="Google Shape;359;p9"/>
            <p:cNvSpPr/>
            <p:nvPr/>
          </p:nvSpPr>
          <p:spPr>
            <a:xfrm>
              <a:off x="3826475" y="4462325"/>
              <a:ext cx="271850" cy="211000"/>
            </a:xfrm>
            <a:custGeom>
              <a:avLst/>
              <a:gdLst/>
              <a:ahLst/>
              <a:cxnLst/>
              <a:rect l="l" t="t" r="r" b="b"/>
              <a:pathLst>
                <a:path w="10874" h="8440" extrusionOk="0">
                  <a:moveTo>
                    <a:pt x="5437" y="0"/>
                  </a:moveTo>
                  <a:cubicBezTo>
                    <a:pt x="1" y="0"/>
                    <a:pt x="1" y="8440"/>
                    <a:pt x="5437" y="8440"/>
                  </a:cubicBezTo>
                  <a:cubicBezTo>
                    <a:pt x="10874" y="8440"/>
                    <a:pt x="10874" y="0"/>
                    <a:pt x="543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0" name="Google Shape;360;p9"/>
            <p:cNvSpPr/>
            <p:nvPr/>
          </p:nvSpPr>
          <p:spPr>
            <a:xfrm>
              <a:off x="2341075" y="4212675"/>
              <a:ext cx="229775" cy="177450"/>
            </a:xfrm>
            <a:custGeom>
              <a:avLst/>
              <a:gdLst/>
              <a:ahLst/>
              <a:cxnLst/>
              <a:rect l="l" t="t" r="r" b="b"/>
              <a:pathLst>
                <a:path w="9191" h="7098" extrusionOk="0">
                  <a:moveTo>
                    <a:pt x="4595" y="0"/>
                  </a:moveTo>
                  <a:cubicBezTo>
                    <a:pt x="0" y="0"/>
                    <a:pt x="0" y="7098"/>
                    <a:pt x="4595" y="7098"/>
                  </a:cubicBezTo>
                  <a:cubicBezTo>
                    <a:pt x="9190" y="7098"/>
                    <a:pt x="9167" y="0"/>
                    <a:pt x="459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1" name="Google Shape;361;p9"/>
            <p:cNvSpPr/>
            <p:nvPr/>
          </p:nvSpPr>
          <p:spPr>
            <a:xfrm>
              <a:off x="3104825" y="4105200"/>
              <a:ext cx="183700" cy="142750"/>
            </a:xfrm>
            <a:custGeom>
              <a:avLst/>
              <a:gdLst/>
              <a:ahLst/>
              <a:cxnLst/>
              <a:rect l="l" t="t" r="r" b="b"/>
              <a:pathLst>
                <a:path w="7348" h="5710" extrusionOk="0">
                  <a:moveTo>
                    <a:pt x="3685" y="0"/>
                  </a:moveTo>
                  <a:cubicBezTo>
                    <a:pt x="0" y="0"/>
                    <a:pt x="0" y="5710"/>
                    <a:pt x="3685" y="5710"/>
                  </a:cubicBezTo>
                  <a:cubicBezTo>
                    <a:pt x="7348" y="5710"/>
                    <a:pt x="7348" y="0"/>
                    <a:pt x="368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62" name="Google Shape;362;p9"/>
          <p:cNvSpPr/>
          <p:nvPr/>
        </p:nvSpPr>
        <p:spPr>
          <a:xfrm rot="5894485">
            <a:off x="6192603" y="2508650"/>
            <a:ext cx="3326594" cy="3227901"/>
          </a:xfrm>
          <a:custGeom>
            <a:avLst/>
            <a:gdLst/>
            <a:ahLst/>
            <a:cxnLst/>
            <a:rect l="l" t="t" r="r" b="b"/>
            <a:pathLst>
              <a:path w="126067" h="122340" extrusionOk="0">
                <a:moveTo>
                  <a:pt x="53372" y="0"/>
                </a:moveTo>
                <a:cubicBezTo>
                  <a:pt x="50944" y="0"/>
                  <a:pt x="48529" y="321"/>
                  <a:pt x="46155" y="1029"/>
                </a:cubicBezTo>
                <a:cubicBezTo>
                  <a:pt x="45541" y="1189"/>
                  <a:pt x="45040" y="1575"/>
                  <a:pt x="44722" y="2121"/>
                </a:cubicBezTo>
                <a:cubicBezTo>
                  <a:pt x="44123" y="2102"/>
                  <a:pt x="43525" y="2092"/>
                  <a:pt x="42927" y="2092"/>
                </a:cubicBezTo>
                <a:cubicBezTo>
                  <a:pt x="33632" y="2092"/>
                  <a:pt x="24385" y="4433"/>
                  <a:pt x="16242" y="9605"/>
                </a:cubicBezTo>
                <a:cubicBezTo>
                  <a:pt x="6984" y="15520"/>
                  <a:pt x="0" y="27075"/>
                  <a:pt x="5414" y="37903"/>
                </a:cubicBezTo>
                <a:cubicBezTo>
                  <a:pt x="12124" y="51347"/>
                  <a:pt x="28912" y="51893"/>
                  <a:pt x="41651" y="54759"/>
                </a:cubicBezTo>
                <a:cubicBezTo>
                  <a:pt x="58143" y="58490"/>
                  <a:pt x="72155" y="69272"/>
                  <a:pt x="79980" y="84285"/>
                </a:cubicBezTo>
                <a:cubicBezTo>
                  <a:pt x="83688" y="91291"/>
                  <a:pt x="84894" y="98320"/>
                  <a:pt x="86190" y="106009"/>
                </a:cubicBezTo>
                <a:cubicBezTo>
                  <a:pt x="87191" y="111901"/>
                  <a:pt x="89079" y="117906"/>
                  <a:pt x="94812" y="120727"/>
                </a:cubicBezTo>
                <a:cubicBezTo>
                  <a:pt x="97076" y="121841"/>
                  <a:pt x="99369" y="122340"/>
                  <a:pt x="101613" y="122340"/>
                </a:cubicBezTo>
                <a:cubicBezTo>
                  <a:pt x="109626" y="122340"/>
                  <a:pt x="117002" y="115982"/>
                  <a:pt x="120130" y="108625"/>
                </a:cubicBezTo>
                <a:cubicBezTo>
                  <a:pt x="126067" y="94749"/>
                  <a:pt x="123291" y="76346"/>
                  <a:pt x="119038" y="62379"/>
                </a:cubicBezTo>
                <a:cubicBezTo>
                  <a:pt x="113920" y="45455"/>
                  <a:pt x="104138" y="30305"/>
                  <a:pt x="90854" y="18659"/>
                </a:cubicBezTo>
                <a:cubicBezTo>
                  <a:pt x="81210" y="10233"/>
                  <a:pt x="67084" y="0"/>
                  <a:pt x="5337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63" name="Google Shape;363;p9"/>
          <p:cNvGrpSpPr/>
          <p:nvPr/>
        </p:nvGrpSpPr>
        <p:grpSpPr>
          <a:xfrm rot="-4763975">
            <a:off x="8250768" y="-331732"/>
            <a:ext cx="851217" cy="1354810"/>
            <a:chOff x="2665800" y="994925"/>
            <a:chExt cx="2326725" cy="3703250"/>
          </a:xfrm>
        </p:grpSpPr>
        <p:sp>
          <p:nvSpPr>
            <p:cNvPr id="364" name="Google Shape;364;p9"/>
            <p:cNvSpPr/>
            <p:nvPr/>
          </p:nvSpPr>
          <p:spPr>
            <a:xfrm>
              <a:off x="2922825" y="994925"/>
              <a:ext cx="2069700" cy="2082450"/>
            </a:xfrm>
            <a:custGeom>
              <a:avLst/>
              <a:gdLst/>
              <a:ahLst/>
              <a:cxnLst/>
              <a:rect l="l" t="t" r="r" b="b"/>
              <a:pathLst>
                <a:path w="82788" h="83298" extrusionOk="0">
                  <a:moveTo>
                    <a:pt x="31490" y="0"/>
                  </a:moveTo>
                  <a:cubicBezTo>
                    <a:pt x="31252" y="0"/>
                    <a:pt x="31015" y="2"/>
                    <a:pt x="30778" y="5"/>
                  </a:cubicBezTo>
                  <a:cubicBezTo>
                    <a:pt x="22771" y="73"/>
                    <a:pt x="14286" y="1665"/>
                    <a:pt x="8326" y="6988"/>
                  </a:cubicBezTo>
                  <a:cubicBezTo>
                    <a:pt x="2344" y="12334"/>
                    <a:pt x="1" y="22297"/>
                    <a:pt x="5028" y="28553"/>
                  </a:cubicBezTo>
                  <a:cubicBezTo>
                    <a:pt x="6734" y="30669"/>
                    <a:pt x="9077" y="32147"/>
                    <a:pt x="11329" y="33694"/>
                  </a:cubicBezTo>
                  <a:cubicBezTo>
                    <a:pt x="20155" y="39745"/>
                    <a:pt x="28094" y="46979"/>
                    <a:pt x="34918" y="55236"/>
                  </a:cubicBezTo>
                  <a:cubicBezTo>
                    <a:pt x="40901" y="62470"/>
                    <a:pt x="46087" y="70545"/>
                    <a:pt x="53389" y="76459"/>
                  </a:cubicBezTo>
                  <a:cubicBezTo>
                    <a:pt x="59159" y="81130"/>
                    <a:pt x="64764" y="83298"/>
                    <a:pt x="69314" y="83298"/>
                  </a:cubicBezTo>
                  <a:cubicBezTo>
                    <a:pt x="77949" y="83298"/>
                    <a:pt x="82787" y="75492"/>
                    <a:pt x="77752" y="62174"/>
                  </a:cubicBezTo>
                  <a:cubicBezTo>
                    <a:pt x="70859" y="43999"/>
                    <a:pt x="60987" y="26574"/>
                    <a:pt x="49977" y="10583"/>
                  </a:cubicBezTo>
                  <a:cubicBezTo>
                    <a:pt x="47680" y="7239"/>
                    <a:pt x="45177" y="3827"/>
                    <a:pt x="41561" y="1938"/>
                  </a:cubicBezTo>
                  <a:cubicBezTo>
                    <a:pt x="38495" y="342"/>
                    <a:pt x="34952" y="0"/>
                    <a:pt x="3149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5" name="Google Shape;365;p9"/>
            <p:cNvSpPr/>
            <p:nvPr/>
          </p:nvSpPr>
          <p:spPr>
            <a:xfrm>
              <a:off x="2665800" y="3446975"/>
              <a:ext cx="1078250" cy="1251200"/>
            </a:xfrm>
            <a:custGeom>
              <a:avLst/>
              <a:gdLst/>
              <a:ahLst/>
              <a:cxnLst/>
              <a:rect l="l" t="t" r="r" b="b"/>
              <a:pathLst>
                <a:path w="43130" h="50048" extrusionOk="0">
                  <a:moveTo>
                    <a:pt x="24048" y="0"/>
                  </a:moveTo>
                  <a:cubicBezTo>
                    <a:pt x="16617" y="0"/>
                    <a:pt x="8393" y="4303"/>
                    <a:pt x="5027" y="9837"/>
                  </a:cubicBezTo>
                  <a:cubicBezTo>
                    <a:pt x="3139" y="12953"/>
                    <a:pt x="2161" y="16525"/>
                    <a:pt x="1479" y="20096"/>
                  </a:cubicBezTo>
                  <a:cubicBezTo>
                    <a:pt x="114" y="27307"/>
                    <a:pt x="0" y="35178"/>
                    <a:pt x="3617" y="41570"/>
                  </a:cubicBezTo>
                  <a:cubicBezTo>
                    <a:pt x="6418" y="46489"/>
                    <a:pt x="11980" y="50047"/>
                    <a:pt x="17443" y="50047"/>
                  </a:cubicBezTo>
                  <a:cubicBezTo>
                    <a:pt x="19079" y="50047"/>
                    <a:pt x="20706" y="49728"/>
                    <a:pt x="22247" y="49031"/>
                  </a:cubicBezTo>
                  <a:cubicBezTo>
                    <a:pt x="27593" y="46597"/>
                    <a:pt x="30300" y="40728"/>
                    <a:pt x="32597" y="35337"/>
                  </a:cubicBezTo>
                  <a:cubicBezTo>
                    <a:pt x="36578" y="25897"/>
                    <a:pt x="43129" y="9655"/>
                    <a:pt x="32324" y="2330"/>
                  </a:cubicBezTo>
                  <a:cubicBezTo>
                    <a:pt x="29947" y="709"/>
                    <a:pt x="27063" y="0"/>
                    <a:pt x="2404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66" name="Google Shape;366;p9"/>
          <p:cNvSpPr txBox="1">
            <a:spLocks noGrp="1"/>
          </p:cNvSpPr>
          <p:nvPr>
            <p:ph type="title"/>
          </p:nvPr>
        </p:nvSpPr>
        <p:spPr>
          <a:xfrm>
            <a:off x="1623150" y="1528738"/>
            <a:ext cx="5897700" cy="572700"/>
          </a:xfrm>
          <a:prstGeom prst="rect">
            <a:avLst/>
          </a:prstGeom>
        </p:spPr>
        <p:txBody>
          <a:bodyPr spcFirstLastPara="1" wrap="square" lIns="91425" tIns="91425" rIns="91425" bIns="91425" anchor="ctr" anchorCtr="0">
            <a:normAutofit/>
          </a:bodyPr>
          <a:lstStyle>
            <a:lvl1pPr lvl="0" algn="ctr" rtl="0">
              <a:spcBef>
                <a:spcPts val="0"/>
              </a:spcBef>
              <a:spcAft>
                <a:spcPts val="0"/>
              </a:spcAft>
              <a:buSzPts val="3000"/>
              <a:buFont typeface="Merriweather"/>
              <a:buNone/>
              <a:defRPr sz="4500"/>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endParaRPr/>
          </a:p>
        </p:txBody>
      </p:sp>
      <p:sp>
        <p:nvSpPr>
          <p:cNvPr id="367" name="Google Shape;367;p9"/>
          <p:cNvSpPr/>
          <p:nvPr/>
        </p:nvSpPr>
        <p:spPr>
          <a:xfrm rot="-5719527" flipH="1">
            <a:off x="110390" y="-581001"/>
            <a:ext cx="1456827" cy="1853368"/>
          </a:xfrm>
          <a:custGeom>
            <a:avLst/>
            <a:gdLst/>
            <a:ahLst/>
            <a:cxnLst/>
            <a:rect l="l" t="t" r="r" b="b"/>
            <a:pathLst>
              <a:path w="68462" h="87097" extrusionOk="0">
                <a:moveTo>
                  <a:pt x="38749" y="20088"/>
                </a:moveTo>
                <a:lnTo>
                  <a:pt x="38749" y="20088"/>
                </a:lnTo>
                <a:cubicBezTo>
                  <a:pt x="38711" y="20104"/>
                  <a:pt x="38665" y="20121"/>
                  <a:pt x="38598" y="20138"/>
                </a:cubicBezTo>
                <a:lnTo>
                  <a:pt x="38082" y="20300"/>
                </a:lnTo>
                <a:cubicBezTo>
                  <a:pt x="38137" y="20273"/>
                  <a:pt x="38191" y="20246"/>
                  <a:pt x="38245" y="20219"/>
                </a:cubicBezTo>
                <a:lnTo>
                  <a:pt x="38749" y="20088"/>
                </a:lnTo>
                <a:close/>
                <a:moveTo>
                  <a:pt x="10986" y="19595"/>
                </a:moveTo>
                <a:cubicBezTo>
                  <a:pt x="10199" y="20273"/>
                  <a:pt x="9928" y="20517"/>
                  <a:pt x="8517" y="21792"/>
                </a:cubicBezTo>
                <a:cubicBezTo>
                  <a:pt x="9304" y="21006"/>
                  <a:pt x="10118" y="20273"/>
                  <a:pt x="10986" y="19595"/>
                </a:cubicBezTo>
                <a:close/>
                <a:moveTo>
                  <a:pt x="8409" y="22172"/>
                </a:moveTo>
                <a:lnTo>
                  <a:pt x="8273" y="22308"/>
                </a:lnTo>
                <a:lnTo>
                  <a:pt x="7679" y="22848"/>
                </a:lnTo>
                <a:lnTo>
                  <a:pt x="7679" y="22848"/>
                </a:lnTo>
                <a:cubicBezTo>
                  <a:pt x="7859" y="22670"/>
                  <a:pt x="8039" y="22515"/>
                  <a:pt x="8219" y="22335"/>
                </a:cubicBezTo>
                <a:lnTo>
                  <a:pt x="8409" y="22172"/>
                </a:lnTo>
                <a:close/>
                <a:moveTo>
                  <a:pt x="8626" y="21819"/>
                </a:moveTo>
                <a:cubicBezTo>
                  <a:pt x="8138" y="22253"/>
                  <a:pt x="7649" y="22687"/>
                  <a:pt x="6754" y="23582"/>
                </a:cubicBezTo>
                <a:cubicBezTo>
                  <a:pt x="7487" y="22823"/>
                  <a:pt x="7921" y="22389"/>
                  <a:pt x="8192" y="22145"/>
                </a:cubicBezTo>
                <a:cubicBezTo>
                  <a:pt x="8327" y="22036"/>
                  <a:pt x="8463" y="21928"/>
                  <a:pt x="8626" y="21819"/>
                </a:cubicBezTo>
                <a:close/>
                <a:moveTo>
                  <a:pt x="7677" y="22796"/>
                </a:moveTo>
                <a:lnTo>
                  <a:pt x="7677" y="22796"/>
                </a:lnTo>
                <a:lnTo>
                  <a:pt x="7677" y="22796"/>
                </a:lnTo>
                <a:cubicBezTo>
                  <a:pt x="7323" y="23149"/>
                  <a:pt x="6971" y="23502"/>
                  <a:pt x="6641" y="23855"/>
                </a:cubicBezTo>
                <a:lnTo>
                  <a:pt x="6641" y="23855"/>
                </a:lnTo>
                <a:cubicBezTo>
                  <a:pt x="6960" y="23485"/>
                  <a:pt x="7305" y="23140"/>
                  <a:pt x="7677" y="22796"/>
                </a:cubicBezTo>
                <a:close/>
                <a:moveTo>
                  <a:pt x="6076" y="24288"/>
                </a:moveTo>
                <a:lnTo>
                  <a:pt x="6022" y="24342"/>
                </a:lnTo>
                <a:lnTo>
                  <a:pt x="6022" y="24342"/>
                </a:lnTo>
                <a:lnTo>
                  <a:pt x="6022" y="24342"/>
                </a:lnTo>
                <a:lnTo>
                  <a:pt x="6076" y="24288"/>
                </a:lnTo>
                <a:close/>
                <a:moveTo>
                  <a:pt x="5975" y="24396"/>
                </a:moveTo>
                <a:lnTo>
                  <a:pt x="5859" y="24559"/>
                </a:lnTo>
                <a:lnTo>
                  <a:pt x="5859" y="24532"/>
                </a:lnTo>
                <a:lnTo>
                  <a:pt x="5975" y="24396"/>
                </a:lnTo>
                <a:close/>
                <a:moveTo>
                  <a:pt x="5267" y="25585"/>
                </a:moveTo>
                <a:lnTo>
                  <a:pt x="5235" y="25617"/>
                </a:lnTo>
                <a:lnTo>
                  <a:pt x="5235" y="25617"/>
                </a:lnTo>
                <a:lnTo>
                  <a:pt x="5267" y="25585"/>
                </a:lnTo>
                <a:close/>
                <a:moveTo>
                  <a:pt x="5515" y="25090"/>
                </a:moveTo>
                <a:cubicBezTo>
                  <a:pt x="5526" y="25090"/>
                  <a:pt x="5497" y="25132"/>
                  <a:pt x="5398" y="25264"/>
                </a:cubicBezTo>
                <a:cubicBezTo>
                  <a:pt x="5290" y="25372"/>
                  <a:pt x="5154" y="25535"/>
                  <a:pt x="4964" y="25834"/>
                </a:cubicBezTo>
                <a:cubicBezTo>
                  <a:pt x="4747" y="26105"/>
                  <a:pt x="4476" y="26457"/>
                  <a:pt x="4123" y="26973"/>
                </a:cubicBezTo>
                <a:cubicBezTo>
                  <a:pt x="4747" y="26023"/>
                  <a:pt x="5073" y="25617"/>
                  <a:pt x="5452" y="25128"/>
                </a:cubicBezTo>
                <a:cubicBezTo>
                  <a:pt x="5484" y="25107"/>
                  <a:pt x="5508" y="25090"/>
                  <a:pt x="5515" y="25090"/>
                </a:cubicBezTo>
                <a:close/>
                <a:moveTo>
                  <a:pt x="54791" y="29197"/>
                </a:moveTo>
                <a:lnTo>
                  <a:pt x="54953" y="29251"/>
                </a:lnTo>
                <a:lnTo>
                  <a:pt x="55089" y="29305"/>
                </a:lnTo>
                <a:lnTo>
                  <a:pt x="54791" y="29197"/>
                </a:lnTo>
                <a:close/>
                <a:moveTo>
                  <a:pt x="45650" y="30146"/>
                </a:moveTo>
                <a:cubicBezTo>
                  <a:pt x="45507" y="30187"/>
                  <a:pt x="45364" y="30228"/>
                  <a:pt x="45222" y="30280"/>
                </a:cubicBezTo>
                <a:lnTo>
                  <a:pt x="45222" y="30280"/>
                </a:lnTo>
                <a:cubicBezTo>
                  <a:pt x="45363" y="30234"/>
                  <a:pt x="45506" y="30189"/>
                  <a:pt x="45650" y="30146"/>
                </a:cubicBezTo>
                <a:close/>
                <a:moveTo>
                  <a:pt x="3310" y="28220"/>
                </a:moveTo>
                <a:lnTo>
                  <a:pt x="3310" y="28220"/>
                </a:lnTo>
                <a:cubicBezTo>
                  <a:pt x="3120" y="28573"/>
                  <a:pt x="2930" y="28899"/>
                  <a:pt x="2767" y="29278"/>
                </a:cubicBezTo>
                <a:cubicBezTo>
                  <a:pt x="2577" y="29631"/>
                  <a:pt x="2414" y="29984"/>
                  <a:pt x="2279" y="30336"/>
                </a:cubicBezTo>
                <a:lnTo>
                  <a:pt x="2197" y="30526"/>
                </a:lnTo>
                <a:cubicBezTo>
                  <a:pt x="2306" y="30173"/>
                  <a:pt x="2442" y="29875"/>
                  <a:pt x="2631" y="29495"/>
                </a:cubicBezTo>
                <a:cubicBezTo>
                  <a:pt x="2713" y="29305"/>
                  <a:pt x="2821" y="29116"/>
                  <a:pt x="2930" y="28899"/>
                </a:cubicBezTo>
                <a:cubicBezTo>
                  <a:pt x="3038" y="28709"/>
                  <a:pt x="3174" y="28465"/>
                  <a:pt x="3310" y="28220"/>
                </a:cubicBezTo>
                <a:close/>
                <a:moveTo>
                  <a:pt x="50625" y="28637"/>
                </a:moveTo>
                <a:cubicBezTo>
                  <a:pt x="51222" y="28637"/>
                  <a:pt x="51819" y="28670"/>
                  <a:pt x="52414" y="28735"/>
                </a:cubicBezTo>
                <a:lnTo>
                  <a:pt x="52414" y="28735"/>
                </a:lnTo>
                <a:cubicBezTo>
                  <a:pt x="51885" y="28680"/>
                  <a:pt x="51352" y="28656"/>
                  <a:pt x="50821" y="28656"/>
                </a:cubicBezTo>
                <a:cubicBezTo>
                  <a:pt x="50497" y="28656"/>
                  <a:pt x="50174" y="28665"/>
                  <a:pt x="49854" y="28682"/>
                </a:cubicBezTo>
                <a:cubicBezTo>
                  <a:pt x="49529" y="28709"/>
                  <a:pt x="49230" y="28736"/>
                  <a:pt x="48905" y="28790"/>
                </a:cubicBezTo>
                <a:lnTo>
                  <a:pt x="48335" y="28817"/>
                </a:lnTo>
                <a:cubicBezTo>
                  <a:pt x="46328" y="29116"/>
                  <a:pt x="44375" y="29712"/>
                  <a:pt x="42531" y="30580"/>
                </a:cubicBezTo>
                <a:lnTo>
                  <a:pt x="42531" y="30580"/>
                </a:lnTo>
                <a:lnTo>
                  <a:pt x="42585" y="30553"/>
                </a:lnTo>
                <a:cubicBezTo>
                  <a:pt x="42992" y="30336"/>
                  <a:pt x="43372" y="30173"/>
                  <a:pt x="43860" y="29984"/>
                </a:cubicBezTo>
                <a:cubicBezTo>
                  <a:pt x="44538" y="29712"/>
                  <a:pt x="45216" y="29495"/>
                  <a:pt x="45894" y="29305"/>
                </a:cubicBezTo>
                <a:cubicBezTo>
                  <a:pt x="46599" y="29116"/>
                  <a:pt x="47332" y="28953"/>
                  <a:pt x="48064" y="28844"/>
                </a:cubicBezTo>
                <a:cubicBezTo>
                  <a:pt x="48913" y="28705"/>
                  <a:pt x="49769" y="28637"/>
                  <a:pt x="50625" y="28637"/>
                </a:cubicBezTo>
                <a:close/>
                <a:moveTo>
                  <a:pt x="43387" y="30988"/>
                </a:moveTo>
                <a:lnTo>
                  <a:pt x="43387" y="30988"/>
                </a:lnTo>
                <a:cubicBezTo>
                  <a:pt x="43224" y="31063"/>
                  <a:pt x="43051" y="31133"/>
                  <a:pt x="42878" y="31205"/>
                </a:cubicBezTo>
                <a:lnTo>
                  <a:pt x="42878" y="31205"/>
                </a:lnTo>
                <a:cubicBezTo>
                  <a:pt x="43048" y="31128"/>
                  <a:pt x="43217" y="31055"/>
                  <a:pt x="43387" y="30988"/>
                </a:cubicBezTo>
                <a:close/>
                <a:moveTo>
                  <a:pt x="41093" y="32072"/>
                </a:moveTo>
                <a:lnTo>
                  <a:pt x="40985" y="32153"/>
                </a:lnTo>
                <a:lnTo>
                  <a:pt x="40713" y="32289"/>
                </a:lnTo>
                <a:lnTo>
                  <a:pt x="40849" y="32208"/>
                </a:lnTo>
                <a:lnTo>
                  <a:pt x="41093" y="32072"/>
                </a:lnTo>
                <a:close/>
                <a:moveTo>
                  <a:pt x="1411" y="32696"/>
                </a:moveTo>
                <a:lnTo>
                  <a:pt x="1357" y="32940"/>
                </a:lnTo>
                <a:cubicBezTo>
                  <a:pt x="1357" y="32962"/>
                  <a:pt x="1339" y="33002"/>
                  <a:pt x="1332" y="33002"/>
                </a:cubicBezTo>
                <a:cubicBezTo>
                  <a:pt x="1331" y="33002"/>
                  <a:pt x="1330" y="32999"/>
                  <a:pt x="1330" y="32994"/>
                </a:cubicBezTo>
                <a:lnTo>
                  <a:pt x="1384" y="32777"/>
                </a:lnTo>
                <a:lnTo>
                  <a:pt x="1411" y="32696"/>
                </a:lnTo>
                <a:close/>
                <a:moveTo>
                  <a:pt x="39303" y="33076"/>
                </a:moveTo>
                <a:lnTo>
                  <a:pt x="38950" y="33320"/>
                </a:lnTo>
                <a:lnTo>
                  <a:pt x="39167" y="33157"/>
                </a:lnTo>
                <a:lnTo>
                  <a:pt x="39303" y="33076"/>
                </a:lnTo>
                <a:close/>
                <a:moveTo>
                  <a:pt x="60769" y="33587"/>
                </a:moveTo>
                <a:lnTo>
                  <a:pt x="60769" y="33587"/>
                </a:lnTo>
                <a:cubicBezTo>
                  <a:pt x="60838" y="33697"/>
                  <a:pt x="60906" y="33807"/>
                  <a:pt x="60975" y="33916"/>
                </a:cubicBezTo>
                <a:cubicBezTo>
                  <a:pt x="60901" y="33813"/>
                  <a:pt x="60835" y="33702"/>
                  <a:pt x="60769" y="33587"/>
                </a:cubicBezTo>
                <a:close/>
                <a:moveTo>
                  <a:pt x="60975" y="33916"/>
                </a:moveTo>
                <a:cubicBezTo>
                  <a:pt x="61068" y="34040"/>
                  <a:pt x="61134" y="34173"/>
                  <a:pt x="61194" y="34304"/>
                </a:cubicBezTo>
                <a:lnTo>
                  <a:pt x="61194" y="34304"/>
                </a:lnTo>
                <a:cubicBezTo>
                  <a:pt x="61127" y="34175"/>
                  <a:pt x="61056" y="34046"/>
                  <a:pt x="60975" y="33916"/>
                </a:cubicBezTo>
                <a:close/>
                <a:moveTo>
                  <a:pt x="651" y="36303"/>
                </a:moveTo>
                <a:lnTo>
                  <a:pt x="651" y="36358"/>
                </a:lnTo>
                <a:lnTo>
                  <a:pt x="543" y="37090"/>
                </a:lnTo>
                <a:lnTo>
                  <a:pt x="543" y="37063"/>
                </a:lnTo>
                <a:lnTo>
                  <a:pt x="651" y="36303"/>
                </a:lnTo>
                <a:close/>
                <a:moveTo>
                  <a:pt x="597" y="37470"/>
                </a:moveTo>
                <a:lnTo>
                  <a:pt x="570" y="37741"/>
                </a:lnTo>
                <a:cubicBezTo>
                  <a:pt x="570" y="37814"/>
                  <a:pt x="548" y="37822"/>
                  <a:pt x="544" y="37842"/>
                </a:cubicBezTo>
                <a:lnTo>
                  <a:pt x="544" y="37842"/>
                </a:lnTo>
                <a:lnTo>
                  <a:pt x="570" y="37578"/>
                </a:lnTo>
                <a:cubicBezTo>
                  <a:pt x="570" y="37524"/>
                  <a:pt x="570" y="37497"/>
                  <a:pt x="597" y="37470"/>
                </a:cubicBezTo>
                <a:close/>
                <a:moveTo>
                  <a:pt x="33146" y="36276"/>
                </a:moveTo>
                <a:lnTo>
                  <a:pt x="30298" y="38283"/>
                </a:lnTo>
                <a:cubicBezTo>
                  <a:pt x="30786" y="37877"/>
                  <a:pt x="30786" y="37877"/>
                  <a:pt x="33146" y="36276"/>
                </a:cubicBezTo>
                <a:close/>
                <a:moveTo>
                  <a:pt x="28481" y="40399"/>
                </a:moveTo>
                <a:lnTo>
                  <a:pt x="28426" y="40426"/>
                </a:lnTo>
                <a:cubicBezTo>
                  <a:pt x="28400" y="40449"/>
                  <a:pt x="28367" y="40476"/>
                  <a:pt x="28328" y="40507"/>
                </a:cubicBezTo>
                <a:lnTo>
                  <a:pt x="28328" y="40507"/>
                </a:lnTo>
                <a:lnTo>
                  <a:pt x="28481" y="40399"/>
                </a:lnTo>
                <a:close/>
                <a:moveTo>
                  <a:pt x="245" y="41536"/>
                </a:moveTo>
                <a:cubicBezTo>
                  <a:pt x="245" y="41537"/>
                  <a:pt x="245" y="41538"/>
                  <a:pt x="245" y="41538"/>
                </a:cubicBezTo>
                <a:lnTo>
                  <a:pt x="245" y="41593"/>
                </a:lnTo>
                <a:cubicBezTo>
                  <a:pt x="245" y="41574"/>
                  <a:pt x="245" y="41555"/>
                  <a:pt x="245" y="41536"/>
                </a:cubicBezTo>
                <a:close/>
                <a:moveTo>
                  <a:pt x="43652" y="46854"/>
                </a:moveTo>
                <a:cubicBezTo>
                  <a:pt x="43910" y="46881"/>
                  <a:pt x="44169" y="46908"/>
                  <a:pt x="44429" y="46936"/>
                </a:cubicBezTo>
                <a:lnTo>
                  <a:pt x="45894" y="47072"/>
                </a:lnTo>
                <a:lnTo>
                  <a:pt x="45840" y="47072"/>
                </a:lnTo>
                <a:lnTo>
                  <a:pt x="46708" y="47126"/>
                </a:lnTo>
                <a:cubicBezTo>
                  <a:pt x="47440" y="47234"/>
                  <a:pt x="48064" y="47289"/>
                  <a:pt x="48606" y="47343"/>
                </a:cubicBezTo>
                <a:cubicBezTo>
                  <a:pt x="47494" y="47316"/>
                  <a:pt x="46220" y="47153"/>
                  <a:pt x="45107" y="47017"/>
                </a:cubicBezTo>
                <a:lnTo>
                  <a:pt x="44619" y="46990"/>
                </a:lnTo>
                <a:lnTo>
                  <a:pt x="44402" y="46936"/>
                </a:lnTo>
                <a:lnTo>
                  <a:pt x="43652" y="46854"/>
                </a:lnTo>
                <a:close/>
                <a:moveTo>
                  <a:pt x="62277" y="39016"/>
                </a:moveTo>
                <a:lnTo>
                  <a:pt x="62304" y="39070"/>
                </a:lnTo>
                <a:cubicBezTo>
                  <a:pt x="62304" y="39206"/>
                  <a:pt x="62304" y="39341"/>
                  <a:pt x="62277" y="39450"/>
                </a:cubicBezTo>
                <a:lnTo>
                  <a:pt x="62223" y="39829"/>
                </a:lnTo>
                <a:lnTo>
                  <a:pt x="62168" y="40209"/>
                </a:lnTo>
                <a:lnTo>
                  <a:pt x="62060" y="40589"/>
                </a:lnTo>
                <a:cubicBezTo>
                  <a:pt x="61762" y="41728"/>
                  <a:pt x="61219" y="42759"/>
                  <a:pt x="60460" y="43627"/>
                </a:cubicBezTo>
                <a:cubicBezTo>
                  <a:pt x="59700" y="44495"/>
                  <a:pt x="58805" y="45200"/>
                  <a:pt x="57774" y="45742"/>
                </a:cubicBezTo>
                <a:cubicBezTo>
                  <a:pt x="57340" y="45987"/>
                  <a:pt x="56879" y="46176"/>
                  <a:pt x="56418" y="46366"/>
                </a:cubicBezTo>
                <a:cubicBezTo>
                  <a:pt x="55550" y="46665"/>
                  <a:pt x="54682" y="46909"/>
                  <a:pt x="53787" y="47072"/>
                </a:cubicBezTo>
                <a:cubicBezTo>
                  <a:pt x="52865" y="47234"/>
                  <a:pt x="51970" y="47316"/>
                  <a:pt x="51075" y="47343"/>
                </a:cubicBezTo>
                <a:lnTo>
                  <a:pt x="50342" y="47343"/>
                </a:lnTo>
                <a:cubicBezTo>
                  <a:pt x="51319" y="47343"/>
                  <a:pt x="52322" y="47261"/>
                  <a:pt x="53272" y="47099"/>
                </a:cubicBezTo>
                <a:cubicBezTo>
                  <a:pt x="54248" y="46963"/>
                  <a:pt x="55225" y="46719"/>
                  <a:pt x="56147" y="46366"/>
                </a:cubicBezTo>
                <a:cubicBezTo>
                  <a:pt x="57096" y="46041"/>
                  <a:pt x="57991" y="45580"/>
                  <a:pt x="58805" y="45010"/>
                </a:cubicBezTo>
                <a:cubicBezTo>
                  <a:pt x="59646" y="44441"/>
                  <a:pt x="60351" y="43735"/>
                  <a:pt x="60948" y="42894"/>
                </a:cubicBezTo>
                <a:cubicBezTo>
                  <a:pt x="61192" y="42542"/>
                  <a:pt x="61409" y="42189"/>
                  <a:pt x="61599" y="41810"/>
                </a:cubicBezTo>
                <a:cubicBezTo>
                  <a:pt x="61680" y="41620"/>
                  <a:pt x="61734" y="41430"/>
                  <a:pt x="61816" y="41240"/>
                </a:cubicBezTo>
                <a:cubicBezTo>
                  <a:pt x="61897" y="41023"/>
                  <a:pt x="61979" y="40833"/>
                  <a:pt x="62033" y="40643"/>
                </a:cubicBezTo>
                <a:lnTo>
                  <a:pt x="62114" y="40236"/>
                </a:lnTo>
                <a:cubicBezTo>
                  <a:pt x="62141" y="40101"/>
                  <a:pt x="62168" y="39965"/>
                  <a:pt x="62195" y="39829"/>
                </a:cubicBezTo>
                <a:lnTo>
                  <a:pt x="62250" y="39423"/>
                </a:lnTo>
                <a:lnTo>
                  <a:pt x="62277" y="39016"/>
                </a:lnTo>
                <a:close/>
                <a:moveTo>
                  <a:pt x="46681" y="54639"/>
                </a:moveTo>
                <a:cubicBezTo>
                  <a:pt x="47277" y="54639"/>
                  <a:pt x="47901" y="54639"/>
                  <a:pt x="48498" y="54693"/>
                </a:cubicBezTo>
                <a:lnTo>
                  <a:pt x="48498" y="54720"/>
                </a:lnTo>
                <a:cubicBezTo>
                  <a:pt x="47847" y="54693"/>
                  <a:pt x="47196" y="54693"/>
                  <a:pt x="46545" y="54666"/>
                </a:cubicBezTo>
                <a:lnTo>
                  <a:pt x="46572" y="54666"/>
                </a:lnTo>
                <a:cubicBezTo>
                  <a:pt x="46599" y="54639"/>
                  <a:pt x="46654" y="54639"/>
                  <a:pt x="46681" y="54639"/>
                </a:cubicBezTo>
                <a:close/>
                <a:moveTo>
                  <a:pt x="43760" y="54729"/>
                </a:moveTo>
                <a:lnTo>
                  <a:pt x="43760" y="54729"/>
                </a:lnTo>
                <a:cubicBezTo>
                  <a:pt x="43401" y="54753"/>
                  <a:pt x="43058" y="54778"/>
                  <a:pt x="42693" y="54802"/>
                </a:cubicBezTo>
                <a:lnTo>
                  <a:pt x="42395" y="54802"/>
                </a:lnTo>
                <a:cubicBezTo>
                  <a:pt x="42857" y="54778"/>
                  <a:pt x="43318" y="54753"/>
                  <a:pt x="43760" y="54729"/>
                </a:cubicBezTo>
                <a:close/>
                <a:moveTo>
                  <a:pt x="39503" y="46546"/>
                </a:moveTo>
                <a:cubicBezTo>
                  <a:pt x="39524" y="46546"/>
                  <a:pt x="39545" y="46546"/>
                  <a:pt x="39566" y="46546"/>
                </a:cubicBezTo>
                <a:lnTo>
                  <a:pt x="39566" y="46546"/>
                </a:lnTo>
                <a:cubicBezTo>
                  <a:pt x="38788" y="46552"/>
                  <a:pt x="38015" y="46601"/>
                  <a:pt x="37242" y="46692"/>
                </a:cubicBezTo>
                <a:cubicBezTo>
                  <a:pt x="36536" y="46773"/>
                  <a:pt x="35831" y="46909"/>
                  <a:pt x="35126" y="47072"/>
                </a:cubicBezTo>
                <a:cubicBezTo>
                  <a:pt x="34394" y="47289"/>
                  <a:pt x="33688" y="47560"/>
                  <a:pt x="33037" y="47939"/>
                </a:cubicBezTo>
                <a:cubicBezTo>
                  <a:pt x="31383" y="48835"/>
                  <a:pt x="29999" y="50191"/>
                  <a:pt x="29104" y="51845"/>
                </a:cubicBezTo>
                <a:cubicBezTo>
                  <a:pt x="28670" y="52605"/>
                  <a:pt x="28426" y="53446"/>
                  <a:pt x="28318" y="54286"/>
                </a:cubicBezTo>
                <a:cubicBezTo>
                  <a:pt x="28291" y="54720"/>
                  <a:pt x="28291" y="55154"/>
                  <a:pt x="28345" y="55561"/>
                </a:cubicBezTo>
                <a:cubicBezTo>
                  <a:pt x="28372" y="55778"/>
                  <a:pt x="28426" y="55968"/>
                  <a:pt x="28481" y="56185"/>
                </a:cubicBezTo>
                <a:cubicBezTo>
                  <a:pt x="28508" y="56294"/>
                  <a:pt x="28535" y="56402"/>
                  <a:pt x="28562" y="56483"/>
                </a:cubicBezTo>
                <a:cubicBezTo>
                  <a:pt x="28589" y="56565"/>
                  <a:pt x="28616" y="56619"/>
                  <a:pt x="28643" y="56673"/>
                </a:cubicBezTo>
                <a:lnTo>
                  <a:pt x="28725" y="56863"/>
                </a:lnTo>
                <a:cubicBezTo>
                  <a:pt x="28725" y="56872"/>
                  <a:pt x="28728" y="56875"/>
                  <a:pt x="28732" y="56875"/>
                </a:cubicBezTo>
                <a:cubicBezTo>
                  <a:pt x="28740" y="56875"/>
                  <a:pt x="28752" y="56863"/>
                  <a:pt x="28752" y="56863"/>
                </a:cubicBezTo>
                <a:lnTo>
                  <a:pt x="28806" y="56863"/>
                </a:lnTo>
                <a:lnTo>
                  <a:pt x="28915" y="56836"/>
                </a:lnTo>
                <a:lnTo>
                  <a:pt x="29430" y="56673"/>
                </a:lnTo>
                <a:cubicBezTo>
                  <a:pt x="29864" y="56565"/>
                  <a:pt x="30298" y="56429"/>
                  <a:pt x="30732" y="56321"/>
                </a:cubicBezTo>
                <a:lnTo>
                  <a:pt x="32007" y="55968"/>
                </a:lnTo>
                <a:lnTo>
                  <a:pt x="33309" y="55670"/>
                </a:lnTo>
                <a:cubicBezTo>
                  <a:pt x="36374" y="54965"/>
                  <a:pt x="39493" y="54531"/>
                  <a:pt x="42612" y="54341"/>
                </a:cubicBezTo>
                <a:cubicBezTo>
                  <a:pt x="43792" y="54280"/>
                  <a:pt x="44957" y="54249"/>
                  <a:pt x="46129" y="54249"/>
                </a:cubicBezTo>
                <a:cubicBezTo>
                  <a:pt x="46520" y="54249"/>
                  <a:pt x="46911" y="54253"/>
                  <a:pt x="47304" y="54259"/>
                </a:cubicBezTo>
                <a:cubicBezTo>
                  <a:pt x="48878" y="54259"/>
                  <a:pt x="50451" y="54449"/>
                  <a:pt x="51970" y="54829"/>
                </a:cubicBezTo>
                <a:cubicBezTo>
                  <a:pt x="53326" y="55127"/>
                  <a:pt x="54601" y="55697"/>
                  <a:pt x="55767" y="56429"/>
                </a:cubicBezTo>
                <a:cubicBezTo>
                  <a:pt x="56364" y="56836"/>
                  <a:pt x="56879" y="57297"/>
                  <a:pt x="57340" y="57840"/>
                </a:cubicBezTo>
                <a:cubicBezTo>
                  <a:pt x="57557" y="58111"/>
                  <a:pt x="57747" y="58409"/>
                  <a:pt x="57910" y="58708"/>
                </a:cubicBezTo>
                <a:cubicBezTo>
                  <a:pt x="57991" y="58870"/>
                  <a:pt x="58073" y="59033"/>
                  <a:pt x="58154" y="59196"/>
                </a:cubicBezTo>
                <a:lnTo>
                  <a:pt x="58317" y="59711"/>
                </a:lnTo>
                <a:cubicBezTo>
                  <a:pt x="58805" y="61257"/>
                  <a:pt x="58561" y="63047"/>
                  <a:pt x="57367" y="64702"/>
                </a:cubicBezTo>
                <a:cubicBezTo>
                  <a:pt x="57937" y="63834"/>
                  <a:pt x="58344" y="62858"/>
                  <a:pt x="58480" y="61854"/>
                </a:cubicBezTo>
                <a:cubicBezTo>
                  <a:pt x="58588" y="60796"/>
                  <a:pt x="58371" y="59765"/>
                  <a:pt x="57883" y="58843"/>
                </a:cubicBezTo>
                <a:cubicBezTo>
                  <a:pt x="57422" y="57975"/>
                  <a:pt x="56744" y="57216"/>
                  <a:pt x="55930" y="56646"/>
                </a:cubicBezTo>
                <a:cubicBezTo>
                  <a:pt x="55198" y="56131"/>
                  <a:pt x="54384" y="55670"/>
                  <a:pt x="53516" y="55344"/>
                </a:cubicBezTo>
                <a:cubicBezTo>
                  <a:pt x="53299" y="55290"/>
                  <a:pt x="53055" y="55209"/>
                  <a:pt x="52838" y="55182"/>
                </a:cubicBezTo>
                <a:cubicBezTo>
                  <a:pt x="51482" y="54775"/>
                  <a:pt x="50071" y="54503"/>
                  <a:pt x="48661" y="54422"/>
                </a:cubicBezTo>
                <a:cubicBezTo>
                  <a:pt x="48335" y="54395"/>
                  <a:pt x="47928" y="54368"/>
                  <a:pt x="47494" y="54368"/>
                </a:cubicBezTo>
                <a:cubicBezTo>
                  <a:pt x="47205" y="54368"/>
                  <a:pt x="46904" y="54356"/>
                  <a:pt x="46606" y="54356"/>
                </a:cubicBezTo>
                <a:cubicBezTo>
                  <a:pt x="46458" y="54356"/>
                  <a:pt x="46310" y="54359"/>
                  <a:pt x="46165" y="54368"/>
                </a:cubicBezTo>
                <a:lnTo>
                  <a:pt x="45867" y="54368"/>
                </a:lnTo>
                <a:cubicBezTo>
                  <a:pt x="42558" y="54422"/>
                  <a:pt x="39276" y="54693"/>
                  <a:pt x="36021" y="55236"/>
                </a:cubicBezTo>
                <a:cubicBezTo>
                  <a:pt x="35506" y="55344"/>
                  <a:pt x="35126" y="55426"/>
                  <a:pt x="34746" y="55507"/>
                </a:cubicBezTo>
                <a:cubicBezTo>
                  <a:pt x="33905" y="55670"/>
                  <a:pt x="33064" y="55833"/>
                  <a:pt x="32196" y="56050"/>
                </a:cubicBezTo>
                <a:cubicBezTo>
                  <a:pt x="31410" y="56239"/>
                  <a:pt x="30542" y="56483"/>
                  <a:pt x="29782" y="56700"/>
                </a:cubicBezTo>
                <a:lnTo>
                  <a:pt x="29077" y="56917"/>
                </a:lnTo>
                <a:lnTo>
                  <a:pt x="28779" y="56999"/>
                </a:lnTo>
                <a:lnTo>
                  <a:pt x="28725" y="57026"/>
                </a:lnTo>
                <a:cubicBezTo>
                  <a:pt x="28707" y="57026"/>
                  <a:pt x="28688" y="57038"/>
                  <a:pt x="28670" y="57038"/>
                </a:cubicBezTo>
                <a:cubicBezTo>
                  <a:pt x="28661" y="57038"/>
                  <a:pt x="28652" y="57035"/>
                  <a:pt x="28643" y="57026"/>
                </a:cubicBezTo>
                <a:lnTo>
                  <a:pt x="28589" y="56890"/>
                </a:lnTo>
                <a:cubicBezTo>
                  <a:pt x="28562" y="56782"/>
                  <a:pt x="28508" y="56700"/>
                  <a:pt x="28481" y="56619"/>
                </a:cubicBezTo>
                <a:cubicBezTo>
                  <a:pt x="28453" y="56511"/>
                  <a:pt x="28399" y="56375"/>
                  <a:pt x="28372" y="56267"/>
                </a:cubicBezTo>
                <a:cubicBezTo>
                  <a:pt x="28318" y="56022"/>
                  <a:pt x="28264" y="55778"/>
                  <a:pt x="28236" y="55534"/>
                </a:cubicBezTo>
                <a:cubicBezTo>
                  <a:pt x="28128" y="54503"/>
                  <a:pt x="28264" y="53473"/>
                  <a:pt x="28698" y="52523"/>
                </a:cubicBezTo>
                <a:cubicBezTo>
                  <a:pt x="29837" y="49974"/>
                  <a:pt x="32007" y="48021"/>
                  <a:pt x="34692" y="47153"/>
                </a:cubicBezTo>
                <a:cubicBezTo>
                  <a:pt x="34990" y="47044"/>
                  <a:pt x="35343" y="46963"/>
                  <a:pt x="35668" y="46909"/>
                </a:cubicBezTo>
                <a:cubicBezTo>
                  <a:pt x="36021" y="46827"/>
                  <a:pt x="36346" y="46773"/>
                  <a:pt x="36699" y="46719"/>
                </a:cubicBezTo>
                <a:cubicBezTo>
                  <a:pt x="37617" y="46607"/>
                  <a:pt x="38560" y="46546"/>
                  <a:pt x="39503" y="46546"/>
                </a:cubicBezTo>
                <a:close/>
                <a:moveTo>
                  <a:pt x="52772" y="1"/>
                </a:moveTo>
                <a:cubicBezTo>
                  <a:pt x="52016" y="1"/>
                  <a:pt x="51261" y="55"/>
                  <a:pt x="50505" y="147"/>
                </a:cubicBezTo>
                <a:cubicBezTo>
                  <a:pt x="50261" y="174"/>
                  <a:pt x="49637" y="202"/>
                  <a:pt x="49203" y="283"/>
                </a:cubicBezTo>
                <a:lnTo>
                  <a:pt x="48959" y="283"/>
                </a:lnTo>
                <a:cubicBezTo>
                  <a:pt x="48145" y="419"/>
                  <a:pt x="47684" y="500"/>
                  <a:pt x="47223" y="608"/>
                </a:cubicBezTo>
                <a:cubicBezTo>
                  <a:pt x="46572" y="717"/>
                  <a:pt x="46247" y="798"/>
                  <a:pt x="45894" y="880"/>
                </a:cubicBezTo>
                <a:cubicBezTo>
                  <a:pt x="45541" y="934"/>
                  <a:pt x="45162" y="1042"/>
                  <a:pt x="44456" y="1205"/>
                </a:cubicBezTo>
                <a:cubicBezTo>
                  <a:pt x="42639" y="1666"/>
                  <a:pt x="40768" y="2263"/>
                  <a:pt x="38977" y="2887"/>
                </a:cubicBezTo>
                <a:cubicBezTo>
                  <a:pt x="38543" y="3050"/>
                  <a:pt x="37893" y="3267"/>
                  <a:pt x="37214" y="3538"/>
                </a:cubicBezTo>
                <a:cubicBezTo>
                  <a:pt x="36536" y="3782"/>
                  <a:pt x="35804" y="4107"/>
                  <a:pt x="35153" y="4352"/>
                </a:cubicBezTo>
                <a:cubicBezTo>
                  <a:pt x="35158" y="4351"/>
                  <a:pt x="35161" y="4350"/>
                  <a:pt x="35164" y="4350"/>
                </a:cubicBezTo>
                <a:cubicBezTo>
                  <a:pt x="35256" y="4350"/>
                  <a:pt x="34236" y="4795"/>
                  <a:pt x="33471" y="5111"/>
                </a:cubicBezTo>
                <a:cubicBezTo>
                  <a:pt x="32495" y="5572"/>
                  <a:pt x="31491" y="6006"/>
                  <a:pt x="30569" y="6467"/>
                </a:cubicBezTo>
                <a:cubicBezTo>
                  <a:pt x="29159" y="7145"/>
                  <a:pt x="28236" y="7661"/>
                  <a:pt x="27396" y="8149"/>
                </a:cubicBezTo>
                <a:lnTo>
                  <a:pt x="27423" y="8122"/>
                </a:lnTo>
                <a:lnTo>
                  <a:pt x="26690" y="8529"/>
                </a:lnTo>
                <a:lnTo>
                  <a:pt x="26745" y="8501"/>
                </a:lnTo>
                <a:lnTo>
                  <a:pt x="26745" y="8501"/>
                </a:lnTo>
                <a:lnTo>
                  <a:pt x="24114" y="9993"/>
                </a:lnTo>
                <a:cubicBezTo>
                  <a:pt x="22459" y="10916"/>
                  <a:pt x="20750" y="12000"/>
                  <a:pt x="19041" y="13167"/>
                </a:cubicBezTo>
                <a:lnTo>
                  <a:pt x="17387" y="14333"/>
                </a:lnTo>
                <a:cubicBezTo>
                  <a:pt x="15461" y="15662"/>
                  <a:pt x="14457" y="16449"/>
                  <a:pt x="13590" y="17154"/>
                </a:cubicBezTo>
                <a:lnTo>
                  <a:pt x="13617" y="17127"/>
                </a:lnTo>
                <a:lnTo>
                  <a:pt x="13617" y="17127"/>
                </a:lnTo>
                <a:cubicBezTo>
                  <a:pt x="13454" y="17235"/>
                  <a:pt x="13698" y="16991"/>
                  <a:pt x="12423" y="17941"/>
                </a:cubicBezTo>
                <a:cubicBezTo>
                  <a:pt x="11745" y="18483"/>
                  <a:pt x="10958" y="19107"/>
                  <a:pt x="10145" y="19812"/>
                </a:cubicBezTo>
                <a:lnTo>
                  <a:pt x="10823" y="19297"/>
                </a:lnTo>
                <a:lnTo>
                  <a:pt x="10823" y="19297"/>
                </a:lnTo>
                <a:cubicBezTo>
                  <a:pt x="9792" y="20165"/>
                  <a:pt x="8517" y="21250"/>
                  <a:pt x="7270" y="22470"/>
                </a:cubicBezTo>
                <a:lnTo>
                  <a:pt x="7297" y="22443"/>
                </a:lnTo>
                <a:lnTo>
                  <a:pt x="6700" y="23040"/>
                </a:lnTo>
                <a:lnTo>
                  <a:pt x="6754" y="23013"/>
                </a:lnTo>
                <a:lnTo>
                  <a:pt x="6754" y="23013"/>
                </a:lnTo>
                <a:cubicBezTo>
                  <a:pt x="5127" y="24613"/>
                  <a:pt x="3744" y="26430"/>
                  <a:pt x="2659" y="28410"/>
                </a:cubicBezTo>
                <a:lnTo>
                  <a:pt x="2740" y="28248"/>
                </a:lnTo>
                <a:lnTo>
                  <a:pt x="2659" y="28356"/>
                </a:lnTo>
                <a:cubicBezTo>
                  <a:pt x="2279" y="29143"/>
                  <a:pt x="1926" y="29929"/>
                  <a:pt x="1628" y="30743"/>
                </a:cubicBezTo>
                <a:cubicBezTo>
                  <a:pt x="1465" y="31177"/>
                  <a:pt x="1330" y="31530"/>
                  <a:pt x="1248" y="31801"/>
                </a:cubicBezTo>
                <a:cubicBezTo>
                  <a:pt x="1140" y="32072"/>
                  <a:pt x="1113" y="32289"/>
                  <a:pt x="1058" y="32452"/>
                </a:cubicBezTo>
                <a:cubicBezTo>
                  <a:pt x="950" y="32777"/>
                  <a:pt x="923" y="32994"/>
                  <a:pt x="841" y="33347"/>
                </a:cubicBezTo>
                <a:lnTo>
                  <a:pt x="868" y="33347"/>
                </a:lnTo>
                <a:lnTo>
                  <a:pt x="868" y="33401"/>
                </a:lnTo>
                <a:lnTo>
                  <a:pt x="1085" y="32642"/>
                </a:lnTo>
                <a:lnTo>
                  <a:pt x="1085" y="32669"/>
                </a:lnTo>
                <a:lnTo>
                  <a:pt x="1113" y="32669"/>
                </a:lnTo>
                <a:cubicBezTo>
                  <a:pt x="1113" y="32662"/>
                  <a:pt x="1114" y="32662"/>
                  <a:pt x="1118" y="32662"/>
                </a:cubicBezTo>
                <a:lnTo>
                  <a:pt x="1118" y="32662"/>
                </a:lnTo>
                <a:cubicBezTo>
                  <a:pt x="1129" y="32662"/>
                  <a:pt x="1160" y="32662"/>
                  <a:pt x="1221" y="32479"/>
                </a:cubicBezTo>
                <a:cubicBezTo>
                  <a:pt x="1330" y="32262"/>
                  <a:pt x="1465" y="31692"/>
                  <a:pt x="2008" y="30390"/>
                </a:cubicBezTo>
                <a:cubicBezTo>
                  <a:pt x="2116" y="30146"/>
                  <a:pt x="2252" y="29902"/>
                  <a:pt x="2360" y="29685"/>
                </a:cubicBezTo>
                <a:cubicBezTo>
                  <a:pt x="2523" y="29305"/>
                  <a:pt x="2686" y="29007"/>
                  <a:pt x="2821" y="28736"/>
                </a:cubicBezTo>
                <a:cubicBezTo>
                  <a:pt x="2984" y="28437"/>
                  <a:pt x="3120" y="28166"/>
                  <a:pt x="3282" y="27895"/>
                </a:cubicBezTo>
                <a:cubicBezTo>
                  <a:pt x="3499" y="27515"/>
                  <a:pt x="3798" y="27081"/>
                  <a:pt x="4069" y="26674"/>
                </a:cubicBezTo>
                <a:lnTo>
                  <a:pt x="4096" y="26647"/>
                </a:lnTo>
                <a:lnTo>
                  <a:pt x="4096" y="26647"/>
                </a:lnTo>
                <a:cubicBezTo>
                  <a:pt x="3337" y="27759"/>
                  <a:pt x="2713" y="28926"/>
                  <a:pt x="2170" y="30173"/>
                </a:cubicBezTo>
                <a:cubicBezTo>
                  <a:pt x="1655" y="31448"/>
                  <a:pt x="1248" y="32750"/>
                  <a:pt x="950" y="34079"/>
                </a:cubicBezTo>
                <a:lnTo>
                  <a:pt x="1085" y="33727"/>
                </a:lnTo>
                <a:lnTo>
                  <a:pt x="1085" y="33727"/>
                </a:lnTo>
                <a:cubicBezTo>
                  <a:pt x="760" y="35083"/>
                  <a:pt x="543" y="36439"/>
                  <a:pt x="407" y="37822"/>
                </a:cubicBezTo>
                <a:lnTo>
                  <a:pt x="407" y="37795"/>
                </a:lnTo>
                <a:cubicBezTo>
                  <a:pt x="353" y="38365"/>
                  <a:pt x="299" y="38989"/>
                  <a:pt x="190" y="40101"/>
                </a:cubicBezTo>
                <a:lnTo>
                  <a:pt x="190" y="40046"/>
                </a:lnTo>
                <a:cubicBezTo>
                  <a:pt x="109" y="41321"/>
                  <a:pt x="55" y="42569"/>
                  <a:pt x="0" y="43952"/>
                </a:cubicBezTo>
                <a:cubicBezTo>
                  <a:pt x="82" y="42677"/>
                  <a:pt x="163" y="41647"/>
                  <a:pt x="272" y="40426"/>
                </a:cubicBezTo>
                <a:lnTo>
                  <a:pt x="272" y="40426"/>
                </a:lnTo>
                <a:cubicBezTo>
                  <a:pt x="272" y="40609"/>
                  <a:pt x="247" y="41067"/>
                  <a:pt x="245" y="41536"/>
                </a:cubicBezTo>
                <a:lnTo>
                  <a:pt x="245" y="41536"/>
                </a:lnTo>
                <a:cubicBezTo>
                  <a:pt x="299" y="40560"/>
                  <a:pt x="380" y="39612"/>
                  <a:pt x="489" y="38555"/>
                </a:cubicBezTo>
                <a:cubicBezTo>
                  <a:pt x="597" y="37524"/>
                  <a:pt x="706" y="36792"/>
                  <a:pt x="814" y="36141"/>
                </a:cubicBezTo>
                <a:cubicBezTo>
                  <a:pt x="896" y="35517"/>
                  <a:pt x="1004" y="34947"/>
                  <a:pt x="1140" y="34242"/>
                </a:cubicBezTo>
                <a:lnTo>
                  <a:pt x="1140" y="34188"/>
                </a:lnTo>
                <a:cubicBezTo>
                  <a:pt x="1031" y="34676"/>
                  <a:pt x="923" y="35164"/>
                  <a:pt x="841" y="35652"/>
                </a:cubicBezTo>
                <a:lnTo>
                  <a:pt x="841" y="35625"/>
                </a:lnTo>
                <a:lnTo>
                  <a:pt x="819" y="35625"/>
                </a:lnTo>
                <a:cubicBezTo>
                  <a:pt x="952" y="34830"/>
                  <a:pt x="1032" y="34428"/>
                  <a:pt x="1113" y="34079"/>
                </a:cubicBezTo>
                <a:cubicBezTo>
                  <a:pt x="1194" y="33700"/>
                  <a:pt x="1302" y="33401"/>
                  <a:pt x="1492" y="32750"/>
                </a:cubicBezTo>
                <a:lnTo>
                  <a:pt x="1492" y="32804"/>
                </a:lnTo>
                <a:cubicBezTo>
                  <a:pt x="1872" y="31475"/>
                  <a:pt x="2360" y="30201"/>
                  <a:pt x="3011" y="28980"/>
                </a:cubicBezTo>
                <a:cubicBezTo>
                  <a:pt x="3635" y="27814"/>
                  <a:pt x="4367" y="26702"/>
                  <a:pt x="5208" y="25644"/>
                </a:cubicBezTo>
                <a:lnTo>
                  <a:pt x="5235" y="25617"/>
                </a:lnTo>
                <a:lnTo>
                  <a:pt x="5235" y="25617"/>
                </a:lnTo>
                <a:cubicBezTo>
                  <a:pt x="4422" y="26647"/>
                  <a:pt x="3716" y="27732"/>
                  <a:pt x="3147" y="28899"/>
                </a:cubicBezTo>
                <a:cubicBezTo>
                  <a:pt x="3608" y="28058"/>
                  <a:pt x="4150" y="27244"/>
                  <a:pt x="4747" y="26485"/>
                </a:cubicBezTo>
                <a:cubicBezTo>
                  <a:pt x="5127" y="25942"/>
                  <a:pt x="5425" y="25535"/>
                  <a:pt x="5751" y="25156"/>
                </a:cubicBezTo>
                <a:lnTo>
                  <a:pt x="5751" y="25156"/>
                </a:lnTo>
                <a:lnTo>
                  <a:pt x="5724" y="25183"/>
                </a:lnTo>
                <a:cubicBezTo>
                  <a:pt x="5886" y="24966"/>
                  <a:pt x="6076" y="24776"/>
                  <a:pt x="6239" y="24586"/>
                </a:cubicBezTo>
                <a:cubicBezTo>
                  <a:pt x="6402" y="24396"/>
                  <a:pt x="6564" y="24206"/>
                  <a:pt x="6754" y="24017"/>
                </a:cubicBezTo>
                <a:lnTo>
                  <a:pt x="6754" y="24017"/>
                </a:lnTo>
                <a:lnTo>
                  <a:pt x="6727" y="24043"/>
                </a:lnTo>
                <a:lnTo>
                  <a:pt x="7243" y="23474"/>
                </a:lnTo>
                <a:lnTo>
                  <a:pt x="7188" y="23501"/>
                </a:lnTo>
                <a:cubicBezTo>
                  <a:pt x="7915" y="22794"/>
                  <a:pt x="8210" y="22544"/>
                  <a:pt x="8245" y="22544"/>
                </a:cubicBezTo>
                <a:cubicBezTo>
                  <a:pt x="8260" y="22544"/>
                  <a:pt x="8229" y="22588"/>
                  <a:pt x="8165" y="22660"/>
                </a:cubicBezTo>
                <a:cubicBezTo>
                  <a:pt x="7921" y="22904"/>
                  <a:pt x="7785" y="23094"/>
                  <a:pt x="7649" y="23257"/>
                </a:cubicBezTo>
                <a:cubicBezTo>
                  <a:pt x="8327" y="22606"/>
                  <a:pt x="8951" y="22091"/>
                  <a:pt x="9494" y="21629"/>
                </a:cubicBezTo>
                <a:cubicBezTo>
                  <a:pt x="10389" y="20897"/>
                  <a:pt x="11637" y="19866"/>
                  <a:pt x="13183" y="18673"/>
                </a:cubicBezTo>
                <a:cubicBezTo>
                  <a:pt x="14376" y="17778"/>
                  <a:pt x="15597" y="16856"/>
                  <a:pt x="16763" y="16015"/>
                </a:cubicBezTo>
                <a:cubicBezTo>
                  <a:pt x="22106" y="12109"/>
                  <a:pt x="27857" y="8746"/>
                  <a:pt x="33878" y="6006"/>
                </a:cubicBezTo>
                <a:lnTo>
                  <a:pt x="33878" y="6006"/>
                </a:lnTo>
                <a:lnTo>
                  <a:pt x="33851" y="6033"/>
                </a:lnTo>
                <a:cubicBezTo>
                  <a:pt x="37459" y="4379"/>
                  <a:pt x="41229" y="3050"/>
                  <a:pt x="45080" y="2046"/>
                </a:cubicBezTo>
                <a:cubicBezTo>
                  <a:pt x="45758" y="1883"/>
                  <a:pt x="46464" y="1748"/>
                  <a:pt x="47196" y="1585"/>
                </a:cubicBezTo>
                <a:cubicBezTo>
                  <a:pt x="48823" y="1287"/>
                  <a:pt x="50505" y="1097"/>
                  <a:pt x="52187" y="1042"/>
                </a:cubicBezTo>
                <a:cubicBezTo>
                  <a:pt x="52463" y="1033"/>
                  <a:pt x="52739" y="1029"/>
                  <a:pt x="53016" y="1029"/>
                </a:cubicBezTo>
                <a:cubicBezTo>
                  <a:pt x="54401" y="1029"/>
                  <a:pt x="55799" y="1142"/>
                  <a:pt x="57178" y="1368"/>
                </a:cubicBezTo>
                <a:cubicBezTo>
                  <a:pt x="57584" y="1422"/>
                  <a:pt x="57937" y="1531"/>
                  <a:pt x="58344" y="1612"/>
                </a:cubicBezTo>
                <a:cubicBezTo>
                  <a:pt x="58724" y="1693"/>
                  <a:pt x="59103" y="1802"/>
                  <a:pt x="59483" y="1910"/>
                </a:cubicBezTo>
                <a:cubicBezTo>
                  <a:pt x="60215" y="2100"/>
                  <a:pt x="60948" y="2372"/>
                  <a:pt x="61680" y="2697"/>
                </a:cubicBezTo>
                <a:cubicBezTo>
                  <a:pt x="63091" y="3294"/>
                  <a:pt x="64365" y="4162"/>
                  <a:pt x="65423" y="5274"/>
                </a:cubicBezTo>
                <a:cubicBezTo>
                  <a:pt x="66291" y="6142"/>
                  <a:pt x="66888" y="7227"/>
                  <a:pt x="67241" y="8420"/>
                </a:cubicBezTo>
                <a:cubicBezTo>
                  <a:pt x="67566" y="9559"/>
                  <a:pt x="67566" y="10780"/>
                  <a:pt x="67213" y="11919"/>
                </a:cubicBezTo>
                <a:cubicBezTo>
                  <a:pt x="67078" y="12353"/>
                  <a:pt x="66861" y="12787"/>
                  <a:pt x="66590" y="13167"/>
                </a:cubicBezTo>
                <a:cubicBezTo>
                  <a:pt x="66318" y="13601"/>
                  <a:pt x="65966" y="14008"/>
                  <a:pt x="65559" y="14333"/>
                </a:cubicBezTo>
                <a:cubicBezTo>
                  <a:pt x="65152" y="14686"/>
                  <a:pt x="64691" y="14984"/>
                  <a:pt x="64230" y="15228"/>
                </a:cubicBezTo>
                <a:cubicBezTo>
                  <a:pt x="63742" y="15472"/>
                  <a:pt x="63226" y="15689"/>
                  <a:pt x="62684" y="15879"/>
                </a:cubicBezTo>
                <a:cubicBezTo>
                  <a:pt x="62114" y="16069"/>
                  <a:pt x="61572" y="16232"/>
                  <a:pt x="60975" y="16340"/>
                </a:cubicBezTo>
                <a:lnTo>
                  <a:pt x="61002" y="16340"/>
                </a:lnTo>
                <a:cubicBezTo>
                  <a:pt x="60243" y="16530"/>
                  <a:pt x="59456" y="16666"/>
                  <a:pt x="58642" y="16774"/>
                </a:cubicBezTo>
                <a:cubicBezTo>
                  <a:pt x="54953" y="17344"/>
                  <a:pt x="51237" y="17751"/>
                  <a:pt x="47521" y="18320"/>
                </a:cubicBezTo>
                <a:cubicBezTo>
                  <a:pt x="45813" y="18592"/>
                  <a:pt x="43887" y="18917"/>
                  <a:pt x="42476" y="19243"/>
                </a:cubicBezTo>
                <a:cubicBezTo>
                  <a:pt x="41581" y="19378"/>
                  <a:pt x="39954" y="19785"/>
                  <a:pt x="38815" y="20056"/>
                </a:cubicBezTo>
                <a:cubicBezTo>
                  <a:pt x="38796" y="20066"/>
                  <a:pt x="38777" y="20075"/>
                  <a:pt x="38756" y="20084"/>
                </a:cubicBezTo>
                <a:lnTo>
                  <a:pt x="38756" y="20084"/>
                </a:lnTo>
                <a:lnTo>
                  <a:pt x="37567" y="20382"/>
                </a:lnTo>
                <a:cubicBezTo>
                  <a:pt x="37133" y="20517"/>
                  <a:pt x="36672" y="20653"/>
                  <a:pt x="36211" y="20816"/>
                </a:cubicBezTo>
                <a:cubicBezTo>
                  <a:pt x="35234" y="21168"/>
                  <a:pt x="34177" y="21521"/>
                  <a:pt x="33173" y="21955"/>
                </a:cubicBezTo>
                <a:cubicBezTo>
                  <a:pt x="32956" y="21982"/>
                  <a:pt x="32956" y="21982"/>
                  <a:pt x="31871" y="22416"/>
                </a:cubicBezTo>
                <a:cubicBezTo>
                  <a:pt x="31871" y="22470"/>
                  <a:pt x="31681" y="22552"/>
                  <a:pt x="31139" y="22823"/>
                </a:cubicBezTo>
                <a:lnTo>
                  <a:pt x="30027" y="23392"/>
                </a:lnTo>
                <a:lnTo>
                  <a:pt x="29213" y="23826"/>
                </a:lnTo>
                <a:cubicBezTo>
                  <a:pt x="28915" y="23989"/>
                  <a:pt x="28589" y="24179"/>
                  <a:pt x="28236" y="24396"/>
                </a:cubicBezTo>
                <a:lnTo>
                  <a:pt x="27450" y="24857"/>
                </a:lnTo>
                <a:cubicBezTo>
                  <a:pt x="27179" y="25020"/>
                  <a:pt x="26934" y="25210"/>
                  <a:pt x="26663" y="25372"/>
                </a:cubicBezTo>
                <a:cubicBezTo>
                  <a:pt x="26419" y="25535"/>
                  <a:pt x="26148" y="25725"/>
                  <a:pt x="25904" y="25888"/>
                </a:cubicBezTo>
                <a:lnTo>
                  <a:pt x="25171" y="26430"/>
                </a:lnTo>
                <a:lnTo>
                  <a:pt x="25199" y="26430"/>
                </a:lnTo>
                <a:cubicBezTo>
                  <a:pt x="24683" y="26810"/>
                  <a:pt x="24249" y="27190"/>
                  <a:pt x="23734" y="27651"/>
                </a:cubicBezTo>
                <a:cubicBezTo>
                  <a:pt x="22323" y="28871"/>
                  <a:pt x="21049" y="30228"/>
                  <a:pt x="19909" y="31692"/>
                </a:cubicBezTo>
                <a:lnTo>
                  <a:pt x="19421" y="32370"/>
                </a:lnTo>
                <a:cubicBezTo>
                  <a:pt x="19258" y="32642"/>
                  <a:pt x="19096" y="32940"/>
                  <a:pt x="18879" y="33266"/>
                </a:cubicBezTo>
                <a:lnTo>
                  <a:pt x="18553" y="33808"/>
                </a:lnTo>
                <a:cubicBezTo>
                  <a:pt x="18445" y="33971"/>
                  <a:pt x="18336" y="34188"/>
                  <a:pt x="18228" y="34378"/>
                </a:cubicBezTo>
                <a:cubicBezTo>
                  <a:pt x="17984" y="34812"/>
                  <a:pt x="17767" y="35246"/>
                  <a:pt x="17577" y="35707"/>
                </a:cubicBezTo>
                <a:lnTo>
                  <a:pt x="17197" y="36602"/>
                </a:lnTo>
                <a:cubicBezTo>
                  <a:pt x="17088" y="36900"/>
                  <a:pt x="16980" y="37198"/>
                  <a:pt x="16872" y="37497"/>
                </a:cubicBezTo>
                <a:cubicBezTo>
                  <a:pt x="16627" y="38121"/>
                  <a:pt x="16465" y="38772"/>
                  <a:pt x="16356" y="39450"/>
                </a:cubicBezTo>
                <a:cubicBezTo>
                  <a:pt x="16166" y="40806"/>
                  <a:pt x="16329" y="42189"/>
                  <a:pt x="16899" y="43437"/>
                </a:cubicBezTo>
                <a:cubicBezTo>
                  <a:pt x="17197" y="44115"/>
                  <a:pt x="17739" y="44685"/>
                  <a:pt x="18390" y="45064"/>
                </a:cubicBezTo>
                <a:cubicBezTo>
                  <a:pt x="18847" y="45302"/>
                  <a:pt x="19352" y="45416"/>
                  <a:pt x="19865" y="45416"/>
                </a:cubicBezTo>
                <a:cubicBezTo>
                  <a:pt x="20114" y="45416"/>
                  <a:pt x="20366" y="45389"/>
                  <a:pt x="20615" y="45336"/>
                </a:cubicBezTo>
                <a:cubicBezTo>
                  <a:pt x="21266" y="45173"/>
                  <a:pt x="21917" y="44875"/>
                  <a:pt x="22486" y="44495"/>
                </a:cubicBezTo>
                <a:cubicBezTo>
                  <a:pt x="23056" y="44142"/>
                  <a:pt x="23544" y="43762"/>
                  <a:pt x="24086" y="43410"/>
                </a:cubicBezTo>
                <a:cubicBezTo>
                  <a:pt x="25226" y="42623"/>
                  <a:pt x="26148" y="41972"/>
                  <a:pt x="27124" y="41348"/>
                </a:cubicBezTo>
                <a:cubicBezTo>
                  <a:pt x="27638" y="41022"/>
                  <a:pt x="28091" y="40695"/>
                  <a:pt x="28328" y="40507"/>
                </a:cubicBezTo>
                <a:lnTo>
                  <a:pt x="28328" y="40507"/>
                </a:lnTo>
                <a:lnTo>
                  <a:pt x="28019" y="40725"/>
                </a:lnTo>
                <a:lnTo>
                  <a:pt x="28481" y="40372"/>
                </a:lnTo>
                <a:lnTo>
                  <a:pt x="28399" y="40426"/>
                </a:lnTo>
                <a:lnTo>
                  <a:pt x="29104" y="39938"/>
                </a:lnTo>
                <a:lnTo>
                  <a:pt x="29104" y="39938"/>
                </a:lnTo>
                <a:lnTo>
                  <a:pt x="29077" y="39965"/>
                </a:lnTo>
                <a:lnTo>
                  <a:pt x="30461" y="39043"/>
                </a:lnTo>
                <a:lnTo>
                  <a:pt x="31112" y="38555"/>
                </a:lnTo>
                <a:cubicBezTo>
                  <a:pt x="33037" y="37198"/>
                  <a:pt x="35099" y="35761"/>
                  <a:pt x="37160" y="34432"/>
                </a:cubicBezTo>
                <a:cubicBezTo>
                  <a:pt x="38571" y="33564"/>
                  <a:pt x="40849" y="32126"/>
                  <a:pt x="42856" y="31258"/>
                </a:cubicBezTo>
                <a:cubicBezTo>
                  <a:pt x="43477" y="30980"/>
                  <a:pt x="43692" y="30888"/>
                  <a:pt x="43649" y="30888"/>
                </a:cubicBezTo>
                <a:cubicBezTo>
                  <a:pt x="43645" y="30888"/>
                  <a:pt x="43640" y="30888"/>
                  <a:pt x="43634" y="30889"/>
                </a:cubicBezTo>
                <a:lnTo>
                  <a:pt x="43634" y="30889"/>
                </a:lnTo>
                <a:cubicBezTo>
                  <a:pt x="44122" y="30677"/>
                  <a:pt x="44625" y="30480"/>
                  <a:pt x="45142" y="30307"/>
                </a:cubicBezTo>
                <a:lnTo>
                  <a:pt x="45142" y="30307"/>
                </a:lnTo>
                <a:cubicBezTo>
                  <a:pt x="45121" y="30316"/>
                  <a:pt x="45101" y="30326"/>
                  <a:pt x="45080" y="30336"/>
                </a:cubicBezTo>
                <a:cubicBezTo>
                  <a:pt x="45127" y="30316"/>
                  <a:pt x="45175" y="30297"/>
                  <a:pt x="45222" y="30280"/>
                </a:cubicBezTo>
                <a:lnTo>
                  <a:pt x="45222" y="30280"/>
                </a:lnTo>
                <a:cubicBezTo>
                  <a:pt x="45195" y="30289"/>
                  <a:pt x="45168" y="30298"/>
                  <a:pt x="45142" y="30307"/>
                </a:cubicBezTo>
                <a:lnTo>
                  <a:pt x="45142" y="30307"/>
                </a:lnTo>
                <a:cubicBezTo>
                  <a:pt x="45284" y="30241"/>
                  <a:pt x="45430" y="30194"/>
                  <a:pt x="45596" y="30146"/>
                </a:cubicBezTo>
                <a:cubicBezTo>
                  <a:pt x="47265" y="29628"/>
                  <a:pt x="48990" y="29353"/>
                  <a:pt x="50740" y="29353"/>
                </a:cubicBezTo>
                <a:cubicBezTo>
                  <a:pt x="51095" y="29353"/>
                  <a:pt x="51450" y="29364"/>
                  <a:pt x="51807" y="29387"/>
                </a:cubicBezTo>
                <a:cubicBezTo>
                  <a:pt x="53028" y="29441"/>
                  <a:pt x="54248" y="29712"/>
                  <a:pt x="55415" y="30146"/>
                </a:cubicBezTo>
                <a:cubicBezTo>
                  <a:pt x="56581" y="30580"/>
                  <a:pt x="57639" y="31231"/>
                  <a:pt x="58561" y="32072"/>
                </a:cubicBezTo>
                <a:cubicBezTo>
                  <a:pt x="58968" y="32425"/>
                  <a:pt x="59347" y="32859"/>
                  <a:pt x="59673" y="33293"/>
                </a:cubicBezTo>
                <a:cubicBezTo>
                  <a:pt x="60161" y="33944"/>
                  <a:pt x="60568" y="34649"/>
                  <a:pt x="60894" y="35408"/>
                </a:cubicBezTo>
                <a:cubicBezTo>
                  <a:pt x="61219" y="36168"/>
                  <a:pt x="61463" y="36981"/>
                  <a:pt x="61545" y="37795"/>
                </a:cubicBezTo>
                <a:cubicBezTo>
                  <a:pt x="61707" y="39124"/>
                  <a:pt x="61490" y="40453"/>
                  <a:pt x="60894" y="41647"/>
                </a:cubicBezTo>
                <a:cubicBezTo>
                  <a:pt x="60812" y="41810"/>
                  <a:pt x="60731" y="41999"/>
                  <a:pt x="60622" y="42162"/>
                </a:cubicBezTo>
                <a:cubicBezTo>
                  <a:pt x="60541" y="42325"/>
                  <a:pt x="60432" y="42460"/>
                  <a:pt x="60324" y="42596"/>
                </a:cubicBezTo>
                <a:lnTo>
                  <a:pt x="60161" y="42840"/>
                </a:lnTo>
                <a:lnTo>
                  <a:pt x="59971" y="43030"/>
                </a:lnTo>
                <a:cubicBezTo>
                  <a:pt x="59844" y="43158"/>
                  <a:pt x="59740" y="43310"/>
                  <a:pt x="59615" y="43440"/>
                </a:cubicBezTo>
                <a:lnTo>
                  <a:pt x="59615" y="43440"/>
                </a:lnTo>
                <a:lnTo>
                  <a:pt x="59239" y="43762"/>
                </a:lnTo>
                <a:cubicBezTo>
                  <a:pt x="59158" y="43844"/>
                  <a:pt x="59076" y="43925"/>
                  <a:pt x="58968" y="44007"/>
                </a:cubicBezTo>
                <a:lnTo>
                  <a:pt x="58615" y="44278"/>
                </a:lnTo>
                <a:cubicBezTo>
                  <a:pt x="58100" y="44685"/>
                  <a:pt x="57530" y="45010"/>
                  <a:pt x="56961" y="45308"/>
                </a:cubicBezTo>
                <a:cubicBezTo>
                  <a:pt x="55198" y="46068"/>
                  <a:pt x="53299" y="46529"/>
                  <a:pt x="51400" y="46610"/>
                </a:cubicBezTo>
                <a:cubicBezTo>
                  <a:pt x="50997" y="46628"/>
                  <a:pt x="50593" y="46637"/>
                  <a:pt x="50189" y="46637"/>
                </a:cubicBezTo>
                <a:cubicBezTo>
                  <a:pt x="49318" y="46637"/>
                  <a:pt x="48447" y="46595"/>
                  <a:pt x="47576" y="46502"/>
                </a:cubicBezTo>
                <a:cubicBezTo>
                  <a:pt x="46301" y="46393"/>
                  <a:pt x="45026" y="46231"/>
                  <a:pt x="43724" y="46095"/>
                </a:cubicBezTo>
                <a:cubicBezTo>
                  <a:pt x="42328" y="45948"/>
                  <a:pt x="40908" y="45825"/>
                  <a:pt x="39486" y="45825"/>
                </a:cubicBezTo>
                <a:cubicBezTo>
                  <a:pt x="38283" y="45825"/>
                  <a:pt x="37079" y="45913"/>
                  <a:pt x="35885" y="46149"/>
                </a:cubicBezTo>
                <a:cubicBezTo>
                  <a:pt x="35560" y="46204"/>
                  <a:pt x="35261" y="46258"/>
                  <a:pt x="34963" y="46339"/>
                </a:cubicBezTo>
                <a:cubicBezTo>
                  <a:pt x="34665" y="46421"/>
                  <a:pt x="34339" y="46529"/>
                  <a:pt x="34041" y="46638"/>
                </a:cubicBezTo>
                <a:cubicBezTo>
                  <a:pt x="33444" y="46855"/>
                  <a:pt x="32875" y="47126"/>
                  <a:pt x="32332" y="47478"/>
                </a:cubicBezTo>
                <a:cubicBezTo>
                  <a:pt x="31220" y="48129"/>
                  <a:pt x="30244" y="48970"/>
                  <a:pt x="29430" y="49974"/>
                </a:cubicBezTo>
                <a:cubicBezTo>
                  <a:pt x="28589" y="50977"/>
                  <a:pt x="28019" y="52144"/>
                  <a:pt x="27694" y="53419"/>
                </a:cubicBezTo>
                <a:cubicBezTo>
                  <a:pt x="27558" y="54042"/>
                  <a:pt x="27504" y="54693"/>
                  <a:pt x="27585" y="55371"/>
                </a:cubicBezTo>
                <a:cubicBezTo>
                  <a:pt x="27613" y="55697"/>
                  <a:pt x="27667" y="56022"/>
                  <a:pt x="27748" y="56321"/>
                </a:cubicBezTo>
                <a:lnTo>
                  <a:pt x="27802" y="56565"/>
                </a:lnTo>
                <a:lnTo>
                  <a:pt x="27911" y="56836"/>
                </a:lnTo>
                <a:cubicBezTo>
                  <a:pt x="27992" y="57080"/>
                  <a:pt x="28101" y="57270"/>
                  <a:pt x="28209" y="57514"/>
                </a:cubicBezTo>
                <a:cubicBezTo>
                  <a:pt x="28236" y="57596"/>
                  <a:pt x="28264" y="57677"/>
                  <a:pt x="28318" y="57758"/>
                </a:cubicBezTo>
                <a:cubicBezTo>
                  <a:pt x="28399" y="57758"/>
                  <a:pt x="28508" y="57704"/>
                  <a:pt x="28589" y="57704"/>
                </a:cubicBezTo>
                <a:lnTo>
                  <a:pt x="29159" y="57514"/>
                </a:lnTo>
                <a:lnTo>
                  <a:pt x="29728" y="57351"/>
                </a:lnTo>
                <a:cubicBezTo>
                  <a:pt x="29918" y="57297"/>
                  <a:pt x="30081" y="57243"/>
                  <a:pt x="30244" y="57189"/>
                </a:cubicBezTo>
                <a:cubicBezTo>
                  <a:pt x="30596" y="57107"/>
                  <a:pt x="30922" y="56999"/>
                  <a:pt x="31274" y="56917"/>
                </a:cubicBezTo>
                <a:cubicBezTo>
                  <a:pt x="31952" y="56728"/>
                  <a:pt x="32630" y="56565"/>
                  <a:pt x="33336" y="56402"/>
                </a:cubicBezTo>
                <a:cubicBezTo>
                  <a:pt x="34692" y="56077"/>
                  <a:pt x="36102" y="55805"/>
                  <a:pt x="37486" y="55616"/>
                </a:cubicBezTo>
                <a:cubicBezTo>
                  <a:pt x="39764" y="55263"/>
                  <a:pt x="42070" y="55046"/>
                  <a:pt x="44375" y="54992"/>
                </a:cubicBezTo>
                <a:lnTo>
                  <a:pt x="45569" y="54965"/>
                </a:lnTo>
                <a:lnTo>
                  <a:pt x="46871" y="54965"/>
                </a:lnTo>
                <a:lnTo>
                  <a:pt x="47521" y="54992"/>
                </a:lnTo>
                <a:cubicBezTo>
                  <a:pt x="49393" y="55019"/>
                  <a:pt x="51237" y="55317"/>
                  <a:pt x="53001" y="55914"/>
                </a:cubicBezTo>
                <a:cubicBezTo>
                  <a:pt x="53868" y="56212"/>
                  <a:pt x="54682" y="56619"/>
                  <a:pt x="55442" y="57134"/>
                </a:cubicBezTo>
                <a:cubicBezTo>
                  <a:pt x="56174" y="57623"/>
                  <a:pt x="56798" y="58274"/>
                  <a:pt x="57232" y="59033"/>
                </a:cubicBezTo>
                <a:cubicBezTo>
                  <a:pt x="57530" y="59576"/>
                  <a:pt x="57720" y="60172"/>
                  <a:pt x="57801" y="60796"/>
                </a:cubicBezTo>
                <a:cubicBezTo>
                  <a:pt x="57856" y="61393"/>
                  <a:pt x="57774" y="62017"/>
                  <a:pt x="57612" y="62613"/>
                </a:cubicBezTo>
                <a:cubicBezTo>
                  <a:pt x="57422" y="63210"/>
                  <a:pt x="57123" y="63780"/>
                  <a:pt x="56744" y="64268"/>
                </a:cubicBezTo>
                <a:cubicBezTo>
                  <a:pt x="56364" y="64783"/>
                  <a:pt x="55930" y="65244"/>
                  <a:pt x="55442" y="65624"/>
                </a:cubicBezTo>
                <a:cubicBezTo>
                  <a:pt x="54628" y="66275"/>
                  <a:pt x="53706" y="66791"/>
                  <a:pt x="52729" y="67116"/>
                </a:cubicBezTo>
                <a:cubicBezTo>
                  <a:pt x="51726" y="67414"/>
                  <a:pt x="50695" y="67631"/>
                  <a:pt x="49664" y="67713"/>
                </a:cubicBezTo>
                <a:cubicBezTo>
                  <a:pt x="48968" y="67767"/>
                  <a:pt x="48266" y="67785"/>
                  <a:pt x="47559" y="67785"/>
                </a:cubicBezTo>
                <a:cubicBezTo>
                  <a:pt x="46144" y="67785"/>
                  <a:pt x="44710" y="67713"/>
                  <a:pt x="43263" y="67713"/>
                </a:cubicBezTo>
                <a:cubicBezTo>
                  <a:pt x="43139" y="67710"/>
                  <a:pt x="43015" y="67709"/>
                  <a:pt x="42891" y="67709"/>
                </a:cubicBezTo>
                <a:cubicBezTo>
                  <a:pt x="41527" y="67709"/>
                  <a:pt x="40187" y="67846"/>
                  <a:pt x="38869" y="68120"/>
                </a:cubicBezTo>
                <a:cubicBezTo>
                  <a:pt x="37431" y="68418"/>
                  <a:pt x="36048" y="68988"/>
                  <a:pt x="34882" y="69856"/>
                </a:cubicBezTo>
                <a:cubicBezTo>
                  <a:pt x="33661" y="70723"/>
                  <a:pt x="32766" y="71944"/>
                  <a:pt x="32278" y="73354"/>
                </a:cubicBezTo>
                <a:cubicBezTo>
                  <a:pt x="31763" y="74765"/>
                  <a:pt x="31627" y="76311"/>
                  <a:pt x="31871" y="77803"/>
                </a:cubicBezTo>
                <a:cubicBezTo>
                  <a:pt x="31871" y="77911"/>
                  <a:pt x="31925" y="78020"/>
                  <a:pt x="31925" y="78128"/>
                </a:cubicBezTo>
                <a:cubicBezTo>
                  <a:pt x="31979" y="78345"/>
                  <a:pt x="32034" y="78562"/>
                  <a:pt x="32088" y="78752"/>
                </a:cubicBezTo>
                <a:cubicBezTo>
                  <a:pt x="32115" y="78969"/>
                  <a:pt x="32169" y="79186"/>
                  <a:pt x="32251" y="79376"/>
                </a:cubicBezTo>
                <a:lnTo>
                  <a:pt x="32468" y="80000"/>
                </a:lnTo>
                <a:lnTo>
                  <a:pt x="32712" y="80569"/>
                </a:lnTo>
                <a:cubicBezTo>
                  <a:pt x="32793" y="80786"/>
                  <a:pt x="32902" y="80976"/>
                  <a:pt x="33010" y="81166"/>
                </a:cubicBezTo>
                <a:cubicBezTo>
                  <a:pt x="33092" y="81356"/>
                  <a:pt x="33200" y="81546"/>
                  <a:pt x="33309" y="81736"/>
                </a:cubicBezTo>
                <a:cubicBezTo>
                  <a:pt x="34204" y="83173"/>
                  <a:pt x="35451" y="84367"/>
                  <a:pt x="36943" y="85208"/>
                </a:cubicBezTo>
                <a:cubicBezTo>
                  <a:pt x="37920" y="85777"/>
                  <a:pt x="38950" y="86211"/>
                  <a:pt x="40035" y="86510"/>
                </a:cubicBezTo>
                <a:cubicBezTo>
                  <a:pt x="41450" y="86894"/>
                  <a:pt x="42911" y="87097"/>
                  <a:pt x="44383" y="87097"/>
                </a:cubicBezTo>
                <a:cubicBezTo>
                  <a:pt x="44886" y="87097"/>
                  <a:pt x="45390" y="87073"/>
                  <a:pt x="45894" y="87025"/>
                </a:cubicBezTo>
                <a:cubicBezTo>
                  <a:pt x="46165" y="87025"/>
                  <a:pt x="46382" y="86998"/>
                  <a:pt x="46545" y="86971"/>
                </a:cubicBezTo>
                <a:cubicBezTo>
                  <a:pt x="46823" y="86931"/>
                  <a:pt x="46912" y="86906"/>
                  <a:pt x="46855" y="86906"/>
                </a:cubicBezTo>
                <a:cubicBezTo>
                  <a:pt x="46834" y="86906"/>
                  <a:pt x="46793" y="86909"/>
                  <a:pt x="46735" y="86916"/>
                </a:cubicBezTo>
                <a:cubicBezTo>
                  <a:pt x="46491" y="86916"/>
                  <a:pt x="45948" y="86971"/>
                  <a:pt x="45189" y="86971"/>
                </a:cubicBezTo>
                <a:cubicBezTo>
                  <a:pt x="44983" y="86978"/>
                  <a:pt x="44779" y="86982"/>
                  <a:pt x="44574" y="86982"/>
                </a:cubicBezTo>
                <a:cubicBezTo>
                  <a:pt x="43349" y="86982"/>
                  <a:pt x="42143" y="86843"/>
                  <a:pt x="40958" y="86564"/>
                </a:cubicBezTo>
                <a:cubicBezTo>
                  <a:pt x="40252" y="86401"/>
                  <a:pt x="39574" y="86184"/>
                  <a:pt x="38923" y="85940"/>
                </a:cubicBezTo>
                <a:cubicBezTo>
                  <a:pt x="38293" y="85688"/>
                  <a:pt x="37687" y="85389"/>
                  <a:pt x="37125" y="85043"/>
                </a:cubicBezTo>
                <a:lnTo>
                  <a:pt x="37125" y="85043"/>
                </a:lnTo>
                <a:cubicBezTo>
                  <a:pt x="38018" y="85508"/>
                  <a:pt x="38960" y="85898"/>
                  <a:pt x="39927" y="86211"/>
                </a:cubicBezTo>
                <a:cubicBezTo>
                  <a:pt x="40849" y="86482"/>
                  <a:pt x="41798" y="86672"/>
                  <a:pt x="42775" y="86754"/>
                </a:cubicBezTo>
                <a:cubicBezTo>
                  <a:pt x="43408" y="86816"/>
                  <a:pt x="44042" y="86849"/>
                  <a:pt x="44676" y="86849"/>
                </a:cubicBezTo>
                <a:cubicBezTo>
                  <a:pt x="45425" y="86849"/>
                  <a:pt x="46175" y="86802"/>
                  <a:pt x="46925" y="86699"/>
                </a:cubicBezTo>
                <a:cubicBezTo>
                  <a:pt x="47494" y="86645"/>
                  <a:pt x="48037" y="86564"/>
                  <a:pt x="48579" y="86401"/>
                </a:cubicBezTo>
                <a:cubicBezTo>
                  <a:pt x="48634" y="86374"/>
                  <a:pt x="48579" y="86374"/>
                  <a:pt x="48579" y="86347"/>
                </a:cubicBezTo>
                <a:cubicBezTo>
                  <a:pt x="47576" y="86537"/>
                  <a:pt x="46545" y="86645"/>
                  <a:pt x="45514" y="86672"/>
                </a:cubicBezTo>
                <a:cubicBezTo>
                  <a:pt x="44646" y="86672"/>
                  <a:pt x="43778" y="86645"/>
                  <a:pt x="42910" y="86537"/>
                </a:cubicBezTo>
                <a:cubicBezTo>
                  <a:pt x="42015" y="86428"/>
                  <a:pt x="41120" y="86238"/>
                  <a:pt x="40252" y="85994"/>
                </a:cubicBezTo>
                <a:cubicBezTo>
                  <a:pt x="38408" y="85479"/>
                  <a:pt x="36699" y="84529"/>
                  <a:pt x="35316" y="83255"/>
                </a:cubicBezTo>
                <a:cubicBezTo>
                  <a:pt x="34692" y="82658"/>
                  <a:pt x="34149" y="81953"/>
                  <a:pt x="33715" y="81220"/>
                </a:cubicBezTo>
                <a:cubicBezTo>
                  <a:pt x="33281" y="80461"/>
                  <a:pt x="32956" y="79674"/>
                  <a:pt x="32739" y="78834"/>
                </a:cubicBezTo>
                <a:cubicBezTo>
                  <a:pt x="32386" y="77532"/>
                  <a:pt x="32332" y="76175"/>
                  <a:pt x="32549" y="74873"/>
                </a:cubicBezTo>
                <a:cubicBezTo>
                  <a:pt x="32739" y="73571"/>
                  <a:pt x="33309" y="72351"/>
                  <a:pt x="34177" y="71374"/>
                </a:cubicBezTo>
                <a:cubicBezTo>
                  <a:pt x="34421" y="71049"/>
                  <a:pt x="34719" y="70778"/>
                  <a:pt x="35044" y="70534"/>
                </a:cubicBezTo>
                <a:cubicBezTo>
                  <a:pt x="35560" y="70127"/>
                  <a:pt x="36102" y="69801"/>
                  <a:pt x="36699" y="69530"/>
                </a:cubicBezTo>
                <a:lnTo>
                  <a:pt x="36699" y="69530"/>
                </a:lnTo>
                <a:cubicBezTo>
                  <a:pt x="35885" y="69910"/>
                  <a:pt x="35126" y="70425"/>
                  <a:pt x="34475" y="71049"/>
                </a:cubicBezTo>
                <a:cubicBezTo>
                  <a:pt x="33797" y="71781"/>
                  <a:pt x="33281" y="72622"/>
                  <a:pt x="32929" y="73544"/>
                </a:cubicBezTo>
                <a:cubicBezTo>
                  <a:pt x="32576" y="74602"/>
                  <a:pt x="32413" y="75687"/>
                  <a:pt x="32468" y="76799"/>
                </a:cubicBezTo>
                <a:cubicBezTo>
                  <a:pt x="32495" y="77233"/>
                  <a:pt x="32549" y="77640"/>
                  <a:pt x="32630" y="78074"/>
                </a:cubicBezTo>
                <a:cubicBezTo>
                  <a:pt x="32712" y="78508"/>
                  <a:pt x="32820" y="78915"/>
                  <a:pt x="32956" y="79349"/>
                </a:cubicBezTo>
                <a:cubicBezTo>
                  <a:pt x="33092" y="79756"/>
                  <a:pt x="33254" y="80135"/>
                  <a:pt x="33444" y="80542"/>
                </a:cubicBezTo>
                <a:cubicBezTo>
                  <a:pt x="33634" y="80922"/>
                  <a:pt x="33851" y="81275"/>
                  <a:pt x="34068" y="81654"/>
                </a:cubicBezTo>
                <a:cubicBezTo>
                  <a:pt x="34502" y="82278"/>
                  <a:pt x="34990" y="82875"/>
                  <a:pt x="35560" y="83390"/>
                </a:cubicBezTo>
                <a:cubicBezTo>
                  <a:pt x="35831" y="83634"/>
                  <a:pt x="36129" y="83851"/>
                  <a:pt x="36455" y="84096"/>
                </a:cubicBezTo>
                <a:cubicBezTo>
                  <a:pt x="36591" y="84177"/>
                  <a:pt x="36753" y="84313"/>
                  <a:pt x="36916" y="84394"/>
                </a:cubicBezTo>
                <a:lnTo>
                  <a:pt x="37377" y="84692"/>
                </a:lnTo>
                <a:cubicBezTo>
                  <a:pt x="38679" y="85425"/>
                  <a:pt x="40117" y="85940"/>
                  <a:pt x="41581" y="86184"/>
                </a:cubicBezTo>
                <a:cubicBezTo>
                  <a:pt x="42247" y="86313"/>
                  <a:pt x="43065" y="86391"/>
                  <a:pt x="43216" y="86391"/>
                </a:cubicBezTo>
                <a:cubicBezTo>
                  <a:pt x="43256" y="86391"/>
                  <a:pt x="43250" y="86385"/>
                  <a:pt x="43182" y="86374"/>
                </a:cubicBezTo>
                <a:cubicBezTo>
                  <a:pt x="42856" y="86320"/>
                  <a:pt x="41690" y="86184"/>
                  <a:pt x="40822" y="85940"/>
                </a:cubicBezTo>
                <a:lnTo>
                  <a:pt x="40008" y="85723"/>
                </a:lnTo>
                <a:cubicBezTo>
                  <a:pt x="39737" y="85642"/>
                  <a:pt x="39493" y="85533"/>
                  <a:pt x="39222" y="85452"/>
                </a:cubicBezTo>
                <a:cubicBezTo>
                  <a:pt x="38326" y="85099"/>
                  <a:pt x="37486" y="84665"/>
                  <a:pt x="36699" y="84123"/>
                </a:cubicBezTo>
                <a:cubicBezTo>
                  <a:pt x="36509" y="83987"/>
                  <a:pt x="36319" y="83851"/>
                  <a:pt x="36129" y="83716"/>
                </a:cubicBezTo>
                <a:lnTo>
                  <a:pt x="35587" y="83255"/>
                </a:lnTo>
                <a:cubicBezTo>
                  <a:pt x="35234" y="82929"/>
                  <a:pt x="34936" y="82577"/>
                  <a:pt x="34638" y="82224"/>
                </a:cubicBezTo>
                <a:cubicBezTo>
                  <a:pt x="34041" y="81465"/>
                  <a:pt x="33580" y="80651"/>
                  <a:pt x="33227" y="79756"/>
                </a:cubicBezTo>
                <a:cubicBezTo>
                  <a:pt x="32902" y="78861"/>
                  <a:pt x="32685" y="77938"/>
                  <a:pt x="32630" y="76989"/>
                </a:cubicBezTo>
                <a:cubicBezTo>
                  <a:pt x="32549" y="76094"/>
                  <a:pt x="32630" y="75226"/>
                  <a:pt x="32847" y="74358"/>
                </a:cubicBezTo>
                <a:cubicBezTo>
                  <a:pt x="33037" y="73490"/>
                  <a:pt x="33390" y="72704"/>
                  <a:pt x="33905" y="71971"/>
                </a:cubicBezTo>
                <a:cubicBezTo>
                  <a:pt x="34936" y="70561"/>
                  <a:pt x="36509" y="69639"/>
                  <a:pt x="38218" y="69150"/>
                </a:cubicBezTo>
                <a:cubicBezTo>
                  <a:pt x="39439" y="68798"/>
                  <a:pt x="40686" y="68608"/>
                  <a:pt x="41934" y="68581"/>
                </a:cubicBezTo>
                <a:cubicBezTo>
                  <a:pt x="42329" y="68564"/>
                  <a:pt x="42727" y="68557"/>
                  <a:pt x="43126" y="68557"/>
                </a:cubicBezTo>
                <a:cubicBezTo>
                  <a:pt x="44014" y="68557"/>
                  <a:pt x="44906" y="68589"/>
                  <a:pt x="45786" y="68608"/>
                </a:cubicBezTo>
                <a:cubicBezTo>
                  <a:pt x="46314" y="68623"/>
                  <a:pt x="46846" y="68634"/>
                  <a:pt x="47380" y="68634"/>
                </a:cubicBezTo>
                <a:cubicBezTo>
                  <a:pt x="48793" y="68634"/>
                  <a:pt x="50220" y="68558"/>
                  <a:pt x="51617" y="68282"/>
                </a:cubicBezTo>
                <a:cubicBezTo>
                  <a:pt x="53624" y="67930"/>
                  <a:pt x="55442" y="66953"/>
                  <a:pt x="56852" y="65516"/>
                </a:cubicBezTo>
                <a:cubicBezTo>
                  <a:pt x="57232" y="65109"/>
                  <a:pt x="57584" y="64648"/>
                  <a:pt x="57856" y="64160"/>
                </a:cubicBezTo>
                <a:cubicBezTo>
                  <a:pt x="58154" y="63671"/>
                  <a:pt x="58371" y="63129"/>
                  <a:pt x="58534" y="62559"/>
                </a:cubicBezTo>
                <a:cubicBezTo>
                  <a:pt x="58561" y="62424"/>
                  <a:pt x="58588" y="62288"/>
                  <a:pt x="58615" y="62125"/>
                </a:cubicBezTo>
                <a:cubicBezTo>
                  <a:pt x="58642" y="61990"/>
                  <a:pt x="58669" y="61854"/>
                  <a:pt x="58669" y="61718"/>
                </a:cubicBezTo>
                <a:lnTo>
                  <a:pt x="58697" y="61284"/>
                </a:lnTo>
                <a:lnTo>
                  <a:pt x="58697" y="60878"/>
                </a:lnTo>
                <a:cubicBezTo>
                  <a:pt x="58669" y="60606"/>
                  <a:pt x="58642" y="60335"/>
                  <a:pt x="58561" y="60091"/>
                </a:cubicBezTo>
                <a:cubicBezTo>
                  <a:pt x="58534" y="59847"/>
                  <a:pt x="58452" y="59603"/>
                  <a:pt x="58344" y="59359"/>
                </a:cubicBezTo>
                <a:cubicBezTo>
                  <a:pt x="57910" y="58192"/>
                  <a:pt x="57123" y="57189"/>
                  <a:pt x="56093" y="56511"/>
                </a:cubicBezTo>
                <a:cubicBezTo>
                  <a:pt x="55089" y="55805"/>
                  <a:pt x="54004" y="55290"/>
                  <a:pt x="52865" y="54937"/>
                </a:cubicBezTo>
                <a:cubicBezTo>
                  <a:pt x="51726" y="54612"/>
                  <a:pt x="50559" y="54368"/>
                  <a:pt x="49366" y="54232"/>
                </a:cubicBezTo>
                <a:cubicBezTo>
                  <a:pt x="49068" y="54205"/>
                  <a:pt x="48796" y="54178"/>
                  <a:pt x="48498" y="54178"/>
                </a:cubicBezTo>
                <a:cubicBezTo>
                  <a:pt x="48200" y="54151"/>
                  <a:pt x="47901" y="54151"/>
                  <a:pt x="47603" y="54124"/>
                </a:cubicBezTo>
                <a:cubicBezTo>
                  <a:pt x="47223" y="54124"/>
                  <a:pt x="46831" y="54112"/>
                  <a:pt x="46444" y="54112"/>
                </a:cubicBezTo>
                <a:cubicBezTo>
                  <a:pt x="46250" y="54112"/>
                  <a:pt x="46057" y="54115"/>
                  <a:pt x="45867" y="54124"/>
                </a:cubicBezTo>
                <a:cubicBezTo>
                  <a:pt x="42015" y="54124"/>
                  <a:pt x="38191" y="54531"/>
                  <a:pt x="34421" y="55290"/>
                </a:cubicBezTo>
                <a:cubicBezTo>
                  <a:pt x="33498" y="55480"/>
                  <a:pt x="32576" y="55697"/>
                  <a:pt x="31708" y="55914"/>
                </a:cubicBezTo>
                <a:cubicBezTo>
                  <a:pt x="31247" y="56050"/>
                  <a:pt x="30786" y="56158"/>
                  <a:pt x="30352" y="56294"/>
                </a:cubicBezTo>
                <a:lnTo>
                  <a:pt x="29674" y="56483"/>
                </a:lnTo>
                <a:lnTo>
                  <a:pt x="29050" y="56673"/>
                </a:lnTo>
                <a:lnTo>
                  <a:pt x="28806" y="56755"/>
                </a:lnTo>
                <a:cubicBezTo>
                  <a:pt x="28752" y="56673"/>
                  <a:pt x="28725" y="56592"/>
                  <a:pt x="28698" y="56511"/>
                </a:cubicBezTo>
                <a:lnTo>
                  <a:pt x="28643" y="56375"/>
                </a:lnTo>
                <a:cubicBezTo>
                  <a:pt x="28616" y="56294"/>
                  <a:pt x="28589" y="56212"/>
                  <a:pt x="28589" y="56131"/>
                </a:cubicBezTo>
                <a:cubicBezTo>
                  <a:pt x="28535" y="55995"/>
                  <a:pt x="28508" y="55833"/>
                  <a:pt x="28481" y="55670"/>
                </a:cubicBezTo>
                <a:cubicBezTo>
                  <a:pt x="28291" y="54503"/>
                  <a:pt x="28508" y="53310"/>
                  <a:pt x="29023" y="52225"/>
                </a:cubicBezTo>
                <a:lnTo>
                  <a:pt x="29023" y="52279"/>
                </a:lnTo>
                <a:cubicBezTo>
                  <a:pt x="29294" y="51601"/>
                  <a:pt x="29674" y="51004"/>
                  <a:pt x="30135" y="50462"/>
                </a:cubicBezTo>
                <a:cubicBezTo>
                  <a:pt x="30976" y="49458"/>
                  <a:pt x="31952" y="48645"/>
                  <a:pt x="33092" y="48021"/>
                </a:cubicBezTo>
                <a:cubicBezTo>
                  <a:pt x="33688" y="47695"/>
                  <a:pt x="34285" y="47424"/>
                  <a:pt x="34936" y="47234"/>
                </a:cubicBezTo>
                <a:cubicBezTo>
                  <a:pt x="35587" y="47072"/>
                  <a:pt x="36238" y="46909"/>
                  <a:pt x="36916" y="46827"/>
                </a:cubicBezTo>
                <a:cubicBezTo>
                  <a:pt x="37786" y="46723"/>
                  <a:pt x="38655" y="46674"/>
                  <a:pt x="39532" y="46674"/>
                </a:cubicBezTo>
                <a:cubicBezTo>
                  <a:pt x="40022" y="46674"/>
                  <a:pt x="40515" y="46690"/>
                  <a:pt x="41012" y="46719"/>
                </a:cubicBezTo>
                <a:cubicBezTo>
                  <a:pt x="43751" y="46882"/>
                  <a:pt x="46518" y="47343"/>
                  <a:pt x="49339" y="47478"/>
                </a:cubicBezTo>
                <a:cubicBezTo>
                  <a:pt x="49650" y="47499"/>
                  <a:pt x="49960" y="47508"/>
                  <a:pt x="50271" y="47508"/>
                </a:cubicBezTo>
                <a:cubicBezTo>
                  <a:pt x="50774" y="47508"/>
                  <a:pt x="51277" y="47485"/>
                  <a:pt x="51780" y="47451"/>
                </a:cubicBezTo>
                <a:cubicBezTo>
                  <a:pt x="52187" y="47424"/>
                  <a:pt x="52567" y="47370"/>
                  <a:pt x="52919" y="47343"/>
                </a:cubicBezTo>
                <a:lnTo>
                  <a:pt x="53868" y="47180"/>
                </a:lnTo>
                <a:cubicBezTo>
                  <a:pt x="55496" y="46882"/>
                  <a:pt x="57069" y="46285"/>
                  <a:pt x="58480" y="45471"/>
                </a:cubicBezTo>
                <a:cubicBezTo>
                  <a:pt x="60351" y="44413"/>
                  <a:pt x="61707" y="42650"/>
                  <a:pt x="62250" y="40589"/>
                </a:cubicBezTo>
                <a:cubicBezTo>
                  <a:pt x="62494" y="39640"/>
                  <a:pt x="62548" y="38636"/>
                  <a:pt x="62440" y="37660"/>
                </a:cubicBezTo>
                <a:cubicBezTo>
                  <a:pt x="62304" y="36710"/>
                  <a:pt x="62060" y="35761"/>
                  <a:pt x="61653" y="34866"/>
                </a:cubicBezTo>
                <a:cubicBezTo>
                  <a:pt x="61300" y="34052"/>
                  <a:pt x="60812" y="33266"/>
                  <a:pt x="60270" y="32560"/>
                </a:cubicBezTo>
                <a:cubicBezTo>
                  <a:pt x="59727" y="31909"/>
                  <a:pt x="59103" y="31313"/>
                  <a:pt x="58425" y="30797"/>
                </a:cubicBezTo>
                <a:cubicBezTo>
                  <a:pt x="56933" y="29712"/>
                  <a:pt x="55198" y="29007"/>
                  <a:pt x="53380" y="28682"/>
                </a:cubicBezTo>
                <a:cubicBezTo>
                  <a:pt x="52485" y="28532"/>
                  <a:pt x="51576" y="28458"/>
                  <a:pt x="50664" y="28458"/>
                </a:cubicBezTo>
                <a:cubicBezTo>
                  <a:pt x="49752" y="28458"/>
                  <a:pt x="48837" y="28532"/>
                  <a:pt x="47928" y="28682"/>
                </a:cubicBezTo>
                <a:cubicBezTo>
                  <a:pt x="46545" y="28926"/>
                  <a:pt x="45189" y="29278"/>
                  <a:pt x="43887" y="29767"/>
                </a:cubicBezTo>
                <a:cubicBezTo>
                  <a:pt x="43209" y="30038"/>
                  <a:pt x="42504" y="30363"/>
                  <a:pt x="41798" y="30716"/>
                </a:cubicBezTo>
                <a:lnTo>
                  <a:pt x="41853" y="30689"/>
                </a:lnTo>
                <a:lnTo>
                  <a:pt x="41853" y="30689"/>
                </a:lnTo>
                <a:cubicBezTo>
                  <a:pt x="40307" y="31448"/>
                  <a:pt x="38815" y="32289"/>
                  <a:pt x="37377" y="33211"/>
                </a:cubicBezTo>
                <a:cubicBezTo>
                  <a:pt x="35858" y="34188"/>
                  <a:pt x="34529" y="35083"/>
                  <a:pt x="32929" y="36222"/>
                </a:cubicBezTo>
                <a:cubicBezTo>
                  <a:pt x="31844" y="36981"/>
                  <a:pt x="30244" y="38066"/>
                  <a:pt x="28942" y="38934"/>
                </a:cubicBezTo>
                <a:lnTo>
                  <a:pt x="26392" y="40697"/>
                </a:lnTo>
                <a:lnTo>
                  <a:pt x="22432" y="43437"/>
                </a:lnTo>
                <a:cubicBezTo>
                  <a:pt x="21808" y="43898"/>
                  <a:pt x="21103" y="44224"/>
                  <a:pt x="20370" y="44441"/>
                </a:cubicBezTo>
                <a:cubicBezTo>
                  <a:pt x="20200" y="44478"/>
                  <a:pt x="20028" y="44497"/>
                  <a:pt x="19858" y="44497"/>
                </a:cubicBezTo>
                <a:cubicBezTo>
                  <a:pt x="19296" y="44497"/>
                  <a:pt x="18752" y="44293"/>
                  <a:pt x="18336" y="43898"/>
                </a:cubicBezTo>
                <a:cubicBezTo>
                  <a:pt x="18038" y="43627"/>
                  <a:pt x="17794" y="43301"/>
                  <a:pt x="17658" y="42922"/>
                </a:cubicBezTo>
                <a:cubicBezTo>
                  <a:pt x="17550" y="42732"/>
                  <a:pt x="17495" y="42542"/>
                  <a:pt x="17441" y="42352"/>
                </a:cubicBezTo>
                <a:cubicBezTo>
                  <a:pt x="17387" y="42135"/>
                  <a:pt x="17333" y="41945"/>
                  <a:pt x="17305" y="41728"/>
                </a:cubicBezTo>
                <a:cubicBezTo>
                  <a:pt x="17143" y="40887"/>
                  <a:pt x="17170" y="40046"/>
                  <a:pt x="17305" y="39206"/>
                </a:cubicBezTo>
                <a:cubicBezTo>
                  <a:pt x="17387" y="38772"/>
                  <a:pt x="17495" y="38365"/>
                  <a:pt x="17658" y="37958"/>
                </a:cubicBezTo>
                <a:lnTo>
                  <a:pt x="17875" y="37334"/>
                </a:lnTo>
                <a:lnTo>
                  <a:pt x="17984" y="37009"/>
                </a:lnTo>
                <a:cubicBezTo>
                  <a:pt x="18011" y="36900"/>
                  <a:pt x="18065" y="36792"/>
                  <a:pt x="18119" y="36710"/>
                </a:cubicBezTo>
                <a:cubicBezTo>
                  <a:pt x="18309" y="36303"/>
                  <a:pt x="18445" y="35869"/>
                  <a:pt x="18662" y="35490"/>
                </a:cubicBezTo>
                <a:lnTo>
                  <a:pt x="19313" y="34296"/>
                </a:lnTo>
                <a:cubicBezTo>
                  <a:pt x="19448" y="34052"/>
                  <a:pt x="19638" y="33754"/>
                  <a:pt x="19828" y="33455"/>
                </a:cubicBezTo>
                <a:cubicBezTo>
                  <a:pt x="19936" y="33293"/>
                  <a:pt x="20018" y="33130"/>
                  <a:pt x="20126" y="32994"/>
                </a:cubicBezTo>
                <a:lnTo>
                  <a:pt x="20452" y="32533"/>
                </a:lnTo>
                <a:lnTo>
                  <a:pt x="20994" y="31774"/>
                </a:lnTo>
                <a:lnTo>
                  <a:pt x="21591" y="31068"/>
                </a:lnTo>
                <a:cubicBezTo>
                  <a:pt x="21990" y="30563"/>
                  <a:pt x="22441" y="30084"/>
                  <a:pt x="22893" y="29631"/>
                </a:cubicBezTo>
                <a:lnTo>
                  <a:pt x="22893" y="29631"/>
                </a:lnTo>
                <a:lnTo>
                  <a:pt x="22947" y="29604"/>
                </a:lnTo>
                <a:cubicBezTo>
                  <a:pt x="24168" y="28410"/>
                  <a:pt x="25497" y="27325"/>
                  <a:pt x="26907" y="26349"/>
                </a:cubicBezTo>
                <a:lnTo>
                  <a:pt x="26907" y="26349"/>
                </a:lnTo>
                <a:lnTo>
                  <a:pt x="26880" y="26376"/>
                </a:lnTo>
                <a:lnTo>
                  <a:pt x="27558" y="25915"/>
                </a:lnTo>
                <a:lnTo>
                  <a:pt x="27504" y="25942"/>
                </a:lnTo>
                <a:cubicBezTo>
                  <a:pt x="27721" y="25806"/>
                  <a:pt x="27965" y="25644"/>
                  <a:pt x="28182" y="25508"/>
                </a:cubicBezTo>
                <a:lnTo>
                  <a:pt x="28182" y="25508"/>
                </a:lnTo>
                <a:lnTo>
                  <a:pt x="28128" y="25535"/>
                </a:lnTo>
                <a:lnTo>
                  <a:pt x="28779" y="25128"/>
                </a:lnTo>
                <a:lnTo>
                  <a:pt x="28752" y="25156"/>
                </a:lnTo>
                <a:cubicBezTo>
                  <a:pt x="29131" y="24911"/>
                  <a:pt x="29538" y="24694"/>
                  <a:pt x="29945" y="24450"/>
                </a:cubicBezTo>
                <a:cubicBezTo>
                  <a:pt x="30840" y="23989"/>
                  <a:pt x="32332" y="23284"/>
                  <a:pt x="33444" y="22823"/>
                </a:cubicBezTo>
                <a:lnTo>
                  <a:pt x="33444" y="22823"/>
                </a:lnTo>
                <a:lnTo>
                  <a:pt x="33390" y="22850"/>
                </a:lnTo>
                <a:cubicBezTo>
                  <a:pt x="34041" y="22579"/>
                  <a:pt x="34665" y="22335"/>
                  <a:pt x="35316" y="22118"/>
                </a:cubicBezTo>
                <a:cubicBezTo>
                  <a:pt x="35777" y="21982"/>
                  <a:pt x="36129" y="21874"/>
                  <a:pt x="36753" y="21684"/>
                </a:cubicBezTo>
                <a:cubicBezTo>
                  <a:pt x="38462" y="21087"/>
                  <a:pt x="40225" y="20626"/>
                  <a:pt x="41988" y="20273"/>
                </a:cubicBezTo>
                <a:lnTo>
                  <a:pt x="41961" y="20273"/>
                </a:lnTo>
                <a:cubicBezTo>
                  <a:pt x="43372" y="20002"/>
                  <a:pt x="44673" y="19758"/>
                  <a:pt x="46138" y="19487"/>
                </a:cubicBezTo>
                <a:cubicBezTo>
                  <a:pt x="47304" y="19297"/>
                  <a:pt x="48742" y="19080"/>
                  <a:pt x="50044" y="18890"/>
                </a:cubicBezTo>
                <a:lnTo>
                  <a:pt x="50121" y="18877"/>
                </a:lnTo>
                <a:lnTo>
                  <a:pt x="50121" y="18877"/>
                </a:lnTo>
                <a:lnTo>
                  <a:pt x="51102" y="18781"/>
                </a:lnTo>
                <a:cubicBezTo>
                  <a:pt x="52133" y="18646"/>
                  <a:pt x="53462" y="18456"/>
                  <a:pt x="53814" y="18402"/>
                </a:cubicBezTo>
                <a:cubicBezTo>
                  <a:pt x="55849" y="18185"/>
                  <a:pt x="57774" y="17859"/>
                  <a:pt x="59727" y="17561"/>
                </a:cubicBezTo>
                <a:lnTo>
                  <a:pt x="59998" y="17561"/>
                </a:lnTo>
                <a:cubicBezTo>
                  <a:pt x="60859" y="17434"/>
                  <a:pt x="61720" y="17213"/>
                  <a:pt x="62537" y="16919"/>
                </a:cubicBezTo>
                <a:lnTo>
                  <a:pt x="62537" y="16919"/>
                </a:lnTo>
                <a:lnTo>
                  <a:pt x="62684" y="16883"/>
                </a:lnTo>
                <a:lnTo>
                  <a:pt x="63308" y="16693"/>
                </a:lnTo>
                <a:lnTo>
                  <a:pt x="63714" y="16530"/>
                </a:lnTo>
                <a:cubicBezTo>
                  <a:pt x="63959" y="16449"/>
                  <a:pt x="63742" y="16557"/>
                  <a:pt x="64148" y="16395"/>
                </a:cubicBezTo>
                <a:cubicBezTo>
                  <a:pt x="64664" y="16178"/>
                  <a:pt x="65179" y="15906"/>
                  <a:pt x="65640" y="15635"/>
                </a:cubicBezTo>
                <a:cubicBezTo>
                  <a:pt x="65855" y="15485"/>
                  <a:pt x="65951" y="15436"/>
                  <a:pt x="65995" y="15436"/>
                </a:cubicBezTo>
                <a:cubicBezTo>
                  <a:pt x="66006" y="15436"/>
                  <a:pt x="66014" y="15440"/>
                  <a:pt x="66020" y="15445"/>
                </a:cubicBezTo>
                <a:cubicBezTo>
                  <a:pt x="66590" y="14984"/>
                  <a:pt x="67078" y="14442"/>
                  <a:pt x="67512" y="13845"/>
                </a:cubicBezTo>
                <a:lnTo>
                  <a:pt x="67729" y="13465"/>
                </a:lnTo>
                <a:cubicBezTo>
                  <a:pt x="67810" y="13357"/>
                  <a:pt x="67837" y="13248"/>
                  <a:pt x="67892" y="13140"/>
                </a:cubicBezTo>
                <a:cubicBezTo>
                  <a:pt x="67946" y="13004"/>
                  <a:pt x="68000" y="12868"/>
                  <a:pt x="68027" y="12760"/>
                </a:cubicBezTo>
                <a:lnTo>
                  <a:pt x="68027" y="12706"/>
                </a:lnTo>
                <a:cubicBezTo>
                  <a:pt x="67892" y="13031"/>
                  <a:pt x="67702" y="13357"/>
                  <a:pt x="67512" y="13628"/>
                </a:cubicBezTo>
                <a:lnTo>
                  <a:pt x="67322" y="13899"/>
                </a:lnTo>
                <a:lnTo>
                  <a:pt x="67186" y="14062"/>
                </a:lnTo>
                <a:cubicBezTo>
                  <a:pt x="67129" y="14119"/>
                  <a:pt x="67101" y="14142"/>
                  <a:pt x="67093" y="14142"/>
                </a:cubicBezTo>
                <a:cubicBezTo>
                  <a:pt x="67083" y="14142"/>
                  <a:pt x="67112" y="14098"/>
                  <a:pt x="67159" y="14035"/>
                </a:cubicBezTo>
                <a:cubicBezTo>
                  <a:pt x="67512" y="13574"/>
                  <a:pt x="67783" y="13058"/>
                  <a:pt x="68000" y="12543"/>
                </a:cubicBezTo>
                <a:cubicBezTo>
                  <a:pt x="68163" y="12136"/>
                  <a:pt x="68271" y="11702"/>
                  <a:pt x="68325" y="11268"/>
                </a:cubicBezTo>
                <a:cubicBezTo>
                  <a:pt x="68431" y="10743"/>
                  <a:pt x="68459" y="10192"/>
                  <a:pt x="68461" y="9640"/>
                </a:cubicBezTo>
                <a:lnTo>
                  <a:pt x="68461" y="9640"/>
                </a:lnTo>
                <a:cubicBezTo>
                  <a:pt x="68461" y="9640"/>
                  <a:pt x="68461" y="9640"/>
                  <a:pt x="68461" y="9641"/>
                </a:cubicBezTo>
                <a:lnTo>
                  <a:pt x="68461" y="9586"/>
                </a:lnTo>
                <a:cubicBezTo>
                  <a:pt x="68461" y="9604"/>
                  <a:pt x="68461" y="9622"/>
                  <a:pt x="68461" y="9640"/>
                </a:cubicBezTo>
                <a:lnTo>
                  <a:pt x="68461" y="9640"/>
                </a:lnTo>
                <a:cubicBezTo>
                  <a:pt x="68407" y="9206"/>
                  <a:pt x="68325" y="8800"/>
                  <a:pt x="68190" y="8366"/>
                </a:cubicBezTo>
                <a:cubicBezTo>
                  <a:pt x="67973" y="7525"/>
                  <a:pt x="67647" y="6738"/>
                  <a:pt x="67186" y="6006"/>
                </a:cubicBezTo>
                <a:cubicBezTo>
                  <a:pt x="66698" y="5220"/>
                  <a:pt x="66074" y="4541"/>
                  <a:pt x="65396" y="3918"/>
                </a:cubicBezTo>
                <a:cubicBezTo>
                  <a:pt x="65071" y="3619"/>
                  <a:pt x="64718" y="3294"/>
                  <a:pt x="64365" y="3022"/>
                </a:cubicBezTo>
                <a:cubicBezTo>
                  <a:pt x="63702" y="2606"/>
                  <a:pt x="63499" y="2483"/>
                  <a:pt x="63486" y="2483"/>
                </a:cubicBezTo>
                <a:lnTo>
                  <a:pt x="63486" y="2483"/>
                </a:lnTo>
                <a:cubicBezTo>
                  <a:pt x="63469" y="2483"/>
                  <a:pt x="63835" y="2730"/>
                  <a:pt x="63815" y="2730"/>
                </a:cubicBezTo>
                <a:cubicBezTo>
                  <a:pt x="63809" y="2730"/>
                  <a:pt x="63765" y="2706"/>
                  <a:pt x="63660" y="2643"/>
                </a:cubicBezTo>
                <a:cubicBezTo>
                  <a:pt x="62856" y="2160"/>
                  <a:pt x="62024" y="1757"/>
                  <a:pt x="61140" y="1433"/>
                </a:cubicBezTo>
                <a:lnTo>
                  <a:pt x="61140" y="1433"/>
                </a:lnTo>
                <a:lnTo>
                  <a:pt x="61002" y="1341"/>
                </a:lnTo>
                <a:cubicBezTo>
                  <a:pt x="60487" y="1151"/>
                  <a:pt x="59944" y="1015"/>
                  <a:pt x="59429" y="907"/>
                </a:cubicBezTo>
                <a:cubicBezTo>
                  <a:pt x="59212" y="853"/>
                  <a:pt x="58941" y="771"/>
                  <a:pt x="58534" y="690"/>
                </a:cubicBezTo>
                <a:cubicBezTo>
                  <a:pt x="58154" y="608"/>
                  <a:pt x="57639" y="473"/>
                  <a:pt x="56879" y="364"/>
                </a:cubicBezTo>
                <a:lnTo>
                  <a:pt x="56879" y="364"/>
                </a:lnTo>
                <a:lnTo>
                  <a:pt x="57639" y="473"/>
                </a:lnTo>
                <a:lnTo>
                  <a:pt x="58154" y="581"/>
                </a:lnTo>
                <a:cubicBezTo>
                  <a:pt x="58452" y="636"/>
                  <a:pt x="58642" y="690"/>
                  <a:pt x="58751" y="690"/>
                </a:cubicBezTo>
                <a:cubicBezTo>
                  <a:pt x="58791" y="703"/>
                  <a:pt x="58832" y="710"/>
                  <a:pt x="58873" y="710"/>
                </a:cubicBezTo>
                <a:cubicBezTo>
                  <a:pt x="58914" y="710"/>
                  <a:pt x="58954" y="703"/>
                  <a:pt x="58995" y="690"/>
                </a:cubicBezTo>
                <a:lnTo>
                  <a:pt x="59049" y="690"/>
                </a:lnTo>
                <a:cubicBezTo>
                  <a:pt x="58751" y="608"/>
                  <a:pt x="58344" y="554"/>
                  <a:pt x="58154" y="527"/>
                </a:cubicBezTo>
                <a:cubicBezTo>
                  <a:pt x="57883" y="473"/>
                  <a:pt x="57720" y="446"/>
                  <a:pt x="57503" y="419"/>
                </a:cubicBezTo>
                <a:lnTo>
                  <a:pt x="57557" y="419"/>
                </a:lnTo>
                <a:cubicBezTo>
                  <a:pt x="56933" y="337"/>
                  <a:pt x="56337" y="229"/>
                  <a:pt x="55713" y="174"/>
                </a:cubicBezTo>
                <a:cubicBezTo>
                  <a:pt x="55415" y="147"/>
                  <a:pt x="55116" y="120"/>
                  <a:pt x="54791" y="93"/>
                </a:cubicBezTo>
                <a:lnTo>
                  <a:pt x="53841" y="39"/>
                </a:lnTo>
                <a:cubicBezTo>
                  <a:pt x="53485" y="13"/>
                  <a:pt x="53128" y="1"/>
                  <a:pt x="5277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bg>
      <p:bgPr>
        <a:noFill/>
        <a:effectLst/>
      </p:bgPr>
    </p:bg>
    <p:spTree>
      <p:nvGrpSpPr>
        <p:cNvPr id="1" name="Shape 486"/>
        <p:cNvGrpSpPr/>
        <p:nvPr/>
      </p:nvGrpSpPr>
      <p:grpSpPr>
        <a:xfrm>
          <a:off x="0" y="0"/>
          <a:ext cx="0" cy="0"/>
          <a:chOff x="0" y="0"/>
          <a:chExt cx="0" cy="0"/>
        </a:xfrm>
      </p:grpSpPr>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Quote">
  <p:cSld name="CUSTOM_3_1">
    <p:bg>
      <p:bgPr>
        <a:solidFill>
          <a:schemeClr val="accent3"/>
        </a:solidFill>
        <a:effectLst/>
      </p:bgPr>
    </p:bg>
    <p:spTree>
      <p:nvGrpSpPr>
        <p:cNvPr id="1" name="Shape 556"/>
        <p:cNvGrpSpPr/>
        <p:nvPr/>
      </p:nvGrpSpPr>
      <p:grpSpPr>
        <a:xfrm>
          <a:off x="0" y="0"/>
          <a:ext cx="0" cy="0"/>
          <a:chOff x="0" y="0"/>
          <a:chExt cx="0" cy="0"/>
        </a:xfrm>
      </p:grpSpPr>
      <p:sp>
        <p:nvSpPr>
          <p:cNvPr id="557" name="Google Shape;557;p14"/>
          <p:cNvSpPr/>
          <p:nvPr/>
        </p:nvSpPr>
        <p:spPr>
          <a:xfrm rot="-8100000">
            <a:off x="-1600334" y="-1522217"/>
            <a:ext cx="7980274" cy="8369059"/>
          </a:xfrm>
          <a:custGeom>
            <a:avLst/>
            <a:gdLst/>
            <a:ahLst/>
            <a:cxnLst/>
            <a:rect l="l" t="t" r="r" b="b"/>
            <a:pathLst>
              <a:path w="104663" h="109762" extrusionOk="0">
                <a:moveTo>
                  <a:pt x="61492" y="0"/>
                </a:moveTo>
                <a:cubicBezTo>
                  <a:pt x="50465" y="0"/>
                  <a:pt x="40621" y="9146"/>
                  <a:pt x="32052" y="15324"/>
                </a:cubicBezTo>
                <a:cubicBezTo>
                  <a:pt x="19882" y="24104"/>
                  <a:pt x="10169" y="35842"/>
                  <a:pt x="3800" y="49422"/>
                </a:cubicBezTo>
                <a:cubicBezTo>
                  <a:pt x="1639" y="54040"/>
                  <a:pt x="1" y="59795"/>
                  <a:pt x="2913" y="63981"/>
                </a:cubicBezTo>
                <a:cubicBezTo>
                  <a:pt x="5239" y="67321"/>
                  <a:pt x="9616" y="68315"/>
                  <a:pt x="13780" y="68315"/>
                </a:cubicBezTo>
                <a:cubicBezTo>
                  <a:pt x="14380" y="68315"/>
                  <a:pt x="14976" y="68295"/>
                  <a:pt x="15560" y="68257"/>
                </a:cubicBezTo>
                <a:cubicBezTo>
                  <a:pt x="18177" y="68104"/>
                  <a:pt x="20852" y="67736"/>
                  <a:pt x="23463" y="67736"/>
                </a:cubicBezTo>
                <a:cubicBezTo>
                  <a:pt x="25504" y="67736"/>
                  <a:pt x="27507" y="67961"/>
                  <a:pt x="29413" y="68690"/>
                </a:cubicBezTo>
                <a:cubicBezTo>
                  <a:pt x="35510" y="71055"/>
                  <a:pt x="38626" y="77789"/>
                  <a:pt x="40287" y="84112"/>
                </a:cubicBezTo>
                <a:cubicBezTo>
                  <a:pt x="41925" y="90413"/>
                  <a:pt x="42857" y="97260"/>
                  <a:pt x="46883" y="102401"/>
                </a:cubicBezTo>
                <a:cubicBezTo>
                  <a:pt x="50905" y="107554"/>
                  <a:pt x="57119" y="109761"/>
                  <a:pt x="63668" y="109761"/>
                </a:cubicBezTo>
                <a:cubicBezTo>
                  <a:pt x="69898" y="109761"/>
                  <a:pt x="76430" y="107763"/>
                  <a:pt x="81664" y="104403"/>
                </a:cubicBezTo>
                <a:cubicBezTo>
                  <a:pt x="95882" y="95236"/>
                  <a:pt x="104139" y="78198"/>
                  <a:pt x="104412" y="61274"/>
                </a:cubicBezTo>
                <a:cubicBezTo>
                  <a:pt x="104662" y="44327"/>
                  <a:pt x="97588" y="27767"/>
                  <a:pt x="86623" y="14846"/>
                </a:cubicBezTo>
                <a:cubicBezTo>
                  <a:pt x="81164" y="8431"/>
                  <a:pt x="74431" y="2608"/>
                  <a:pt x="66242" y="584"/>
                </a:cubicBezTo>
                <a:cubicBezTo>
                  <a:pt x="64635" y="183"/>
                  <a:pt x="63051" y="0"/>
                  <a:pt x="6149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58" name="Google Shape;558;p14"/>
          <p:cNvGrpSpPr/>
          <p:nvPr/>
        </p:nvGrpSpPr>
        <p:grpSpPr>
          <a:xfrm rot="-8262996">
            <a:off x="69603" y="3549272"/>
            <a:ext cx="1107341" cy="1762461"/>
            <a:chOff x="2665800" y="994925"/>
            <a:chExt cx="2326725" cy="3703250"/>
          </a:xfrm>
        </p:grpSpPr>
        <p:sp>
          <p:nvSpPr>
            <p:cNvPr id="559" name="Google Shape;559;p14"/>
            <p:cNvSpPr/>
            <p:nvPr/>
          </p:nvSpPr>
          <p:spPr>
            <a:xfrm>
              <a:off x="2922825" y="994925"/>
              <a:ext cx="2069700" cy="2082450"/>
            </a:xfrm>
            <a:custGeom>
              <a:avLst/>
              <a:gdLst/>
              <a:ahLst/>
              <a:cxnLst/>
              <a:rect l="l" t="t" r="r" b="b"/>
              <a:pathLst>
                <a:path w="82788" h="83298" extrusionOk="0">
                  <a:moveTo>
                    <a:pt x="31490" y="0"/>
                  </a:moveTo>
                  <a:cubicBezTo>
                    <a:pt x="31252" y="0"/>
                    <a:pt x="31015" y="2"/>
                    <a:pt x="30778" y="5"/>
                  </a:cubicBezTo>
                  <a:cubicBezTo>
                    <a:pt x="22771" y="73"/>
                    <a:pt x="14286" y="1665"/>
                    <a:pt x="8326" y="6988"/>
                  </a:cubicBezTo>
                  <a:cubicBezTo>
                    <a:pt x="2344" y="12334"/>
                    <a:pt x="1" y="22297"/>
                    <a:pt x="5028" y="28553"/>
                  </a:cubicBezTo>
                  <a:cubicBezTo>
                    <a:pt x="6734" y="30669"/>
                    <a:pt x="9077" y="32147"/>
                    <a:pt x="11329" y="33694"/>
                  </a:cubicBezTo>
                  <a:cubicBezTo>
                    <a:pt x="20155" y="39745"/>
                    <a:pt x="28094" y="46979"/>
                    <a:pt x="34918" y="55236"/>
                  </a:cubicBezTo>
                  <a:cubicBezTo>
                    <a:pt x="40901" y="62470"/>
                    <a:pt x="46087" y="70545"/>
                    <a:pt x="53389" y="76459"/>
                  </a:cubicBezTo>
                  <a:cubicBezTo>
                    <a:pt x="59159" y="81130"/>
                    <a:pt x="64764" y="83298"/>
                    <a:pt x="69314" y="83298"/>
                  </a:cubicBezTo>
                  <a:cubicBezTo>
                    <a:pt x="77949" y="83298"/>
                    <a:pt x="82787" y="75492"/>
                    <a:pt x="77752" y="62174"/>
                  </a:cubicBezTo>
                  <a:cubicBezTo>
                    <a:pt x="70859" y="43999"/>
                    <a:pt x="60987" y="26574"/>
                    <a:pt x="49977" y="10583"/>
                  </a:cubicBezTo>
                  <a:cubicBezTo>
                    <a:pt x="47680" y="7239"/>
                    <a:pt x="45177" y="3827"/>
                    <a:pt x="41561" y="1938"/>
                  </a:cubicBezTo>
                  <a:cubicBezTo>
                    <a:pt x="38495" y="342"/>
                    <a:pt x="34952" y="0"/>
                    <a:pt x="31490"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0" name="Google Shape;560;p14"/>
            <p:cNvSpPr/>
            <p:nvPr/>
          </p:nvSpPr>
          <p:spPr>
            <a:xfrm>
              <a:off x="2665800" y="3446975"/>
              <a:ext cx="1078250" cy="1251200"/>
            </a:xfrm>
            <a:custGeom>
              <a:avLst/>
              <a:gdLst/>
              <a:ahLst/>
              <a:cxnLst/>
              <a:rect l="l" t="t" r="r" b="b"/>
              <a:pathLst>
                <a:path w="43130" h="50048" extrusionOk="0">
                  <a:moveTo>
                    <a:pt x="24048" y="0"/>
                  </a:moveTo>
                  <a:cubicBezTo>
                    <a:pt x="16617" y="0"/>
                    <a:pt x="8393" y="4303"/>
                    <a:pt x="5027" y="9837"/>
                  </a:cubicBezTo>
                  <a:cubicBezTo>
                    <a:pt x="3139" y="12953"/>
                    <a:pt x="2161" y="16525"/>
                    <a:pt x="1479" y="20096"/>
                  </a:cubicBezTo>
                  <a:cubicBezTo>
                    <a:pt x="114" y="27307"/>
                    <a:pt x="0" y="35178"/>
                    <a:pt x="3617" y="41570"/>
                  </a:cubicBezTo>
                  <a:cubicBezTo>
                    <a:pt x="6418" y="46489"/>
                    <a:pt x="11980" y="50047"/>
                    <a:pt x="17443" y="50047"/>
                  </a:cubicBezTo>
                  <a:cubicBezTo>
                    <a:pt x="19079" y="50047"/>
                    <a:pt x="20706" y="49728"/>
                    <a:pt x="22247" y="49031"/>
                  </a:cubicBezTo>
                  <a:cubicBezTo>
                    <a:pt x="27593" y="46597"/>
                    <a:pt x="30300" y="40728"/>
                    <a:pt x="32597" y="35337"/>
                  </a:cubicBezTo>
                  <a:cubicBezTo>
                    <a:pt x="36578" y="25897"/>
                    <a:pt x="43129" y="9655"/>
                    <a:pt x="32324" y="2330"/>
                  </a:cubicBezTo>
                  <a:cubicBezTo>
                    <a:pt x="29947" y="709"/>
                    <a:pt x="27063" y="0"/>
                    <a:pt x="2404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61" name="Google Shape;561;p14"/>
          <p:cNvSpPr/>
          <p:nvPr/>
        </p:nvSpPr>
        <p:spPr>
          <a:xfrm rot="4500152">
            <a:off x="-2330406" y="-1006886"/>
            <a:ext cx="3292769" cy="3815334"/>
          </a:xfrm>
          <a:custGeom>
            <a:avLst/>
            <a:gdLst/>
            <a:ahLst/>
            <a:cxnLst/>
            <a:rect l="l" t="t" r="r" b="b"/>
            <a:pathLst>
              <a:path w="132415" h="153493" extrusionOk="0">
                <a:moveTo>
                  <a:pt x="65330" y="1"/>
                </a:moveTo>
                <a:cubicBezTo>
                  <a:pt x="60091" y="1"/>
                  <a:pt x="54855" y="737"/>
                  <a:pt x="49841" y="2215"/>
                </a:cubicBezTo>
                <a:cubicBezTo>
                  <a:pt x="32507" y="7333"/>
                  <a:pt x="20815" y="24531"/>
                  <a:pt x="2753" y="27237"/>
                </a:cubicBezTo>
                <a:cubicBezTo>
                  <a:pt x="2685" y="27195"/>
                  <a:pt x="2609" y="27174"/>
                  <a:pt x="2536" y="27174"/>
                </a:cubicBezTo>
                <a:cubicBezTo>
                  <a:pt x="2416" y="27174"/>
                  <a:pt x="2301" y="27229"/>
                  <a:pt x="2230" y="27328"/>
                </a:cubicBezTo>
                <a:cubicBezTo>
                  <a:pt x="1661" y="27465"/>
                  <a:pt x="1320" y="27988"/>
                  <a:pt x="1411" y="28534"/>
                </a:cubicBezTo>
                <a:cubicBezTo>
                  <a:pt x="183" y="30923"/>
                  <a:pt x="274" y="34153"/>
                  <a:pt x="137" y="36700"/>
                </a:cubicBezTo>
                <a:cubicBezTo>
                  <a:pt x="1" y="40386"/>
                  <a:pt x="206" y="44093"/>
                  <a:pt x="774" y="47733"/>
                </a:cubicBezTo>
                <a:cubicBezTo>
                  <a:pt x="774" y="47847"/>
                  <a:pt x="820" y="47938"/>
                  <a:pt x="865" y="48051"/>
                </a:cubicBezTo>
                <a:cubicBezTo>
                  <a:pt x="865" y="48727"/>
                  <a:pt x="1499" y="49293"/>
                  <a:pt x="2133" y="49293"/>
                </a:cubicBezTo>
                <a:cubicBezTo>
                  <a:pt x="2460" y="49293"/>
                  <a:pt x="2786" y="49143"/>
                  <a:pt x="3026" y="48779"/>
                </a:cubicBezTo>
                <a:cubicBezTo>
                  <a:pt x="14302" y="31159"/>
                  <a:pt x="34018" y="21045"/>
                  <a:pt x="53956" y="21045"/>
                </a:cubicBezTo>
                <a:cubicBezTo>
                  <a:pt x="64829" y="21045"/>
                  <a:pt x="75768" y="24053"/>
                  <a:pt x="85440" y="30490"/>
                </a:cubicBezTo>
                <a:cubicBezTo>
                  <a:pt x="99134" y="39589"/>
                  <a:pt x="106323" y="53738"/>
                  <a:pt x="105481" y="70162"/>
                </a:cubicBezTo>
                <a:cubicBezTo>
                  <a:pt x="104594" y="87018"/>
                  <a:pt x="97451" y="102941"/>
                  <a:pt x="97519" y="119888"/>
                </a:cubicBezTo>
                <a:cubicBezTo>
                  <a:pt x="97565" y="133013"/>
                  <a:pt x="103115" y="148823"/>
                  <a:pt x="116673" y="153463"/>
                </a:cubicBezTo>
                <a:cubicBezTo>
                  <a:pt x="116745" y="153483"/>
                  <a:pt x="116817" y="153492"/>
                  <a:pt x="116888" y="153492"/>
                </a:cubicBezTo>
                <a:cubicBezTo>
                  <a:pt x="117313" y="153492"/>
                  <a:pt x="117703" y="153161"/>
                  <a:pt x="117742" y="152713"/>
                </a:cubicBezTo>
                <a:lnTo>
                  <a:pt x="125817" y="149346"/>
                </a:lnTo>
                <a:cubicBezTo>
                  <a:pt x="127319" y="148709"/>
                  <a:pt x="129389" y="148231"/>
                  <a:pt x="130844" y="147231"/>
                </a:cubicBezTo>
                <a:cubicBezTo>
                  <a:pt x="131208" y="147208"/>
                  <a:pt x="131504" y="146958"/>
                  <a:pt x="131618" y="146616"/>
                </a:cubicBezTo>
                <a:cubicBezTo>
                  <a:pt x="131868" y="146366"/>
                  <a:pt x="132096" y="146070"/>
                  <a:pt x="132255" y="145775"/>
                </a:cubicBezTo>
                <a:cubicBezTo>
                  <a:pt x="132414" y="145547"/>
                  <a:pt x="132323" y="145229"/>
                  <a:pt x="132050" y="145138"/>
                </a:cubicBezTo>
                <a:cubicBezTo>
                  <a:pt x="131686" y="145016"/>
                  <a:pt x="131302" y="144966"/>
                  <a:pt x="130911" y="144966"/>
                </a:cubicBezTo>
                <a:cubicBezTo>
                  <a:pt x="130716" y="144966"/>
                  <a:pt x="130518" y="144979"/>
                  <a:pt x="130321" y="145001"/>
                </a:cubicBezTo>
                <a:cubicBezTo>
                  <a:pt x="116855" y="133923"/>
                  <a:pt x="108256" y="118864"/>
                  <a:pt x="109758" y="100871"/>
                </a:cubicBezTo>
                <a:cubicBezTo>
                  <a:pt x="111282" y="82309"/>
                  <a:pt x="121086" y="64976"/>
                  <a:pt x="118311" y="46004"/>
                </a:cubicBezTo>
                <a:cubicBezTo>
                  <a:pt x="116150" y="31241"/>
                  <a:pt x="107710" y="17479"/>
                  <a:pt x="95404" y="9039"/>
                </a:cubicBezTo>
                <a:cubicBezTo>
                  <a:pt x="86609" y="3034"/>
                  <a:pt x="75967" y="1"/>
                  <a:pt x="6533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2" name="Google Shape;562;p14"/>
          <p:cNvSpPr txBox="1">
            <a:spLocks noGrp="1"/>
          </p:cNvSpPr>
          <p:nvPr>
            <p:ph type="title"/>
          </p:nvPr>
        </p:nvSpPr>
        <p:spPr>
          <a:xfrm>
            <a:off x="1584700" y="1280475"/>
            <a:ext cx="5974500" cy="2049000"/>
          </a:xfrm>
          <a:prstGeom prst="rect">
            <a:avLst/>
          </a:prstGeom>
        </p:spPr>
        <p:txBody>
          <a:bodyPr spcFirstLastPara="1" wrap="square" lIns="91425" tIns="91425" rIns="91425" bIns="91425" anchor="t" anchorCtr="0">
            <a:normAutofit/>
          </a:bodyPr>
          <a:lstStyle>
            <a:lvl1pPr lvl="0" algn="ctr" rtl="0">
              <a:spcBef>
                <a:spcPts val="0"/>
              </a:spcBef>
              <a:spcAft>
                <a:spcPts val="0"/>
              </a:spcAft>
              <a:buClr>
                <a:schemeClr val="dk2"/>
              </a:buClr>
              <a:buSzPts val="2000"/>
              <a:buFont typeface="Montserrat Medium"/>
              <a:buNone/>
              <a:defRPr sz="3000" b="0">
                <a:solidFill>
                  <a:schemeClr val="dk2"/>
                </a:solidFill>
                <a:latin typeface="Montserrat"/>
                <a:ea typeface="Montserrat"/>
                <a:cs typeface="Montserrat"/>
                <a:sym typeface="Montserrat"/>
              </a:defRPr>
            </a:lvl1pPr>
            <a:lvl2pPr lvl="1" rtl="0">
              <a:spcBef>
                <a:spcPts val="0"/>
              </a:spcBef>
              <a:spcAft>
                <a:spcPts val="0"/>
              </a:spcAft>
              <a:buClr>
                <a:schemeClr val="dk2"/>
              </a:buClr>
              <a:buSzPts val="2800"/>
              <a:buFont typeface="Montserrat Medium"/>
              <a:buNone/>
              <a:defRPr>
                <a:solidFill>
                  <a:schemeClr val="dk2"/>
                </a:solidFill>
                <a:latin typeface="Montserrat Medium"/>
                <a:ea typeface="Montserrat Medium"/>
                <a:cs typeface="Montserrat Medium"/>
                <a:sym typeface="Montserrat Medium"/>
              </a:defRPr>
            </a:lvl2pPr>
            <a:lvl3pPr lvl="2" rtl="0">
              <a:spcBef>
                <a:spcPts val="0"/>
              </a:spcBef>
              <a:spcAft>
                <a:spcPts val="0"/>
              </a:spcAft>
              <a:buClr>
                <a:schemeClr val="dk2"/>
              </a:buClr>
              <a:buSzPts val="2800"/>
              <a:buFont typeface="Montserrat Medium"/>
              <a:buNone/>
              <a:defRPr>
                <a:solidFill>
                  <a:schemeClr val="dk2"/>
                </a:solidFill>
                <a:latin typeface="Montserrat Medium"/>
                <a:ea typeface="Montserrat Medium"/>
                <a:cs typeface="Montserrat Medium"/>
                <a:sym typeface="Montserrat Medium"/>
              </a:defRPr>
            </a:lvl3pPr>
            <a:lvl4pPr lvl="3" rtl="0">
              <a:spcBef>
                <a:spcPts val="0"/>
              </a:spcBef>
              <a:spcAft>
                <a:spcPts val="0"/>
              </a:spcAft>
              <a:buClr>
                <a:schemeClr val="dk2"/>
              </a:buClr>
              <a:buSzPts val="2800"/>
              <a:buFont typeface="Montserrat Medium"/>
              <a:buNone/>
              <a:defRPr>
                <a:solidFill>
                  <a:schemeClr val="dk2"/>
                </a:solidFill>
                <a:latin typeface="Montserrat Medium"/>
                <a:ea typeface="Montserrat Medium"/>
                <a:cs typeface="Montserrat Medium"/>
                <a:sym typeface="Montserrat Medium"/>
              </a:defRPr>
            </a:lvl4pPr>
            <a:lvl5pPr lvl="4" rtl="0">
              <a:spcBef>
                <a:spcPts val="0"/>
              </a:spcBef>
              <a:spcAft>
                <a:spcPts val="0"/>
              </a:spcAft>
              <a:buClr>
                <a:schemeClr val="dk2"/>
              </a:buClr>
              <a:buSzPts val="2800"/>
              <a:buFont typeface="Montserrat Medium"/>
              <a:buNone/>
              <a:defRPr>
                <a:solidFill>
                  <a:schemeClr val="dk2"/>
                </a:solidFill>
                <a:latin typeface="Montserrat Medium"/>
                <a:ea typeface="Montserrat Medium"/>
                <a:cs typeface="Montserrat Medium"/>
                <a:sym typeface="Montserrat Medium"/>
              </a:defRPr>
            </a:lvl5pPr>
            <a:lvl6pPr lvl="5" rtl="0">
              <a:spcBef>
                <a:spcPts val="0"/>
              </a:spcBef>
              <a:spcAft>
                <a:spcPts val="0"/>
              </a:spcAft>
              <a:buClr>
                <a:schemeClr val="dk2"/>
              </a:buClr>
              <a:buSzPts val="2800"/>
              <a:buFont typeface="Montserrat Medium"/>
              <a:buNone/>
              <a:defRPr>
                <a:solidFill>
                  <a:schemeClr val="dk2"/>
                </a:solidFill>
                <a:latin typeface="Montserrat Medium"/>
                <a:ea typeface="Montserrat Medium"/>
                <a:cs typeface="Montserrat Medium"/>
                <a:sym typeface="Montserrat Medium"/>
              </a:defRPr>
            </a:lvl6pPr>
            <a:lvl7pPr lvl="6" rtl="0">
              <a:spcBef>
                <a:spcPts val="0"/>
              </a:spcBef>
              <a:spcAft>
                <a:spcPts val="0"/>
              </a:spcAft>
              <a:buClr>
                <a:schemeClr val="dk2"/>
              </a:buClr>
              <a:buSzPts val="2800"/>
              <a:buFont typeface="Montserrat Medium"/>
              <a:buNone/>
              <a:defRPr>
                <a:solidFill>
                  <a:schemeClr val="dk2"/>
                </a:solidFill>
                <a:latin typeface="Montserrat Medium"/>
                <a:ea typeface="Montserrat Medium"/>
                <a:cs typeface="Montserrat Medium"/>
                <a:sym typeface="Montserrat Medium"/>
              </a:defRPr>
            </a:lvl7pPr>
            <a:lvl8pPr lvl="7" rtl="0">
              <a:spcBef>
                <a:spcPts val="0"/>
              </a:spcBef>
              <a:spcAft>
                <a:spcPts val="0"/>
              </a:spcAft>
              <a:buClr>
                <a:schemeClr val="dk2"/>
              </a:buClr>
              <a:buSzPts val="2800"/>
              <a:buFont typeface="Montserrat Medium"/>
              <a:buNone/>
              <a:defRPr>
                <a:solidFill>
                  <a:schemeClr val="dk2"/>
                </a:solidFill>
                <a:latin typeface="Montserrat Medium"/>
                <a:ea typeface="Montserrat Medium"/>
                <a:cs typeface="Montserrat Medium"/>
                <a:sym typeface="Montserrat Medium"/>
              </a:defRPr>
            </a:lvl8pPr>
            <a:lvl9pPr lvl="8" rtl="0">
              <a:spcBef>
                <a:spcPts val="0"/>
              </a:spcBef>
              <a:spcAft>
                <a:spcPts val="0"/>
              </a:spcAft>
              <a:buClr>
                <a:schemeClr val="dk2"/>
              </a:buClr>
              <a:buSzPts val="2800"/>
              <a:buFont typeface="Montserrat Medium"/>
              <a:buNone/>
              <a:defRPr>
                <a:solidFill>
                  <a:schemeClr val="dk2"/>
                </a:solidFill>
                <a:latin typeface="Montserrat Medium"/>
                <a:ea typeface="Montserrat Medium"/>
                <a:cs typeface="Montserrat Medium"/>
                <a:sym typeface="Montserrat Medium"/>
              </a:defRPr>
            </a:lvl9pPr>
          </a:lstStyle>
          <a:p>
            <a:endParaRPr/>
          </a:p>
        </p:txBody>
      </p:sp>
      <p:sp>
        <p:nvSpPr>
          <p:cNvPr id="563" name="Google Shape;563;p14"/>
          <p:cNvSpPr txBox="1">
            <a:spLocks noGrp="1"/>
          </p:cNvSpPr>
          <p:nvPr>
            <p:ph type="subTitle" idx="1"/>
          </p:nvPr>
        </p:nvSpPr>
        <p:spPr>
          <a:xfrm>
            <a:off x="2541600" y="3396225"/>
            <a:ext cx="4060800" cy="466800"/>
          </a:xfrm>
          <a:prstGeom prst="rect">
            <a:avLst/>
          </a:prstGeom>
        </p:spPr>
        <p:txBody>
          <a:bodyPr spcFirstLastPara="1" wrap="square" lIns="91425" tIns="91425" rIns="91425" bIns="91425" anchor="t" anchorCtr="0">
            <a:normAutofit/>
          </a:bodyPr>
          <a:lstStyle>
            <a:lvl1pPr lvl="0" algn="ctr" rtl="0">
              <a:spcBef>
                <a:spcPts val="0"/>
              </a:spcBef>
              <a:spcAft>
                <a:spcPts val="0"/>
              </a:spcAft>
              <a:buClr>
                <a:schemeClr val="dk1"/>
              </a:buClr>
              <a:buSzPts val="1500"/>
              <a:buFont typeface="Merriweather"/>
              <a:buChar char="-"/>
              <a:defRPr b="1">
                <a:solidFill>
                  <a:schemeClr val="accent1"/>
                </a:solidFill>
                <a:latin typeface="Merriweather"/>
                <a:ea typeface="Merriweather"/>
                <a:cs typeface="Merriweather"/>
                <a:sym typeface="Merriweather"/>
              </a:defRPr>
            </a:lvl1pPr>
            <a:lvl2pPr lvl="1" rtl="0">
              <a:spcBef>
                <a:spcPts val="0"/>
              </a:spcBef>
              <a:spcAft>
                <a:spcPts val="0"/>
              </a:spcAft>
              <a:buClr>
                <a:schemeClr val="dk1"/>
              </a:buClr>
              <a:buSzPts val="1500"/>
              <a:buFont typeface="Merriweather"/>
              <a:buChar char="-"/>
              <a:defRPr sz="1500" b="1">
                <a:solidFill>
                  <a:schemeClr val="dk1"/>
                </a:solidFill>
                <a:latin typeface="Merriweather"/>
                <a:ea typeface="Merriweather"/>
                <a:cs typeface="Merriweather"/>
                <a:sym typeface="Merriweather"/>
              </a:defRPr>
            </a:lvl2pPr>
            <a:lvl3pPr lvl="2" rtl="0">
              <a:spcBef>
                <a:spcPts val="0"/>
              </a:spcBef>
              <a:spcAft>
                <a:spcPts val="0"/>
              </a:spcAft>
              <a:buClr>
                <a:schemeClr val="dk1"/>
              </a:buClr>
              <a:buSzPts val="1500"/>
              <a:buFont typeface="Merriweather"/>
              <a:buChar char="-"/>
              <a:defRPr sz="1500" b="1">
                <a:solidFill>
                  <a:schemeClr val="dk1"/>
                </a:solidFill>
                <a:latin typeface="Merriweather"/>
                <a:ea typeface="Merriweather"/>
                <a:cs typeface="Merriweather"/>
                <a:sym typeface="Merriweather"/>
              </a:defRPr>
            </a:lvl3pPr>
            <a:lvl4pPr lvl="3" rtl="0">
              <a:spcBef>
                <a:spcPts val="0"/>
              </a:spcBef>
              <a:spcAft>
                <a:spcPts val="0"/>
              </a:spcAft>
              <a:buClr>
                <a:schemeClr val="dk1"/>
              </a:buClr>
              <a:buSzPts val="1500"/>
              <a:buFont typeface="Merriweather"/>
              <a:buChar char="-"/>
              <a:defRPr sz="1500" b="1">
                <a:solidFill>
                  <a:schemeClr val="dk1"/>
                </a:solidFill>
                <a:latin typeface="Merriweather"/>
                <a:ea typeface="Merriweather"/>
                <a:cs typeface="Merriweather"/>
                <a:sym typeface="Merriweather"/>
              </a:defRPr>
            </a:lvl4pPr>
            <a:lvl5pPr lvl="4" rtl="0">
              <a:spcBef>
                <a:spcPts val="0"/>
              </a:spcBef>
              <a:spcAft>
                <a:spcPts val="0"/>
              </a:spcAft>
              <a:buClr>
                <a:schemeClr val="dk1"/>
              </a:buClr>
              <a:buSzPts val="1500"/>
              <a:buFont typeface="Merriweather"/>
              <a:buChar char="-"/>
              <a:defRPr sz="1500" b="1">
                <a:solidFill>
                  <a:schemeClr val="dk1"/>
                </a:solidFill>
                <a:latin typeface="Merriweather"/>
                <a:ea typeface="Merriweather"/>
                <a:cs typeface="Merriweather"/>
                <a:sym typeface="Merriweather"/>
              </a:defRPr>
            </a:lvl5pPr>
            <a:lvl6pPr lvl="5" rtl="0">
              <a:spcBef>
                <a:spcPts val="0"/>
              </a:spcBef>
              <a:spcAft>
                <a:spcPts val="0"/>
              </a:spcAft>
              <a:buClr>
                <a:schemeClr val="dk1"/>
              </a:buClr>
              <a:buSzPts val="1500"/>
              <a:buFont typeface="Merriweather"/>
              <a:buChar char="-"/>
              <a:defRPr sz="1500" b="1">
                <a:solidFill>
                  <a:schemeClr val="dk1"/>
                </a:solidFill>
                <a:latin typeface="Merriweather"/>
                <a:ea typeface="Merriweather"/>
                <a:cs typeface="Merriweather"/>
                <a:sym typeface="Merriweather"/>
              </a:defRPr>
            </a:lvl6pPr>
            <a:lvl7pPr lvl="6" rtl="0">
              <a:spcBef>
                <a:spcPts val="0"/>
              </a:spcBef>
              <a:spcAft>
                <a:spcPts val="0"/>
              </a:spcAft>
              <a:buClr>
                <a:schemeClr val="dk1"/>
              </a:buClr>
              <a:buSzPts val="1500"/>
              <a:buFont typeface="Merriweather"/>
              <a:buChar char="-"/>
              <a:defRPr sz="1500" b="1">
                <a:solidFill>
                  <a:schemeClr val="dk1"/>
                </a:solidFill>
                <a:latin typeface="Merriweather"/>
                <a:ea typeface="Merriweather"/>
                <a:cs typeface="Merriweather"/>
                <a:sym typeface="Merriweather"/>
              </a:defRPr>
            </a:lvl7pPr>
            <a:lvl8pPr lvl="7" rtl="0">
              <a:spcBef>
                <a:spcPts val="0"/>
              </a:spcBef>
              <a:spcAft>
                <a:spcPts val="0"/>
              </a:spcAft>
              <a:buClr>
                <a:schemeClr val="dk1"/>
              </a:buClr>
              <a:buSzPts val="1500"/>
              <a:buFont typeface="Merriweather"/>
              <a:buChar char="-"/>
              <a:defRPr sz="1500" b="1">
                <a:solidFill>
                  <a:schemeClr val="dk1"/>
                </a:solidFill>
                <a:latin typeface="Merriweather"/>
                <a:ea typeface="Merriweather"/>
                <a:cs typeface="Merriweather"/>
                <a:sym typeface="Merriweather"/>
              </a:defRPr>
            </a:lvl8pPr>
            <a:lvl9pPr lvl="8" rtl="0">
              <a:spcBef>
                <a:spcPts val="0"/>
              </a:spcBef>
              <a:spcAft>
                <a:spcPts val="0"/>
              </a:spcAft>
              <a:buClr>
                <a:schemeClr val="dk1"/>
              </a:buClr>
              <a:buSzPts val="1500"/>
              <a:buFont typeface="Merriweather"/>
              <a:buChar char="-"/>
              <a:defRPr sz="1500" b="1">
                <a:solidFill>
                  <a:schemeClr val="dk1"/>
                </a:solidFill>
                <a:latin typeface="Merriweather"/>
                <a:ea typeface="Merriweather"/>
                <a:cs typeface="Merriweather"/>
                <a:sym typeface="Merriweather"/>
              </a:defRPr>
            </a:lvl9pPr>
          </a:lstStyle>
          <a:p>
            <a:endParaRPr/>
          </a:p>
        </p:txBody>
      </p:sp>
      <p:sp>
        <p:nvSpPr>
          <p:cNvPr id="564" name="Google Shape;564;p14"/>
          <p:cNvSpPr/>
          <p:nvPr/>
        </p:nvSpPr>
        <p:spPr>
          <a:xfrm rot="5754067">
            <a:off x="6970158" y="2817212"/>
            <a:ext cx="2670517" cy="2799967"/>
          </a:xfrm>
          <a:custGeom>
            <a:avLst/>
            <a:gdLst/>
            <a:ahLst/>
            <a:cxnLst/>
            <a:rect l="l" t="t" r="r" b="b"/>
            <a:pathLst>
              <a:path w="118601" h="124350" extrusionOk="0">
                <a:moveTo>
                  <a:pt x="69677" y="1"/>
                </a:moveTo>
                <a:cubicBezTo>
                  <a:pt x="57181" y="1"/>
                  <a:pt x="46020" y="10360"/>
                  <a:pt x="36320" y="17351"/>
                </a:cubicBezTo>
                <a:cubicBezTo>
                  <a:pt x="22532" y="27309"/>
                  <a:pt x="11517" y="40596"/>
                  <a:pt x="4306" y="55995"/>
                </a:cubicBezTo>
                <a:cubicBezTo>
                  <a:pt x="1876" y="61252"/>
                  <a:pt x="1" y="67750"/>
                  <a:pt x="3302" y="72504"/>
                </a:cubicBezTo>
                <a:cubicBezTo>
                  <a:pt x="5955" y="76264"/>
                  <a:pt x="10905" y="77405"/>
                  <a:pt x="15618" y="77405"/>
                </a:cubicBezTo>
                <a:cubicBezTo>
                  <a:pt x="16301" y="77405"/>
                  <a:pt x="16980" y="77381"/>
                  <a:pt x="17645" y="77338"/>
                </a:cubicBezTo>
                <a:cubicBezTo>
                  <a:pt x="20601" y="77161"/>
                  <a:pt x="23615" y="76743"/>
                  <a:pt x="26561" y="76743"/>
                </a:cubicBezTo>
                <a:cubicBezTo>
                  <a:pt x="28881" y="76743"/>
                  <a:pt x="31160" y="77002"/>
                  <a:pt x="33335" y="77840"/>
                </a:cubicBezTo>
                <a:cubicBezTo>
                  <a:pt x="40230" y="80508"/>
                  <a:pt x="43769" y="88141"/>
                  <a:pt x="45644" y="95300"/>
                </a:cubicBezTo>
                <a:cubicBezTo>
                  <a:pt x="47520" y="102458"/>
                  <a:pt x="48550" y="110197"/>
                  <a:pt x="53120" y="116008"/>
                </a:cubicBezTo>
                <a:cubicBezTo>
                  <a:pt x="57684" y="121846"/>
                  <a:pt x="64728" y="124350"/>
                  <a:pt x="72147" y="124350"/>
                </a:cubicBezTo>
                <a:cubicBezTo>
                  <a:pt x="79196" y="124350"/>
                  <a:pt x="86583" y="122089"/>
                  <a:pt x="92503" y="118280"/>
                </a:cubicBezTo>
                <a:cubicBezTo>
                  <a:pt x="108643" y="107899"/>
                  <a:pt x="117967" y="88590"/>
                  <a:pt x="118284" y="69414"/>
                </a:cubicBezTo>
                <a:cubicBezTo>
                  <a:pt x="118601" y="50210"/>
                  <a:pt x="110571" y="31456"/>
                  <a:pt x="98156" y="16823"/>
                </a:cubicBezTo>
                <a:cubicBezTo>
                  <a:pt x="91975" y="9533"/>
                  <a:pt x="84315" y="2955"/>
                  <a:pt x="75044" y="657"/>
                </a:cubicBezTo>
                <a:cubicBezTo>
                  <a:pt x="73229" y="207"/>
                  <a:pt x="71440" y="1"/>
                  <a:pt x="69677"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5" name="Google Shape;565;p14"/>
          <p:cNvSpPr/>
          <p:nvPr/>
        </p:nvSpPr>
        <p:spPr>
          <a:xfrm rot="6201130">
            <a:off x="7155081" y="3745002"/>
            <a:ext cx="2537828" cy="1371012"/>
          </a:xfrm>
          <a:custGeom>
            <a:avLst/>
            <a:gdLst/>
            <a:ahLst/>
            <a:cxnLst/>
            <a:rect l="l" t="t" r="r" b="b"/>
            <a:pathLst>
              <a:path w="111793" h="60394" extrusionOk="0">
                <a:moveTo>
                  <a:pt x="8698" y="0"/>
                </a:moveTo>
                <a:cubicBezTo>
                  <a:pt x="4448" y="0"/>
                  <a:pt x="1" y="4800"/>
                  <a:pt x="575" y="10353"/>
                </a:cubicBezTo>
                <a:cubicBezTo>
                  <a:pt x="971" y="13972"/>
                  <a:pt x="3137" y="17722"/>
                  <a:pt x="6254" y="19413"/>
                </a:cubicBezTo>
                <a:cubicBezTo>
                  <a:pt x="7568" y="20126"/>
                  <a:pt x="9180" y="20254"/>
                  <a:pt x="10807" y="20254"/>
                </a:cubicBezTo>
                <a:cubicBezTo>
                  <a:pt x="11718" y="20254"/>
                  <a:pt x="12633" y="20214"/>
                  <a:pt x="13504" y="20214"/>
                </a:cubicBezTo>
                <a:cubicBezTo>
                  <a:pt x="15113" y="20214"/>
                  <a:pt x="16569" y="20350"/>
                  <a:pt x="17560" y="21130"/>
                </a:cubicBezTo>
                <a:cubicBezTo>
                  <a:pt x="20888" y="23798"/>
                  <a:pt x="14020" y="32884"/>
                  <a:pt x="21522" y="37137"/>
                </a:cubicBezTo>
                <a:cubicBezTo>
                  <a:pt x="22579" y="37730"/>
                  <a:pt x="23568" y="37941"/>
                  <a:pt x="24512" y="37941"/>
                </a:cubicBezTo>
                <a:cubicBezTo>
                  <a:pt x="26858" y="37941"/>
                  <a:pt x="28923" y="36634"/>
                  <a:pt x="31063" y="36634"/>
                </a:cubicBezTo>
                <a:cubicBezTo>
                  <a:pt x="31437" y="36634"/>
                  <a:pt x="31813" y="36673"/>
                  <a:pt x="32193" y="36767"/>
                </a:cubicBezTo>
                <a:cubicBezTo>
                  <a:pt x="39695" y="38590"/>
                  <a:pt x="34993" y="43106"/>
                  <a:pt x="36868" y="48284"/>
                </a:cubicBezTo>
                <a:cubicBezTo>
                  <a:pt x="38347" y="52451"/>
                  <a:pt x="41622" y="54331"/>
                  <a:pt x="45210" y="54331"/>
                </a:cubicBezTo>
                <a:cubicBezTo>
                  <a:pt x="47262" y="54331"/>
                  <a:pt x="49417" y="53716"/>
                  <a:pt x="51396" y="52563"/>
                </a:cubicBezTo>
                <a:cubicBezTo>
                  <a:pt x="55381" y="50242"/>
                  <a:pt x="57622" y="46755"/>
                  <a:pt x="59930" y="46755"/>
                </a:cubicBezTo>
                <a:cubicBezTo>
                  <a:pt x="61248" y="46755"/>
                  <a:pt x="62587" y="47892"/>
                  <a:pt x="64286" y="51031"/>
                </a:cubicBezTo>
                <a:cubicBezTo>
                  <a:pt x="66056" y="54280"/>
                  <a:pt x="67694" y="57925"/>
                  <a:pt x="71947" y="59642"/>
                </a:cubicBezTo>
                <a:cubicBezTo>
                  <a:pt x="73154" y="60141"/>
                  <a:pt x="74434" y="60393"/>
                  <a:pt x="75714" y="60393"/>
                </a:cubicBezTo>
                <a:cubicBezTo>
                  <a:pt x="76871" y="60393"/>
                  <a:pt x="78028" y="60188"/>
                  <a:pt x="79131" y="59774"/>
                </a:cubicBezTo>
                <a:cubicBezTo>
                  <a:pt x="83410" y="58110"/>
                  <a:pt x="83226" y="53091"/>
                  <a:pt x="86263" y="51295"/>
                </a:cubicBezTo>
                <a:cubicBezTo>
                  <a:pt x="87089" y="50807"/>
                  <a:pt x="87903" y="50603"/>
                  <a:pt x="88716" y="50603"/>
                </a:cubicBezTo>
                <a:cubicBezTo>
                  <a:pt x="92980" y="50603"/>
                  <a:pt x="97213" y="56233"/>
                  <a:pt x="102836" y="56233"/>
                </a:cubicBezTo>
                <a:cubicBezTo>
                  <a:pt x="104275" y="56233"/>
                  <a:pt x="105804" y="55865"/>
                  <a:pt x="107447" y="54940"/>
                </a:cubicBezTo>
                <a:cubicBezTo>
                  <a:pt x="111792" y="52508"/>
                  <a:pt x="110353" y="47395"/>
                  <a:pt x="105262" y="47395"/>
                </a:cubicBezTo>
                <a:cubicBezTo>
                  <a:pt x="104658" y="47395"/>
                  <a:pt x="104003" y="47466"/>
                  <a:pt x="103300" y="47623"/>
                </a:cubicBezTo>
                <a:cubicBezTo>
                  <a:pt x="103062" y="47676"/>
                  <a:pt x="102823" y="47701"/>
                  <a:pt x="102581" y="47701"/>
                </a:cubicBezTo>
                <a:cubicBezTo>
                  <a:pt x="97946" y="47701"/>
                  <a:pt x="92740" y="38516"/>
                  <a:pt x="87692" y="38516"/>
                </a:cubicBezTo>
                <a:cubicBezTo>
                  <a:pt x="87436" y="38516"/>
                  <a:pt x="87179" y="38540"/>
                  <a:pt x="86924" y="38590"/>
                </a:cubicBezTo>
                <a:cubicBezTo>
                  <a:pt x="81086" y="39752"/>
                  <a:pt x="81667" y="46699"/>
                  <a:pt x="78075" y="48231"/>
                </a:cubicBezTo>
                <a:cubicBezTo>
                  <a:pt x="77543" y="48459"/>
                  <a:pt x="77028" y="48564"/>
                  <a:pt x="76527" y="48564"/>
                </a:cubicBezTo>
                <a:cubicBezTo>
                  <a:pt x="71231" y="48564"/>
                  <a:pt x="67466" y="36883"/>
                  <a:pt x="61143" y="36160"/>
                </a:cubicBezTo>
                <a:cubicBezTo>
                  <a:pt x="60981" y="36141"/>
                  <a:pt x="60814" y="36131"/>
                  <a:pt x="60644" y="36131"/>
                </a:cubicBezTo>
                <a:cubicBezTo>
                  <a:pt x="56178" y="36131"/>
                  <a:pt x="49201" y="42428"/>
                  <a:pt x="47310" y="42428"/>
                </a:cubicBezTo>
                <a:cubicBezTo>
                  <a:pt x="47270" y="42428"/>
                  <a:pt x="47232" y="42426"/>
                  <a:pt x="47196" y="42420"/>
                </a:cubicBezTo>
                <a:cubicBezTo>
                  <a:pt x="43525" y="41759"/>
                  <a:pt x="47910" y="32145"/>
                  <a:pt x="43049" y="28209"/>
                </a:cubicBezTo>
                <a:cubicBezTo>
                  <a:pt x="41560" y="27001"/>
                  <a:pt x="39828" y="26643"/>
                  <a:pt x="38073" y="26643"/>
                </a:cubicBezTo>
                <a:cubicBezTo>
                  <a:pt x="35513" y="26643"/>
                  <a:pt x="32902" y="27405"/>
                  <a:pt x="30918" y="27405"/>
                </a:cubicBezTo>
                <a:cubicBezTo>
                  <a:pt x="29295" y="27405"/>
                  <a:pt x="28091" y="26895"/>
                  <a:pt x="27676" y="25039"/>
                </a:cubicBezTo>
                <a:cubicBezTo>
                  <a:pt x="26725" y="20786"/>
                  <a:pt x="32246" y="16455"/>
                  <a:pt x="27888" y="11806"/>
                </a:cubicBezTo>
                <a:cubicBezTo>
                  <a:pt x="26918" y="10783"/>
                  <a:pt x="24323" y="9360"/>
                  <a:pt x="21315" y="9360"/>
                </a:cubicBezTo>
                <a:cubicBezTo>
                  <a:pt x="19816" y="9360"/>
                  <a:pt x="18216" y="9713"/>
                  <a:pt x="16661" y="10643"/>
                </a:cubicBezTo>
                <a:cubicBezTo>
                  <a:pt x="15545" y="11179"/>
                  <a:pt x="14670" y="11412"/>
                  <a:pt x="13987" y="11412"/>
                </a:cubicBezTo>
                <a:cubicBezTo>
                  <a:pt x="9614" y="11412"/>
                  <a:pt x="13131" y="1856"/>
                  <a:pt x="11669" y="897"/>
                </a:cubicBezTo>
                <a:cubicBezTo>
                  <a:pt x="10739" y="280"/>
                  <a:pt x="9725" y="0"/>
                  <a:pt x="869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66" name="Google Shape;566;p14"/>
          <p:cNvGrpSpPr/>
          <p:nvPr/>
        </p:nvGrpSpPr>
        <p:grpSpPr>
          <a:xfrm rot="-5844721">
            <a:off x="-769253" y="-616611"/>
            <a:ext cx="1906140" cy="1686409"/>
            <a:chOff x="1749700" y="889800"/>
            <a:chExt cx="4276500" cy="3783525"/>
          </a:xfrm>
        </p:grpSpPr>
        <p:sp>
          <p:nvSpPr>
            <p:cNvPr id="567" name="Google Shape;567;p14"/>
            <p:cNvSpPr/>
            <p:nvPr/>
          </p:nvSpPr>
          <p:spPr>
            <a:xfrm>
              <a:off x="2226200" y="889800"/>
              <a:ext cx="183125" cy="226500"/>
            </a:xfrm>
            <a:custGeom>
              <a:avLst/>
              <a:gdLst/>
              <a:ahLst/>
              <a:cxnLst/>
              <a:rect l="l" t="t" r="r" b="b"/>
              <a:pathLst>
                <a:path w="7325" h="9060" extrusionOk="0">
                  <a:moveTo>
                    <a:pt x="3299" y="1"/>
                  </a:moveTo>
                  <a:cubicBezTo>
                    <a:pt x="2841" y="1"/>
                    <a:pt x="2390" y="173"/>
                    <a:pt x="2047" y="502"/>
                  </a:cubicBezTo>
                  <a:cubicBezTo>
                    <a:pt x="1753" y="835"/>
                    <a:pt x="1510" y="1203"/>
                    <a:pt x="1317" y="1604"/>
                  </a:cubicBezTo>
                  <a:lnTo>
                    <a:pt x="1317" y="1604"/>
                  </a:lnTo>
                  <a:cubicBezTo>
                    <a:pt x="1359" y="1507"/>
                    <a:pt x="1373" y="1467"/>
                    <a:pt x="1366" y="1467"/>
                  </a:cubicBezTo>
                  <a:cubicBezTo>
                    <a:pt x="1336" y="1467"/>
                    <a:pt x="865" y="2344"/>
                    <a:pt x="796" y="2481"/>
                  </a:cubicBezTo>
                  <a:cubicBezTo>
                    <a:pt x="0" y="3937"/>
                    <a:pt x="137" y="5234"/>
                    <a:pt x="728" y="6689"/>
                  </a:cubicBezTo>
                  <a:cubicBezTo>
                    <a:pt x="1345" y="8277"/>
                    <a:pt x="2705" y="9059"/>
                    <a:pt x="4024" y="9059"/>
                  </a:cubicBezTo>
                  <a:cubicBezTo>
                    <a:pt x="5577" y="9059"/>
                    <a:pt x="7074" y="7976"/>
                    <a:pt x="7234" y="5848"/>
                  </a:cubicBezTo>
                  <a:cubicBezTo>
                    <a:pt x="7325" y="4255"/>
                    <a:pt x="7097" y="2982"/>
                    <a:pt x="5960" y="1776"/>
                  </a:cubicBezTo>
                  <a:cubicBezTo>
                    <a:pt x="5664" y="1503"/>
                    <a:pt x="5346" y="1230"/>
                    <a:pt x="5027" y="980"/>
                  </a:cubicBezTo>
                  <a:cubicBezTo>
                    <a:pt x="4777" y="684"/>
                    <a:pt x="4504" y="434"/>
                    <a:pt x="4186" y="229"/>
                  </a:cubicBezTo>
                  <a:cubicBezTo>
                    <a:pt x="3906" y="76"/>
                    <a:pt x="3601" y="1"/>
                    <a:pt x="329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8" name="Google Shape;568;p14"/>
            <p:cNvSpPr/>
            <p:nvPr/>
          </p:nvSpPr>
          <p:spPr>
            <a:xfrm>
              <a:off x="2327350" y="1533200"/>
              <a:ext cx="283725" cy="185850"/>
            </a:xfrm>
            <a:custGeom>
              <a:avLst/>
              <a:gdLst/>
              <a:ahLst/>
              <a:cxnLst/>
              <a:rect l="l" t="t" r="r" b="b"/>
              <a:pathLst>
                <a:path w="11349" h="7434" extrusionOk="0">
                  <a:moveTo>
                    <a:pt x="6546" y="1"/>
                  </a:moveTo>
                  <a:cubicBezTo>
                    <a:pt x="6377" y="1"/>
                    <a:pt x="6205" y="13"/>
                    <a:pt x="6031" y="39"/>
                  </a:cubicBezTo>
                  <a:cubicBezTo>
                    <a:pt x="4030" y="334"/>
                    <a:pt x="2392" y="2040"/>
                    <a:pt x="1163" y="3542"/>
                  </a:cubicBezTo>
                  <a:cubicBezTo>
                    <a:pt x="1" y="4928"/>
                    <a:pt x="618" y="7434"/>
                    <a:pt x="2647" y="7434"/>
                  </a:cubicBezTo>
                  <a:cubicBezTo>
                    <a:pt x="2683" y="7434"/>
                    <a:pt x="2719" y="7433"/>
                    <a:pt x="2756" y="7432"/>
                  </a:cubicBezTo>
                  <a:cubicBezTo>
                    <a:pt x="5008" y="7318"/>
                    <a:pt x="7419" y="7022"/>
                    <a:pt x="9080" y="5361"/>
                  </a:cubicBezTo>
                  <a:cubicBezTo>
                    <a:pt x="11348" y="3114"/>
                    <a:pt x="9247" y="1"/>
                    <a:pt x="654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9" name="Google Shape;569;p14"/>
            <p:cNvSpPr/>
            <p:nvPr/>
          </p:nvSpPr>
          <p:spPr>
            <a:xfrm>
              <a:off x="2677400" y="1195275"/>
              <a:ext cx="265350" cy="220825"/>
            </a:xfrm>
            <a:custGeom>
              <a:avLst/>
              <a:gdLst/>
              <a:ahLst/>
              <a:cxnLst/>
              <a:rect l="l" t="t" r="r" b="b"/>
              <a:pathLst>
                <a:path w="10614" h="8833" extrusionOk="0">
                  <a:moveTo>
                    <a:pt x="5747" y="0"/>
                  </a:moveTo>
                  <a:cubicBezTo>
                    <a:pt x="5142" y="0"/>
                    <a:pt x="4503" y="134"/>
                    <a:pt x="3858" y="430"/>
                  </a:cubicBezTo>
                  <a:cubicBezTo>
                    <a:pt x="2493" y="1067"/>
                    <a:pt x="1765" y="2045"/>
                    <a:pt x="1219" y="3387"/>
                  </a:cubicBezTo>
                  <a:cubicBezTo>
                    <a:pt x="0" y="6257"/>
                    <a:pt x="1858" y="8832"/>
                    <a:pt x="4511" y="8832"/>
                  </a:cubicBezTo>
                  <a:cubicBezTo>
                    <a:pt x="5076" y="8832"/>
                    <a:pt x="5677" y="8716"/>
                    <a:pt x="6292" y="8460"/>
                  </a:cubicBezTo>
                  <a:cubicBezTo>
                    <a:pt x="7634" y="7891"/>
                    <a:pt x="8612" y="7164"/>
                    <a:pt x="9249" y="5821"/>
                  </a:cubicBezTo>
                  <a:cubicBezTo>
                    <a:pt x="10614" y="2849"/>
                    <a:pt x="8538" y="0"/>
                    <a:pt x="574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0" name="Google Shape;570;p14"/>
            <p:cNvSpPr/>
            <p:nvPr/>
          </p:nvSpPr>
          <p:spPr>
            <a:xfrm>
              <a:off x="1795700" y="1310500"/>
              <a:ext cx="278100" cy="217600"/>
            </a:xfrm>
            <a:custGeom>
              <a:avLst/>
              <a:gdLst/>
              <a:ahLst/>
              <a:cxnLst/>
              <a:rect l="l" t="t" r="r" b="b"/>
              <a:pathLst>
                <a:path w="11124" h="8704" extrusionOk="0">
                  <a:moveTo>
                    <a:pt x="5323" y="1"/>
                  </a:moveTo>
                  <a:cubicBezTo>
                    <a:pt x="4021" y="1"/>
                    <a:pt x="2717" y="518"/>
                    <a:pt x="1524" y="1554"/>
                  </a:cubicBezTo>
                  <a:cubicBezTo>
                    <a:pt x="410" y="2509"/>
                    <a:pt x="0" y="4807"/>
                    <a:pt x="910" y="6058"/>
                  </a:cubicBezTo>
                  <a:cubicBezTo>
                    <a:pt x="2137" y="7723"/>
                    <a:pt x="3746" y="8703"/>
                    <a:pt x="5530" y="8703"/>
                  </a:cubicBezTo>
                  <a:cubicBezTo>
                    <a:pt x="6426" y="8703"/>
                    <a:pt x="7367" y="8456"/>
                    <a:pt x="8326" y="7923"/>
                  </a:cubicBezTo>
                  <a:cubicBezTo>
                    <a:pt x="10510" y="6717"/>
                    <a:pt x="11124" y="3351"/>
                    <a:pt x="9190" y="1622"/>
                  </a:cubicBezTo>
                  <a:cubicBezTo>
                    <a:pt x="7983" y="541"/>
                    <a:pt x="6654" y="1"/>
                    <a:pt x="532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1" name="Google Shape;571;p14"/>
            <p:cNvSpPr/>
            <p:nvPr/>
          </p:nvSpPr>
          <p:spPr>
            <a:xfrm>
              <a:off x="2706175" y="2238800"/>
              <a:ext cx="236600" cy="344700"/>
            </a:xfrm>
            <a:custGeom>
              <a:avLst/>
              <a:gdLst/>
              <a:ahLst/>
              <a:cxnLst/>
              <a:rect l="l" t="t" r="r" b="b"/>
              <a:pathLst>
                <a:path w="9464" h="13788" extrusionOk="0">
                  <a:moveTo>
                    <a:pt x="4399" y="1"/>
                  </a:moveTo>
                  <a:cubicBezTo>
                    <a:pt x="3113" y="1"/>
                    <a:pt x="1775" y="902"/>
                    <a:pt x="1524" y="2433"/>
                  </a:cubicBezTo>
                  <a:cubicBezTo>
                    <a:pt x="0" y="5253"/>
                    <a:pt x="0" y="9371"/>
                    <a:pt x="1661" y="11964"/>
                  </a:cubicBezTo>
                  <a:cubicBezTo>
                    <a:pt x="2447" y="13225"/>
                    <a:pt x="3581" y="13787"/>
                    <a:pt x="4714" y="13787"/>
                  </a:cubicBezTo>
                  <a:cubicBezTo>
                    <a:pt x="6238" y="13787"/>
                    <a:pt x="7761" y="12772"/>
                    <a:pt x="8439" y="11077"/>
                  </a:cubicBezTo>
                  <a:cubicBezTo>
                    <a:pt x="9463" y="8529"/>
                    <a:pt x="8758" y="4207"/>
                    <a:pt x="6824" y="1932"/>
                  </a:cubicBezTo>
                  <a:cubicBezTo>
                    <a:pt x="6457" y="596"/>
                    <a:pt x="5445" y="1"/>
                    <a:pt x="439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2" name="Google Shape;572;p14"/>
            <p:cNvSpPr/>
            <p:nvPr/>
          </p:nvSpPr>
          <p:spPr>
            <a:xfrm>
              <a:off x="2003275" y="2384950"/>
              <a:ext cx="313925" cy="216875"/>
            </a:xfrm>
            <a:custGeom>
              <a:avLst/>
              <a:gdLst/>
              <a:ahLst/>
              <a:cxnLst/>
              <a:rect l="l" t="t" r="r" b="b"/>
              <a:pathLst>
                <a:path w="12557" h="8675" extrusionOk="0">
                  <a:moveTo>
                    <a:pt x="8629" y="0"/>
                  </a:moveTo>
                  <a:cubicBezTo>
                    <a:pt x="8514" y="0"/>
                    <a:pt x="8398" y="7"/>
                    <a:pt x="8280" y="22"/>
                  </a:cubicBezTo>
                  <a:cubicBezTo>
                    <a:pt x="5937" y="295"/>
                    <a:pt x="3776" y="749"/>
                    <a:pt x="2002" y="2456"/>
                  </a:cubicBezTo>
                  <a:cubicBezTo>
                    <a:pt x="0" y="4389"/>
                    <a:pt x="1115" y="7574"/>
                    <a:pt x="3594" y="8370"/>
                  </a:cubicBezTo>
                  <a:cubicBezTo>
                    <a:pt x="4282" y="8583"/>
                    <a:pt x="4978" y="8675"/>
                    <a:pt x="5672" y="8675"/>
                  </a:cubicBezTo>
                  <a:cubicBezTo>
                    <a:pt x="6908" y="8675"/>
                    <a:pt x="8139" y="8383"/>
                    <a:pt x="9304" y="7960"/>
                  </a:cubicBezTo>
                  <a:cubicBezTo>
                    <a:pt x="11215" y="7301"/>
                    <a:pt x="12557" y="5640"/>
                    <a:pt x="12261" y="3547"/>
                  </a:cubicBezTo>
                  <a:cubicBezTo>
                    <a:pt x="12025" y="1855"/>
                    <a:pt x="10498" y="0"/>
                    <a:pt x="862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3" name="Google Shape;573;p14"/>
            <p:cNvSpPr/>
            <p:nvPr/>
          </p:nvSpPr>
          <p:spPr>
            <a:xfrm>
              <a:off x="1749700" y="1859925"/>
              <a:ext cx="205825" cy="179750"/>
            </a:xfrm>
            <a:custGeom>
              <a:avLst/>
              <a:gdLst/>
              <a:ahLst/>
              <a:cxnLst/>
              <a:rect l="l" t="t" r="r" b="b"/>
              <a:pathLst>
                <a:path w="8233" h="7190" extrusionOk="0">
                  <a:moveTo>
                    <a:pt x="4008" y="0"/>
                  </a:moveTo>
                  <a:cubicBezTo>
                    <a:pt x="1924" y="0"/>
                    <a:pt x="0" y="1624"/>
                    <a:pt x="339" y="4030"/>
                  </a:cubicBezTo>
                  <a:cubicBezTo>
                    <a:pt x="611" y="5922"/>
                    <a:pt x="2314" y="7190"/>
                    <a:pt x="4046" y="7190"/>
                  </a:cubicBezTo>
                  <a:cubicBezTo>
                    <a:pt x="4917" y="7190"/>
                    <a:pt x="5796" y="6869"/>
                    <a:pt x="6504" y="6146"/>
                  </a:cubicBezTo>
                  <a:lnTo>
                    <a:pt x="6799" y="5827"/>
                  </a:lnTo>
                  <a:cubicBezTo>
                    <a:pt x="8232" y="4371"/>
                    <a:pt x="8096" y="1528"/>
                    <a:pt x="6094" y="573"/>
                  </a:cubicBezTo>
                  <a:lnTo>
                    <a:pt x="5730" y="391"/>
                  </a:lnTo>
                  <a:cubicBezTo>
                    <a:pt x="5173" y="125"/>
                    <a:pt x="4585" y="0"/>
                    <a:pt x="400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4" name="Google Shape;574;p14"/>
            <p:cNvSpPr/>
            <p:nvPr/>
          </p:nvSpPr>
          <p:spPr>
            <a:xfrm>
              <a:off x="2389975" y="2023950"/>
              <a:ext cx="197925" cy="153525"/>
            </a:xfrm>
            <a:custGeom>
              <a:avLst/>
              <a:gdLst/>
              <a:ahLst/>
              <a:cxnLst/>
              <a:rect l="l" t="t" r="r" b="b"/>
              <a:pathLst>
                <a:path w="7917" h="6141" extrusionOk="0">
                  <a:moveTo>
                    <a:pt x="3454" y="1"/>
                  </a:moveTo>
                  <a:cubicBezTo>
                    <a:pt x="3076" y="1"/>
                    <a:pt x="2699" y="30"/>
                    <a:pt x="2321" y="85"/>
                  </a:cubicBezTo>
                  <a:cubicBezTo>
                    <a:pt x="728" y="313"/>
                    <a:pt x="0" y="2474"/>
                    <a:pt x="774" y="3725"/>
                  </a:cubicBezTo>
                  <a:cubicBezTo>
                    <a:pt x="1138" y="4339"/>
                    <a:pt x="1616" y="4862"/>
                    <a:pt x="2184" y="5294"/>
                  </a:cubicBezTo>
                  <a:cubicBezTo>
                    <a:pt x="2853" y="5842"/>
                    <a:pt x="3672" y="6141"/>
                    <a:pt x="4466" y="6141"/>
                  </a:cubicBezTo>
                  <a:cubicBezTo>
                    <a:pt x="5454" y="6141"/>
                    <a:pt x="6404" y="5679"/>
                    <a:pt x="6984" y="4657"/>
                  </a:cubicBezTo>
                  <a:cubicBezTo>
                    <a:pt x="7917" y="3020"/>
                    <a:pt x="7052" y="586"/>
                    <a:pt x="5119" y="199"/>
                  </a:cubicBezTo>
                  <a:cubicBezTo>
                    <a:pt x="4564" y="64"/>
                    <a:pt x="4009" y="1"/>
                    <a:pt x="345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5" name="Google Shape;575;p14"/>
            <p:cNvSpPr/>
            <p:nvPr/>
          </p:nvSpPr>
          <p:spPr>
            <a:xfrm>
              <a:off x="3245425" y="1472775"/>
              <a:ext cx="196275" cy="197875"/>
            </a:xfrm>
            <a:custGeom>
              <a:avLst/>
              <a:gdLst/>
              <a:ahLst/>
              <a:cxnLst/>
              <a:rect l="l" t="t" r="r" b="b"/>
              <a:pathLst>
                <a:path w="7851" h="7915" extrusionOk="0">
                  <a:moveTo>
                    <a:pt x="4513" y="0"/>
                  </a:moveTo>
                  <a:cubicBezTo>
                    <a:pt x="3580" y="0"/>
                    <a:pt x="2631" y="393"/>
                    <a:pt x="2042" y="1273"/>
                  </a:cubicBezTo>
                  <a:cubicBezTo>
                    <a:pt x="1382" y="2205"/>
                    <a:pt x="1314" y="3115"/>
                    <a:pt x="905" y="4116"/>
                  </a:cubicBezTo>
                  <a:cubicBezTo>
                    <a:pt x="0" y="6112"/>
                    <a:pt x="1639" y="7915"/>
                    <a:pt x="3287" y="7915"/>
                  </a:cubicBezTo>
                  <a:cubicBezTo>
                    <a:pt x="4044" y="7915"/>
                    <a:pt x="4802" y="7535"/>
                    <a:pt x="5318" y="6618"/>
                  </a:cubicBezTo>
                  <a:cubicBezTo>
                    <a:pt x="5977" y="5458"/>
                    <a:pt x="6705" y="4662"/>
                    <a:pt x="7160" y="3343"/>
                  </a:cubicBezTo>
                  <a:cubicBezTo>
                    <a:pt x="7850" y="1302"/>
                    <a:pt x="6209" y="0"/>
                    <a:pt x="451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6" name="Google Shape;576;p14"/>
            <p:cNvSpPr/>
            <p:nvPr/>
          </p:nvSpPr>
          <p:spPr>
            <a:xfrm>
              <a:off x="3247675" y="933050"/>
              <a:ext cx="233625" cy="177075"/>
            </a:xfrm>
            <a:custGeom>
              <a:avLst/>
              <a:gdLst/>
              <a:ahLst/>
              <a:cxnLst/>
              <a:rect l="l" t="t" r="r" b="b"/>
              <a:pathLst>
                <a:path w="9345" h="7083" extrusionOk="0">
                  <a:moveTo>
                    <a:pt x="4773" y="0"/>
                  </a:moveTo>
                  <a:cubicBezTo>
                    <a:pt x="1" y="0"/>
                    <a:pt x="650" y="7082"/>
                    <a:pt x="4517" y="7082"/>
                  </a:cubicBezTo>
                  <a:cubicBezTo>
                    <a:pt x="4872" y="7082"/>
                    <a:pt x="5253" y="7023"/>
                    <a:pt x="5660" y="6893"/>
                  </a:cubicBezTo>
                  <a:cubicBezTo>
                    <a:pt x="9345" y="5710"/>
                    <a:pt x="8890" y="0"/>
                    <a:pt x="477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7" name="Google Shape;577;p14"/>
            <p:cNvSpPr/>
            <p:nvPr/>
          </p:nvSpPr>
          <p:spPr>
            <a:xfrm>
              <a:off x="2950925" y="1955475"/>
              <a:ext cx="288750" cy="274600"/>
            </a:xfrm>
            <a:custGeom>
              <a:avLst/>
              <a:gdLst/>
              <a:ahLst/>
              <a:cxnLst/>
              <a:rect l="l" t="t" r="r" b="b"/>
              <a:pathLst>
                <a:path w="11550" h="10984" extrusionOk="0">
                  <a:moveTo>
                    <a:pt x="2898" y="0"/>
                  </a:moveTo>
                  <a:cubicBezTo>
                    <a:pt x="1277" y="0"/>
                    <a:pt x="0" y="2136"/>
                    <a:pt x="788" y="3711"/>
                  </a:cubicBezTo>
                  <a:cubicBezTo>
                    <a:pt x="1402" y="4917"/>
                    <a:pt x="1834" y="6168"/>
                    <a:pt x="2403" y="7374"/>
                  </a:cubicBezTo>
                  <a:cubicBezTo>
                    <a:pt x="3131" y="8852"/>
                    <a:pt x="4245" y="9785"/>
                    <a:pt x="5633" y="10604"/>
                  </a:cubicBezTo>
                  <a:cubicBezTo>
                    <a:pt x="6092" y="10865"/>
                    <a:pt x="6611" y="10984"/>
                    <a:pt x="7138" y="10984"/>
                  </a:cubicBezTo>
                  <a:cubicBezTo>
                    <a:pt x="9272" y="10984"/>
                    <a:pt x="11549" y="9040"/>
                    <a:pt x="10637" y="6759"/>
                  </a:cubicBezTo>
                  <a:cubicBezTo>
                    <a:pt x="9932" y="5008"/>
                    <a:pt x="9250" y="3689"/>
                    <a:pt x="7612" y="2619"/>
                  </a:cubicBezTo>
                  <a:cubicBezTo>
                    <a:pt x="6452" y="1846"/>
                    <a:pt x="5246" y="1209"/>
                    <a:pt x="4109" y="413"/>
                  </a:cubicBezTo>
                  <a:cubicBezTo>
                    <a:pt x="3701" y="125"/>
                    <a:pt x="3289" y="0"/>
                    <a:pt x="289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8" name="Google Shape;578;p14"/>
            <p:cNvSpPr/>
            <p:nvPr/>
          </p:nvSpPr>
          <p:spPr>
            <a:xfrm>
              <a:off x="3434650" y="2244700"/>
              <a:ext cx="193450" cy="190850"/>
            </a:xfrm>
            <a:custGeom>
              <a:avLst/>
              <a:gdLst/>
              <a:ahLst/>
              <a:cxnLst/>
              <a:rect l="l" t="t" r="r" b="b"/>
              <a:pathLst>
                <a:path w="7738" h="7634" extrusionOk="0">
                  <a:moveTo>
                    <a:pt x="4717" y="0"/>
                  </a:moveTo>
                  <a:cubicBezTo>
                    <a:pt x="4251" y="0"/>
                    <a:pt x="3785" y="100"/>
                    <a:pt x="3367" y="309"/>
                  </a:cubicBezTo>
                  <a:cubicBezTo>
                    <a:pt x="2617" y="695"/>
                    <a:pt x="1934" y="1241"/>
                    <a:pt x="1366" y="1901"/>
                  </a:cubicBezTo>
                  <a:cubicBezTo>
                    <a:pt x="1" y="3402"/>
                    <a:pt x="46" y="5677"/>
                    <a:pt x="1729" y="6951"/>
                  </a:cubicBezTo>
                  <a:cubicBezTo>
                    <a:pt x="2324" y="7401"/>
                    <a:pt x="3089" y="7634"/>
                    <a:pt x="3850" y="7634"/>
                  </a:cubicBezTo>
                  <a:cubicBezTo>
                    <a:pt x="5012" y="7634"/>
                    <a:pt x="6166" y="7091"/>
                    <a:pt x="6688" y="5950"/>
                  </a:cubicBezTo>
                  <a:cubicBezTo>
                    <a:pt x="7189" y="4972"/>
                    <a:pt x="7507" y="3880"/>
                    <a:pt x="7598" y="2765"/>
                  </a:cubicBezTo>
                  <a:cubicBezTo>
                    <a:pt x="7737" y="1044"/>
                    <a:pt x="6228" y="0"/>
                    <a:pt x="471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9" name="Google Shape;579;p14"/>
            <p:cNvSpPr/>
            <p:nvPr/>
          </p:nvSpPr>
          <p:spPr>
            <a:xfrm>
              <a:off x="3624350" y="1588700"/>
              <a:ext cx="234575" cy="157375"/>
            </a:xfrm>
            <a:custGeom>
              <a:avLst/>
              <a:gdLst/>
              <a:ahLst/>
              <a:cxnLst/>
              <a:rect l="l" t="t" r="r" b="b"/>
              <a:pathLst>
                <a:path w="9383" h="6295" extrusionOk="0">
                  <a:moveTo>
                    <a:pt x="5571" y="1"/>
                  </a:moveTo>
                  <a:cubicBezTo>
                    <a:pt x="3880" y="1"/>
                    <a:pt x="3007" y="894"/>
                    <a:pt x="1853" y="2004"/>
                  </a:cubicBezTo>
                  <a:cubicBezTo>
                    <a:pt x="1" y="3771"/>
                    <a:pt x="1695" y="6295"/>
                    <a:pt x="3840" y="6295"/>
                  </a:cubicBezTo>
                  <a:cubicBezTo>
                    <a:pt x="3987" y="6295"/>
                    <a:pt x="4136" y="6283"/>
                    <a:pt x="4287" y="6258"/>
                  </a:cubicBezTo>
                  <a:cubicBezTo>
                    <a:pt x="6084" y="5985"/>
                    <a:pt x="7017" y="5689"/>
                    <a:pt x="8108" y="4142"/>
                  </a:cubicBezTo>
                  <a:cubicBezTo>
                    <a:pt x="9382" y="2368"/>
                    <a:pt x="7608" y="71"/>
                    <a:pt x="5697" y="2"/>
                  </a:cubicBezTo>
                  <a:cubicBezTo>
                    <a:pt x="5655" y="1"/>
                    <a:pt x="5612" y="1"/>
                    <a:pt x="557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0" name="Google Shape;580;p14"/>
            <p:cNvSpPr/>
            <p:nvPr/>
          </p:nvSpPr>
          <p:spPr>
            <a:xfrm>
              <a:off x="3196375" y="2966875"/>
              <a:ext cx="193950" cy="304450"/>
            </a:xfrm>
            <a:custGeom>
              <a:avLst/>
              <a:gdLst/>
              <a:ahLst/>
              <a:cxnLst/>
              <a:rect l="l" t="t" r="r" b="b"/>
              <a:pathLst>
                <a:path w="7758" h="12178" extrusionOk="0">
                  <a:moveTo>
                    <a:pt x="3248" y="0"/>
                  </a:moveTo>
                  <a:cubicBezTo>
                    <a:pt x="1824" y="0"/>
                    <a:pt x="296" y="1239"/>
                    <a:pt x="569" y="3109"/>
                  </a:cubicBezTo>
                  <a:cubicBezTo>
                    <a:pt x="683" y="3973"/>
                    <a:pt x="114" y="5247"/>
                    <a:pt x="69" y="6134"/>
                  </a:cubicBezTo>
                  <a:cubicBezTo>
                    <a:pt x="0" y="7272"/>
                    <a:pt x="182" y="8432"/>
                    <a:pt x="615" y="9501"/>
                  </a:cubicBezTo>
                  <a:cubicBezTo>
                    <a:pt x="1193" y="11008"/>
                    <a:pt x="2407" y="12177"/>
                    <a:pt x="4054" y="12177"/>
                  </a:cubicBezTo>
                  <a:cubicBezTo>
                    <a:pt x="4223" y="12177"/>
                    <a:pt x="4396" y="12165"/>
                    <a:pt x="4573" y="12140"/>
                  </a:cubicBezTo>
                  <a:cubicBezTo>
                    <a:pt x="6370" y="11889"/>
                    <a:pt x="7712" y="10388"/>
                    <a:pt x="7735" y="8568"/>
                  </a:cubicBezTo>
                  <a:cubicBezTo>
                    <a:pt x="7757" y="7272"/>
                    <a:pt x="7507" y="5975"/>
                    <a:pt x="6961" y="4792"/>
                  </a:cubicBezTo>
                  <a:cubicBezTo>
                    <a:pt x="6506" y="3769"/>
                    <a:pt x="5642" y="2927"/>
                    <a:pt x="5392" y="1835"/>
                  </a:cubicBezTo>
                  <a:cubicBezTo>
                    <a:pt x="5100" y="552"/>
                    <a:pt x="4197" y="0"/>
                    <a:pt x="324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1" name="Google Shape;581;p14"/>
            <p:cNvSpPr/>
            <p:nvPr/>
          </p:nvSpPr>
          <p:spPr>
            <a:xfrm>
              <a:off x="2532150" y="3339825"/>
              <a:ext cx="221250" cy="225125"/>
            </a:xfrm>
            <a:custGeom>
              <a:avLst/>
              <a:gdLst/>
              <a:ahLst/>
              <a:cxnLst/>
              <a:rect l="l" t="t" r="r" b="b"/>
              <a:pathLst>
                <a:path w="8850" h="9005" extrusionOk="0">
                  <a:moveTo>
                    <a:pt x="4832" y="1"/>
                  </a:moveTo>
                  <a:cubicBezTo>
                    <a:pt x="3906" y="1"/>
                    <a:pt x="2946" y="324"/>
                    <a:pt x="2161" y="952"/>
                  </a:cubicBezTo>
                  <a:cubicBezTo>
                    <a:pt x="0" y="2704"/>
                    <a:pt x="23" y="4888"/>
                    <a:pt x="979" y="7253"/>
                  </a:cubicBezTo>
                  <a:cubicBezTo>
                    <a:pt x="1449" y="8423"/>
                    <a:pt x="2772" y="9004"/>
                    <a:pt x="4032" y="9004"/>
                  </a:cubicBezTo>
                  <a:cubicBezTo>
                    <a:pt x="4660" y="9004"/>
                    <a:pt x="5272" y="8860"/>
                    <a:pt x="5755" y="8573"/>
                  </a:cubicBezTo>
                  <a:cubicBezTo>
                    <a:pt x="8053" y="7208"/>
                    <a:pt x="8849" y="5161"/>
                    <a:pt x="8189" y="2590"/>
                  </a:cubicBezTo>
                  <a:cubicBezTo>
                    <a:pt x="7727" y="837"/>
                    <a:pt x="6321" y="1"/>
                    <a:pt x="483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2" name="Google Shape;582;p14"/>
            <p:cNvSpPr/>
            <p:nvPr/>
          </p:nvSpPr>
          <p:spPr>
            <a:xfrm>
              <a:off x="1958625" y="3174175"/>
              <a:ext cx="242000" cy="191000"/>
            </a:xfrm>
            <a:custGeom>
              <a:avLst/>
              <a:gdLst/>
              <a:ahLst/>
              <a:cxnLst/>
              <a:rect l="l" t="t" r="r" b="b"/>
              <a:pathLst>
                <a:path w="9680" h="7640" extrusionOk="0">
                  <a:moveTo>
                    <a:pt x="4775" y="1"/>
                  </a:moveTo>
                  <a:cubicBezTo>
                    <a:pt x="4719" y="1"/>
                    <a:pt x="4663" y="1"/>
                    <a:pt x="4607" y="3"/>
                  </a:cubicBezTo>
                  <a:cubicBezTo>
                    <a:pt x="4588" y="3"/>
                    <a:pt x="4569" y="3"/>
                    <a:pt x="4550" y="3"/>
                  </a:cubicBezTo>
                  <a:cubicBezTo>
                    <a:pt x="1226" y="3"/>
                    <a:pt x="0" y="3975"/>
                    <a:pt x="1991" y="6282"/>
                  </a:cubicBezTo>
                  <a:cubicBezTo>
                    <a:pt x="2754" y="7148"/>
                    <a:pt x="3834" y="7640"/>
                    <a:pt x="4978" y="7640"/>
                  </a:cubicBezTo>
                  <a:cubicBezTo>
                    <a:pt x="5096" y="7640"/>
                    <a:pt x="5215" y="7634"/>
                    <a:pt x="5335" y="7624"/>
                  </a:cubicBezTo>
                  <a:cubicBezTo>
                    <a:pt x="7678" y="7419"/>
                    <a:pt x="9680" y="5440"/>
                    <a:pt x="8974" y="2915"/>
                  </a:cubicBezTo>
                  <a:cubicBezTo>
                    <a:pt x="8838" y="2369"/>
                    <a:pt x="8565" y="1846"/>
                    <a:pt x="8178" y="1414"/>
                  </a:cubicBezTo>
                  <a:cubicBezTo>
                    <a:pt x="7285" y="498"/>
                    <a:pt x="6057" y="1"/>
                    <a:pt x="477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3" name="Google Shape;583;p14"/>
            <p:cNvSpPr/>
            <p:nvPr/>
          </p:nvSpPr>
          <p:spPr>
            <a:xfrm>
              <a:off x="2539550" y="2853075"/>
              <a:ext cx="256500" cy="211525"/>
            </a:xfrm>
            <a:custGeom>
              <a:avLst/>
              <a:gdLst/>
              <a:ahLst/>
              <a:cxnLst/>
              <a:rect l="l" t="t" r="r" b="b"/>
              <a:pathLst>
                <a:path w="10260" h="8461" extrusionOk="0">
                  <a:moveTo>
                    <a:pt x="4757" y="0"/>
                  </a:moveTo>
                  <a:cubicBezTo>
                    <a:pt x="4293" y="0"/>
                    <a:pt x="3827" y="51"/>
                    <a:pt x="3367" y="154"/>
                  </a:cubicBezTo>
                  <a:cubicBezTo>
                    <a:pt x="1069" y="609"/>
                    <a:pt x="0" y="3498"/>
                    <a:pt x="1137" y="5432"/>
                  </a:cubicBezTo>
                  <a:cubicBezTo>
                    <a:pt x="2002" y="6933"/>
                    <a:pt x="3207" y="7661"/>
                    <a:pt x="4800" y="8275"/>
                  </a:cubicBezTo>
                  <a:cubicBezTo>
                    <a:pt x="5137" y="8403"/>
                    <a:pt x="5486" y="8461"/>
                    <a:pt x="5835" y="8461"/>
                  </a:cubicBezTo>
                  <a:cubicBezTo>
                    <a:pt x="7420" y="8461"/>
                    <a:pt x="9014" y="7262"/>
                    <a:pt x="9554" y="5864"/>
                  </a:cubicBezTo>
                  <a:cubicBezTo>
                    <a:pt x="10259" y="4044"/>
                    <a:pt x="9668" y="1769"/>
                    <a:pt x="7848" y="814"/>
                  </a:cubicBezTo>
                  <a:cubicBezTo>
                    <a:pt x="6895" y="274"/>
                    <a:pt x="5831" y="0"/>
                    <a:pt x="475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4" name="Google Shape;584;p14"/>
            <p:cNvSpPr/>
            <p:nvPr/>
          </p:nvSpPr>
          <p:spPr>
            <a:xfrm>
              <a:off x="3151475" y="2647950"/>
              <a:ext cx="320175" cy="314225"/>
            </a:xfrm>
            <a:custGeom>
              <a:avLst/>
              <a:gdLst/>
              <a:ahLst/>
              <a:cxnLst/>
              <a:rect l="l" t="t" r="r" b="b"/>
              <a:pathLst>
                <a:path w="12807" h="12569" extrusionOk="0">
                  <a:moveTo>
                    <a:pt x="6778" y="1"/>
                  </a:moveTo>
                  <a:cubicBezTo>
                    <a:pt x="5404" y="1"/>
                    <a:pt x="4128" y="608"/>
                    <a:pt x="3412" y="1808"/>
                  </a:cubicBezTo>
                  <a:cubicBezTo>
                    <a:pt x="1683" y="2923"/>
                    <a:pt x="227" y="4788"/>
                    <a:pt x="136" y="6812"/>
                  </a:cubicBezTo>
                  <a:cubicBezTo>
                    <a:pt x="1" y="10193"/>
                    <a:pt x="3214" y="12568"/>
                    <a:pt x="6370" y="12568"/>
                  </a:cubicBezTo>
                  <a:cubicBezTo>
                    <a:pt x="6400" y="12568"/>
                    <a:pt x="6430" y="12568"/>
                    <a:pt x="6460" y="12568"/>
                  </a:cubicBezTo>
                  <a:cubicBezTo>
                    <a:pt x="9758" y="12545"/>
                    <a:pt x="12602" y="9861"/>
                    <a:pt x="12715" y="6539"/>
                  </a:cubicBezTo>
                  <a:cubicBezTo>
                    <a:pt x="12806" y="3560"/>
                    <a:pt x="10531" y="489"/>
                    <a:pt x="7506" y="56"/>
                  </a:cubicBezTo>
                  <a:cubicBezTo>
                    <a:pt x="7262" y="19"/>
                    <a:pt x="7019" y="1"/>
                    <a:pt x="677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5" name="Google Shape;585;p14"/>
            <p:cNvSpPr/>
            <p:nvPr/>
          </p:nvSpPr>
          <p:spPr>
            <a:xfrm>
              <a:off x="3489825" y="1861150"/>
              <a:ext cx="179150" cy="139350"/>
            </a:xfrm>
            <a:custGeom>
              <a:avLst/>
              <a:gdLst/>
              <a:ahLst/>
              <a:cxnLst/>
              <a:rect l="l" t="t" r="r" b="b"/>
              <a:pathLst>
                <a:path w="7166" h="5574" extrusionOk="0">
                  <a:moveTo>
                    <a:pt x="3594" y="0"/>
                  </a:moveTo>
                  <a:cubicBezTo>
                    <a:pt x="0" y="0"/>
                    <a:pt x="0" y="5574"/>
                    <a:pt x="3594" y="5574"/>
                  </a:cubicBezTo>
                  <a:cubicBezTo>
                    <a:pt x="7166" y="5574"/>
                    <a:pt x="7166" y="0"/>
                    <a:pt x="359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6" name="Google Shape;586;p14"/>
            <p:cNvSpPr/>
            <p:nvPr/>
          </p:nvSpPr>
          <p:spPr>
            <a:xfrm>
              <a:off x="3652450" y="2995700"/>
              <a:ext cx="192300" cy="155750"/>
            </a:xfrm>
            <a:custGeom>
              <a:avLst/>
              <a:gdLst/>
              <a:ahLst/>
              <a:cxnLst/>
              <a:rect l="l" t="t" r="r" b="b"/>
              <a:pathLst>
                <a:path w="7692" h="6230" extrusionOk="0">
                  <a:moveTo>
                    <a:pt x="3570" y="0"/>
                  </a:moveTo>
                  <a:cubicBezTo>
                    <a:pt x="3443" y="0"/>
                    <a:pt x="3314" y="8"/>
                    <a:pt x="3186" y="22"/>
                  </a:cubicBezTo>
                  <a:cubicBezTo>
                    <a:pt x="1616" y="113"/>
                    <a:pt x="1" y="1660"/>
                    <a:pt x="615" y="3366"/>
                  </a:cubicBezTo>
                  <a:cubicBezTo>
                    <a:pt x="1161" y="4890"/>
                    <a:pt x="1889" y="5687"/>
                    <a:pt x="3504" y="6119"/>
                  </a:cubicBezTo>
                  <a:cubicBezTo>
                    <a:pt x="3793" y="6194"/>
                    <a:pt x="4067" y="6229"/>
                    <a:pt x="4325" y="6229"/>
                  </a:cubicBezTo>
                  <a:cubicBezTo>
                    <a:pt x="6704" y="6229"/>
                    <a:pt x="7691" y="3230"/>
                    <a:pt x="6234" y="1342"/>
                  </a:cubicBezTo>
                  <a:cubicBezTo>
                    <a:pt x="5605" y="490"/>
                    <a:pt x="4616" y="0"/>
                    <a:pt x="357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7" name="Google Shape;587;p14"/>
            <p:cNvSpPr/>
            <p:nvPr/>
          </p:nvSpPr>
          <p:spPr>
            <a:xfrm>
              <a:off x="2518350" y="3867100"/>
              <a:ext cx="206050" cy="166900"/>
            </a:xfrm>
            <a:custGeom>
              <a:avLst/>
              <a:gdLst/>
              <a:ahLst/>
              <a:cxnLst/>
              <a:rect l="l" t="t" r="r" b="b"/>
              <a:pathLst>
                <a:path w="8242" h="6676" extrusionOk="0">
                  <a:moveTo>
                    <a:pt x="4399" y="1"/>
                  </a:moveTo>
                  <a:cubicBezTo>
                    <a:pt x="3869" y="1"/>
                    <a:pt x="3336" y="133"/>
                    <a:pt x="2850" y="425"/>
                  </a:cubicBezTo>
                  <a:lnTo>
                    <a:pt x="2395" y="721"/>
                  </a:lnTo>
                  <a:cubicBezTo>
                    <a:pt x="0" y="2171"/>
                    <a:pt x="576" y="6675"/>
                    <a:pt x="3630" y="6675"/>
                  </a:cubicBezTo>
                  <a:cubicBezTo>
                    <a:pt x="3738" y="6675"/>
                    <a:pt x="3850" y="6670"/>
                    <a:pt x="3964" y="6658"/>
                  </a:cubicBezTo>
                  <a:lnTo>
                    <a:pt x="4488" y="6590"/>
                  </a:lnTo>
                  <a:cubicBezTo>
                    <a:pt x="6558" y="6362"/>
                    <a:pt x="8241" y="4656"/>
                    <a:pt x="7672" y="2450"/>
                  </a:cubicBezTo>
                  <a:cubicBezTo>
                    <a:pt x="7289" y="999"/>
                    <a:pt x="5855" y="1"/>
                    <a:pt x="439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8" name="Google Shape;588;p14"/>
            <p:cNvSpPr/>
            <p:nvPr/>
          </p:nvSpPr>
          <p:spPr>
            <a:xfrm>
              <a:off x="2267150" y="3707100"/>
              <a:ext cx="242850" cy="211025"/>
            </a:xfrm>
            <a:custGeom>
              <a:avLst/>
              <a:gdLst/>
              <a:ahLst/>
              <a:cxnLst/>
              <a:rect l="l" t="t" r="r" b="b"/>
              <a:pathLst>
                <a:path w="9714" h="8441" extrusionOk="0">
                  <a:moveTo>
                    <a:pt x="4845" y="1"/>
                  </a:moveTo>
                  <a:cubicBezTo>
                    <a:pt x="2320" y="1"/>
                    <a:pt x="0" y="2639"/>
                    <a:pt x="842" y="5210"/>
                  </a:cubicBezTo>
                  <a:lnTo>
                    <a:pt x="955" y="5506"/>
                  </a:lnTo>
                  <a:cubicBezTo>
                    <a:pt x="1524" y="7462"/>
                    <a:pt x="3190" y="8440"/>
                    <a:pt x="4857" y="8440"/>
                  </a:cubicBezTo>
                  <a:cubicBezTo>
                    <a:pt x="6523" y="8440"/>
                    <a:pt x="8189" y="7462"/>
                    <a:pt x="8758" y="5506"/>
                  </a:cubicBezTo>
                  <a:lnTo>
                    <a:pt x="8872" y="5210"/>
                  </a:lnTo>
                  <a:cubicBezTo>
                    <a:pt x="9713" y="2639"/>
                    <a:pt x="7393" y="1"/>
                    <a:pt x="484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9" name="Google Shape;589;p14"/>
            <p:cNvSpPr/>
            <p:nvPr/>
          </p:nvSpPr>
          <p:spPr>
            <a:xfrm>
              <a:off x="3253800" y="3352875"/>
              <a:ext cx="176325" cy="238050"/>
            </a:xfrm>
            <a:custGeom>
              <a:avLst/>
              <a:gdLst/>
              <a:ahLst/>
              <a:cxnLst/>
              <a:rect l="l" t="t" r="r" b="b"/>
              <a:pathLst>
                <a:path w="7053" h="9522" extrusionOk="0">
                  <a:moveTo>
                    <a:pt x="3063" y="0"/>
                  </a:moveTo>
                  <a:cubicBezTo>
                    <a:pt x="1572" y="0"/>
                    <a:pt x="60" y="958"/>
                    <a:pt x="274" y="2682"/>
                  </a:cubicBezTo>
                  <a:cubicBezTo>
                    <a:pt x="410" y="3592"/>
                    <a:pt x="1" y="4275"/>
                    <a:pt x="1" y="5185"/>
                  </a:cubicBezTo>
                  <a:cubicBezTo>
                    <a:pt x="1" y="6185"/>
                    <a:pt x="410" y="7141"/>
                    <a:pt x="888" y="7982"/>
                  </a:cubicBezTo>
                  <a:cubicBezTo>
                    <a:pt x="1480" y="9012"/>
                    <a:pt x="2587" y="9521"/>
                    <a:pt x="3683" y="9521"/>
                  </a:cubicBezTo>
                  <a:cubicBezTo>
                    <a:pt x="5032" y="9521"/>
                    <a:pt x="6362" y="8750"/>
                    <a:pt x="6689" y="7232"/>
                  </a:cubicBezTo>
                  <a:cubicBezTo>
                    <a:pt x="7053" y="5457"/>
                    <a:pt x="6757" y="4229"/>
                    <a:pt x="5938" y="2887"/>
                  </a:cubicBezTo>
                  <a:cubicBezTo>
                    <a:pt x="5824" y="2591"/>
                    <a:pt x="5756" y="2296"/>
                    <a:pt x="5711" y="1977"/>
                  </a:cubicBezTo>
                  <a:cubicBezTo>
                    <a:pt x="5456" y="625"/>
                    <a:pt x="4267" y="0"/>
                    <a:pt x="306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0" name="Google Shape;590;p14"/>
            <p:cNvSpPr/>
            <p:nvPr/>
          </p:nvSpPr>
          <p:spPr>
            <a:xfrm>
              <a:off x="3582775" y="2711750"/>
              <a:ext cx="129700" cy="113975"/>
            </a:xfrm>
            <a:custGeom>
              <a:avLst/>
              <a:gdLst/>
              <a:ahLst/>
              <a:cxnLst/>
              <a:rect l="l" t="t" r="r" b="b"/>
              <a:pathLst>
                <a:path w="5188" h="4559" extrusionOk="0">
                  <a:moveTo>
                    <a:pt x="2595" y="1"/>
                  </a:moveTo>
                  <a:cubicBezTo>
                    <a:pt x="1679" y="1"/>
                    <a:pt x="763" y="518"/>
                    <a:pt x="513" y="1553"/>
                  </a:cubicBezTo>
                  <a:lnTo>
                    <a:pt x="422" y="1872"/>
                  </a:lnTo>
                  <a:cubicBezTo>
                    <a:pt x="1" y="3660"/>
                    <a:pt x="1308" y="4559"/>
                    <a:pt x="2606" y="4559"/>
                  </a:cubicBezTo>
                  <a:cubicBezTo>
                    <a:pt x="3901" y="4559"/>
                    <a:pt x="5187" y="3666"/>
                    <a:pt x="4744" y="1872"/>
                  </a:cubicBezTo>
                  <a:lnTo>
                    <a:pt x="4676" y="1553"/>
                  </a:lnTo>
                  <a:cubicBezTo>
                    <a:pt x="4426" y="518"/>
                    <a:pt x="3510" y="1"/>
                    <a:pt x="259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1" name="Google Shape;591;p14"/>
            <p:cNvSpPr/>
            <p:nvPr/>
          </p:nvSpPr>
          <p:spPr>
            <a:xfrm>
              <a:off x="3683175" y="3719650"/>
              <a:ext cx="191950" cy="166825"/>
            </a:xfrm>
            <a:custGeom>
              <a:avLst/>
              <a:gdLst/>
              <a:ahLst/>
              <a:cxnLst/>
              <a:rect l="l" t="t" r="r" b="b"/>
              <a:pathLst>
                <a:path w="7678" h="6673" extrusionOk="0">
                  <a:moveTo>
                    <a:pt x="4056" y="1"/>
                  </a:moveTo>
                  <a:cubicBezTo>
                    <a:pt x="3160" y="1"/>
                    <a:pt x="2263" y="307"/>
                    <a:pt x="1638" y="932"/>
                  </a:cubicBezTo>
                  <a:cubicBezTo>
                    <a:pt x="0" y="2592"/>
                    <a:pt x="569" y="6164"/>
                    <a:pt x="3162" y="6551"/>
                  </a:cubicBezTo>
                  <a:lnTo>
                    <a:pt x="3572" y="6619"/>
                  </a:lnTo>
                  <a:cubicBezTo>
                    <a:pt x="3799" y="6655"/>
                    <a:pt x="4021" y="6673"/>
                    <a:pt x="4235" y="6673"/>
                  </a:cubicBezTo>
                  <a:cubicBezTo>
                    <a:pt x="6291" y="6673"/>
                    <a:pt x="7677" y="5049"/>
                    <a:pt x="7348" y="2865"/>
                  </a:cubicBezTo>
                  <a:cubicBezTo>
                    <a:pt x="7325" y="2729"/>
                    <a:pt x="7302" y="2592"/>
                    <a:pt x="7280" y="2456"/>
                  </a:cubicBezTo>
                  <a:cubicBezTo>
                    <a:pt x="7024" y="839"/>
                    <a:pt x="5540" y="1"/>
                    <a:pt x="405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2" name="Google Shape;592;p14"/>
            <p:cNvSpPr/>
            <p:nvPr/>
          </p:nvSpPr>
          <p:spPr>
            <a:xfrm>
              <a:off x="3697825" y="4246275"/>
              <a:ext cx="218100" cy="175300"/>
            </a:xfrm>
            <a:custGeom>
              <a:avLst/>
              <a:gdLst/>
              <a:ahLst/>
              <a:cxnLst/>
              <a:rect l="l" t="t" r="r" b="b"/>
              <a:pathLst>
                <a:path w="8724" h="7012" extrusionOk="0">
                  <a:moveTo>
                    <a:pt x="5929" y="1"/>
                  </a:moveTo>
                  <a:cubicBezTo>
                    <a:pt x="5713" y="1"/>
                    <a:pt x="5489" y="36"/>
                    <a:pt x="5260" y="112"/>
                  </a:cubicBezTo>
                  <a:cubicBezTo>
                    <a:pt x="3918" y="567"/>
                    <a:pt x="2826" y="1022"/>
                    <a:pt x="1803" y="2068"/>
                  </a:cubicBezTo>
                  <a:cubicBezTo>
                    <a:pt x="1" y="3889"/>
                    <a:pt x="1638" y="7012"/>
                    <a:pt x="3812" y="7012"/>
                  </a:cubicBezTo>
                  <a:cubicBezTo>
                    <a:pt x="4272" y="7012"/>
                    <a:pt x="4757" y="6872"/>
                    <a:pt x="5238" y="6550"/>
                  </a:cubicBezTo>
                  <a:cubicBezTo>
                    <a:pt x="6352" y="5799"/>
                    <a:pt x="7285" y="4753"/>
                    <a:pt x="7899" y="3524"/>
                  </a:cubicBezTo>
                  <a:cubicBezTo>
                    <a:pt x="8724" y="2056"/>
                    <a:pt x="7574" y="1"/>
                    <a:pt x="592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3" name="Google Shape;593;p14"/>
            <p:cNvSpPr/>
            <p:nvPr/>
          </p:nvSpPr>
          <p:spPr>
            <a:xfrm>
              <a:off x="2856525" y="4282625"/>
              <a:ext cx="175475" cy="138900"/>
            </a:xfrm>
            <a:custGeom>
              <a:avLst/>
              <a:gdLst/>
              <a:ahLst/>
              <a:cxnLst/>
              <a:rect l="l" t="t" r="r" b="b"/>
              <a:pathLst>
                <a:path w="7019" h="5556" extrusionOk="0">
                  <a:moveTo>
                    <a:pt x="3735" y="1"/>
                  </a:moveTo>
                  <a:cubicBezTo>
                    <a:pt x="3211" y="1"/>
                    <a:pt x="2661" y="190"/>
                    <a:pt x="2152" y="637"/>
                  </a:cubicBezTo>
                  <a:cubicBezTo>
                    <a:pt x="1447" y="1274"/>
                    <a:pt x="1197" y="1888"/>
                    <a:pt x="765" y="2684"/>
                  </a:cubicBezTo>
                  <a:cubicBezTo>
                    <a:pt x="1" y="4082"/>
                    <a:pt x="1129" y="5556"/>
                    <a:pt x="2475" y="5556"/>
                  </a:cubicBezTo>
                  <a:cubicBezTo>
                    <a:pt x="2773" y="5556"/>
                    <a:pt x="3080" y="5484"/>
                    <a:pt x="3381" y="5323"/>
                  </a:cubicBezTo>
                  <a:cubicBezTo>
                    <a:pt x="4200" y="4891"/>
                    <a:pt x="4814" y="4641"/>
                    <a:pt x="5451" y="3936"/>
                  </a:cubicBezTo>
                  <a:cubicBezTo>
                    <a:pt x="7018" y="2227"/>
                    <a:pt x="5531" y="1"/>
                    <a:pt x="373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4" name="Google Shape;594;p14"/>
            <p:cNvSpPr/>
            <p:nvPr/>
          </p:nvSpPr>
          <p:spPr>
            <a:xfrm>
              <a:off x="3037700" y="3743500"/>
              <a:ext cx="209300" cy="162100"/>
            </a:xfrm>
            <a:custGeom>
              <a:avLst/>
              <a:gdLst/>
              <a:ahLst/>
              <a:cxnLst/>
              <a:rect l="l" t="t" r="r" b="b"/>
              <a:pathLst>
                <a:path w="8372" h="6484" extrusionOk="0">
                  <a:moveTo>
                    <a:pt x="4186" y="1"/>
                  </a:moveTo>
                  <a:cubicBezTo>
                    <a:pt x="1" y="1"/>
                    <a:pt x="1" y="6484"/>
                    <a:pt x="4186" y="6484"/>
                  </a:cubicBezTo>
                  <a:cubicBezTo>
                    <a:pt x="8372" y="6484"/>
                    <a:pt x="8372" y="1"/>
                    <a:pt x="418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5" name="Google Shape;595;p14"/>
            <p:cNvSpPr/>
            <p:nvPr/>
          </p:nvSpPr>
          <p:spPr>
            <a:xfrm>
              <a:off x="3500625" y="4075050"/>
              <a:ext cx="174600" cy="134800"/>
            </a:xfrm>
            <a:custGeom>
              <a:avLst/>
              <a:gdLst/>
              <a:ahLst/>
              <a:cxnLst/>
              <a:rect l="l" t="t" r="r" b="b"/>
              <a:pathLst>
                <a:path w="6984" h="5392" extrusionOk="0">
                  <a:moveTo>
                    <a:pt x="3503" y="0"/>
                  </a:moveTo>
                  <a:cubicBezTo>
                    <a:pt x="0" y="0"/>
                    <a:pt x="0" y="5392"/>
                    <a:pt x="3503" y="5392"/>
                  </a:cubicBezTo>
                  <a:cubicBezTo>
                    <a:pt x="6984" y="5392"/>
                    <a:pt x="6984" y="0"/>
                    <a:pt x="350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6" name="Google Shape;596;p14"/>
            <p:cNvSpPr/>
            <p:nvPr/>
          </p:nvSpPr>
          <p:spPr>
            <a:xfrm>
              <a:off x="2911450" y="3001375"/>
              <a:ext cx="178600" cy="138775"/>
            </a:xfrm>
            <a:custGeom>
              <a:avLst/>
              <a:gdLst/>
              <a:ahLst/>
              <a:cxnLst/>
              <a:rect l="l" t="t" r="r" b="b"/>
              <a:pathLst>
                <a:path w="7144" h="5551" extrusionOk="0">
                  <a:moveTo>
                    <a:pt x="3572" y="0"/>
                  </a:moveTo>
                  <a:cubicBezTo>
                    <a:pt x="1" y="0"/>
                    <a:pt x="1" y="5551"/>
                    <a:pt x="3572" y="5551"/>
                  </a:cubicBezTo>
                  <a:cubicBezTo>
                    <a:pt x="7144" y="5551"/>
                    <a:pt x="7144" y="0"/>
                    <a:pt x="357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7" name="Google Shape;597;p14"/>
            <p:cNvSpPr/>
            <p:nvPr/>
          </p:nvSpPr>
          <p:spPr>
            <a:xfrm>
              <a:off x="3544425" y="3350275"/>
              <a:ext cx="166075" cy="121125"/>
            </a:xfrm>
            <a:custGeom>
              <a:avLst/>
              <a:gdLst/>
              <a:ahLst/>
              <a:cxnLst/>
              <a:rect l="l" t="t" r="r" b="b"/>
              <a:pathLst>
                <a:path w="6643" h="4845" extrusionOk="0">
                  <a:moveTo>
                    <a:pt x="3126" y="0"/>
                  </a:moveTo>
                  <a:cubicBezTo>
                    <a:pt x="17" y="0"/>
                    <a:pt x="0" y="4845"/>
                    <a:pt x="3123" y="4845"/>
                  </a:cubicBezTo>
                  <a:cubicBezTo>
                    <a:pt x="3314" y="4845"/>
                    <a:pt x="3516" y="4826"/>
                    <a:pt x="3731" y="4788"/>
                  </a:cubicBezTo>
                  <a:lnTo>
                    <a:pt x="4367" y="4674"/>
                  </a:lnTo>
                  <a:cubicBezTo>
                    <a:pt x="6642" y="4265"/>
                    <a:pt x="6642" y="580"/>
                    <a:pt x="4367" y="170"/>
                  </a:cubicBezTo>
                  <a:lnTo>
                    <a:pt x="3731" y="57"/>
                  </a:lnTo>
                  <a:cubicBezTo>
                    <a:pt x="3517" y="18"/>
                    <a:pt x="3316" y="0"/>
                    <a:pt x="312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8" name="Google Shape;598;p14"/>
            <p:cNvSpPr/>
            <p:nvPr/>
          </p:nvSpPr>
          <p:spPr>
            <a:xfrm>
              <a:off x="4353075" y="3522925"/>
              <a:ext cx="187700" cy="347900"/>
            </a:xfrm>
            <a:custGeom>
              <a:avLst/>
              <a:gdLst/>
              <a:ahLst/>
              <a:cxnLst/>
              <a:rect l="l" t="t" r="r" b="b"/>
              <a:pathLst>
                <a:path w="7508" h="13916" extrusionOk="0">
                  <a:moveTo>
                    <a:pt x="4508" y="0"/>
                  </a:moveTo>
                  <a:cubicBezTo>
                    <a:pt x="3298" y="0"/>
                    <a:pt x="2002" y="742"/>
                    <a:pt x="1570" y="1977"/>
                  </a:cubicBezTo>
                  <a:cubicBezTo>
                    <a:pt x="501" y="5139"/>
                    <a:pt x="1" y="8937"/>
                    <a:pt x="1206" y="12145"/>
                  </a:cubicBezTo>
                  <a:cubicBezTo>
                    <a:pt x="1614" y="13235"/>
                    <a:pt x="2657" y="13915"/>
                    <a:pt x="3686" y="13915"/>
                  </a:cubicBezTo>
                  <a:cubicBezTo>
                    <a:pt x="4439" y="13915"/>
                    <a:pt x="5184" y="13550"/>
                    <a:pt x="5665" y="12713"/>
                  </a:cubicBezTo>
                  <a:cubicBezTo>
                    <a:pt x="7485" y="9483"/>
                    <a:pt x="7508" y="5548"/>
                    <a:pt x="6871" y="1977"/>
                  </a:cubicBezTo>
                  <a:cubicBezTo>
                    <a:pt x="6612" y="599"/>
                    <a:pt x="5595" y="0"/>
                    <a:pt x="450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9" name="Google Shape;599;p14"/>
            <p:cNvSpPr/>
            <p:nvPr/>
          </p:nvSpPr>
          <p:spPr>
            <a:xfrm>
              <a:off x="3884475" y="3526250"/>
              <a:ext cx="200775" cy="135950"/>
            </a:xfrm>
            <a:custGeom>
              <a:avLst/>
              <a:gdLst/>
              <a:ahLst/>
              <a:cxnLst/>
              <a:rect l="l" t="t" r="r" b="b"/>
              <a:pathLst>
                <a:path w="8031" h="5438" extrusionOk="0">
                  <a:moveTo>
                    <a:pt x="3385" y="1"/>
                  </a:moveTo>
                  <a:cubicBezTo>
                    <a:pt x="3083" y="1"/>
                    <a:pt x="2780" y="31"/>
                    <a:pt x="2480" y="92"/>
                  </a:cubicBezTo>
                  <a:cubicBezTo>
                    <a:pt x="1" y="479"/>
                    <a:pt x="319" y="3572"/>
                    <a:pt x="1866" y="4733"/>
                  </a:cubicBezTo>
                  <a:cubicBezTo>
                    <a:pt x="2640" y="5324"/>
                    <a:pt x="3527" y="5438"/>
                    <a:pt x="4482" y="5438"/>
                  </a:cubicBezTo>
                  <a:cubicBezTo>
                    <a:pt x="6984" y="5438"/>
                    <a:pt x="8031" y="1866"/>
                    <a:pt x="5733" y="638"/>
                  </a:cubicBezTo>
                  <a:cubicBezTo>
                    <a:pt x="5018" y="222"/>
                    <a:pt x="4206" y="1"/>
                    <a:pt x="338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0" name="Google Shape;600;p14"/>
            <p:cNvSpPr/>
            <p:nvPr/>
          </p:nvSpPr>
          <p:spPr>
            <a:xfrm>
              <a:off x="4163150" y="4152950"/>
              <a:ext cx="244225" cy="149975"/>
            </a:xfrm>
            <a:custGeom>
              <a:avLst/>
              <a:gdLst/>
              <a:ahLst/>
              <a:cxnLst/>
              <a:rect l="l" t="t" r="r" b="b"/>
              <a:pathLst>
                <a:path w="9769" h="5999" extrusionOk="0">
                  <a:moveTo>
                    <a:pt x="3737" y="0"/>
                  </a:moveTo>
                  <a:cubicBezTo>
                    <a:pt x="3354" y="0"/>
                    <a:pt x="2960" y="54"/>
                    <a:pt x="2548" y="183"/>
                  </a:cubicBezTo>
                  <a:cubicBezTo>
                    <a:pt x="728" y="751"/>
                    <a:pt x="0" y="3026"/>
                    <a:pt x="1388" y="4459"/>
                  </a:cubicBezTo>
                  <a:cubicBezTo>
                    <a:pt x="2502" y="5597"/>
                    <a:pt x="3731" y="5733"/>
                    <a:pt x="5232" y="5961"/>
                  </a:cubicBezTo>
                  <a:cubicBezTo>
                    <a:pt x="5409" y="5986"/>
                    <a:pt x="5580" y="5999"/>
                    <a:pt x="5746" y="5999"/>
                  </a:cubicBezTo>
                  <a:cubicBezTo>
                    <a:pt x="8786" y="5999"/>
                    <a:pt x="9769" y="1828"/>
                    <a:pt x="6597" y="706"/>
                  </a:cubicBezTo>
                  <a:cubicBezTo>
                    <a:pt x="5618" y="347"/>
                    <a:pt x="4710" y="0"/>
                    <a:pt x="373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1" name="Google Shape;601;p14"/>
            <p:cNvSpPr/>
            <p:nvPr/>
          </p:nvSpPr>
          <p:spPr>
            <a:xfrm>
              <a:off x="4896125" y="3932625"/>
              <a:ext cx="246525" cy="186950"/>
            </a:xfrm>
            <a:custGeom>
              <a:avLst/>
              <a:gdLst/>
              <a:ahLst/>
              <a:cxnLst/>
              <a:rect l="l" t="t" r="r" b="b"/>
              <a:pathLst>
                <a:path w="9861" h="7478" extrusionOk="0">
                  <a:moveTo>
                    <a:pt x="6107" y="1"/>
                  </a:moveTo>
                  <a:cubicBezTo>
                    <a:pt x="6029" y="1"/>
                    <a:pt x="5951" y="4"/>
                    <a:pt x="5872" y="11"/>
                  </a:cubicBezTo>
                  <a:cubicBezTo>
                    <a:pt x="4689" y="79"/>
                    <a:pt x="3665" y="215"/>
                    <a:pt x="2778" y="1102"/>
                  </a:cubicBezTo>
                  <a:cubicBezTo>
                    <a:pt x="2164" y="1717"/>
                    <a:pt x="1936" y="2445"/>
                    <a:pt x="1595" y="3195"/>
                  </a:cubicBezTo>
                  <a:cubicBezTo>
                    <a:pt x="1" y="4790"/>
                    <a:pt x="1099" y="7477"/>
                    <a:pt x="3079" y="7477"/>
                  </a:cubicBezTo>
                  <a:cubicBezTo>
                    <a:pt x="3472" y="7477"/>
                    <a:pt x="3899" y="7371"/>
                    <a:pt x="4348" y="7131"/>
                  </a:cubicBezTo>
                  <a:lnTo>
                    <a:pt x="4348" y="7131"/>
                  </a:lnTo>
                  <a:cubicBezTo>
                    <a:pt x="4283" y="7171"/>
                    <a:pt x="4476" y="7185"/>
                    <a:pt x="4761" y="7185"/>
                  </a:cubicBezTo>
                  <a:cubicBezTo>
                    <a:pt x="5280" y="7185"/>
                    <a:pt x="6103" y="7137"/>
                    <a:pt x="6236" y="7108"/>
                  </a:cubicBezTo>
                  <a:cubicBezTo>
                    <a:pt x="7441" y="6789"/>
                    <a:pt x="8124" y="5948"/>
                    <a:pt x="8715" y="4924"/>
                  </a:cubicBezTo>
                  <a:cubicBezTo>
                    <a:pt x="9860" y="2964"/>
                    <a:pt x="8468" y="1"/>
                    <a:pt x="610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2" name="Google Shape;602;p14"/>
            <p:cNvSpPr/>
            <p:nvPr/>
          </p:nvSpPr>
          <p:spPr>
            <a:xfrm>
              <a:off x="4843300" y="3335850"/>
              <a:ext cx="214425" cy="225575"/>
            </a:xfrm>
            <a:custGeom>
              <a:avLst/>
              <a:gdLst/>
              <a:ahLst/>
              <a:cxnLst/>
              <a:rect l="l" t="t" r="r" b="b"/>
              <a:pathLst>
                <a:path w="8577" h="9023" extrusionOk="0">
                  <a:moveTo>
                    <a:pt x="4479" y="0"/>
                  </a:moveTo>
                  <a:cubicBezTo>
                    <a:pt x="4181" y="0"/>
                    <a:pt x="3883" y="43"/>
                    <a:pt x="3594" y="133"/>
                  </a:cubicBezTo>
                  <a:lnTo>
                    <a:pt x="3253" y="247"/>
                  </a:lnTo>
                  <a:cubicBezTo>
                    <a:pt x="1911" y="656"/>
                    <a:pt x="614" y="1703"/>
                    <a:pt x="341" y="3159"/>
                  </a:cubicBezTo>
                  <a:cubicBezTo>
                    <a:pt x="0" y="4592"/>
                    <a:pt x="182" y="6116"/>
                    <a:pt x="819" y="7435"/>
                  </a:cubicBezTo>
                  <a:cubicBezTo>
                    <a:pt x="1339" y="8563"/>
                    <a:pt x="2439" y="9023"/>
                    <a:pt x="3559" y="9023"/>
                  </a:cubicBezTo>
                  <a:cubicBezTo>
                    <a:pt x="4155" y="9023"/>
                    <a:pt x="4756" y="8893"/>
                    <a:pt x="5278" y="8663"/>
                  </a:cubicBezTo>
                  <a:cubicBezTo>
                    <a:pt x="6438" y="8163"/>
                    <a:pt x="7211" y="7276"/>
                    <a:pt x="7871" y="6229"/>
                  </a:cubicBezTo>
                  <a:cubicBezTo>
                    <a:pt x="8576" y="4978"/>
                    <a:pt x="8576" y="3432"/>
                    <a:pt x="7871" y="2180"/>
                  </a:cubicBezTo>
                  <a:lnTo>
                    <a:pt x="7666" y="1862"/>
                  </a:lnTo>
                  <a:cubicBezTo>
                    <a:pt x="7039" y="774"/>
                    <a:pt x="5755" y="0"/>
                    <a:pt x="447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3" name="Google Shape;603;p14"/>
            <p:cNvSpPr/>
            <p:nvPr/>
          </p:nvSpPr>
          <p:spPr>
            <a:xfrm>
              <a:off x="4666925" y="3855150"/>
              <a:ext cx="191050" cy="163825"/>
            </a:xfrm>
            <a:custGeom>
              <a:avLst/>
              <a:gdLst/>
              <a:ahLst/>
              <a:cxnLst/>
              <a:rect l="l" t="t" r="r" b="b"/>
              <a:pathLst>
                <a:path w="7642" h="6553" extrusionOk="0">
                  <a:moveTo>
                    <a:pt x="3839" y="1"/>
                  </a:moveTo>
                  <a:cubicBezTo>
                    <a:pt x="1082" y="1"/>
                    <a:pt x="0" y="3857"/>
                    <a:pt x="1801" y="5657"/>
                  </a:cubicBezTo>
                  <a:cubicBezTo>
                    <a:pt x="2414" y="6271"/>
                    <a:pt x="3255" y="6553"/>
                    <a:pt x="4101" y="6553"/>
                  </a:cubicBezTo>
                  <a:cubicBezTo>
                    <a:pt x="5861" y="6553"/>
                    <a:pt x="7642" y="5334"/>
                    <a:pt x="7442" y="3337"/>
                  </a:cubicBezTo>
                  <a:lnTo>
                    <a:pt x="7419" y="2996"/>
                  </a:lnTo>
                  <a:cubicBezTo>
                    <a:pt x="7237" y="1290"/>
                    <a:pt x="6191" y="243"/>
                    <a:pt x="4485" y="61"/>
                  </a:cubicBezTo>
                  <a:lnTo>
                    <a:pt x="4144" y="16"/>
                  </a:lnTo>
                  <a:cubicBezTo>
                    <a:pt x="4040" y="6"/>
                    <a:pt x="3938" y="1"/>
                    <a:pt x="383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4" name="Google Shape;604;p14"/>
            <p:cNvSpPr/>
            <p:nvPr/>
          </p:nvSpPr>
          <p:spPr>
            <a:xfrm>
              <a:off x="5385250" y="3407400"/>
              <a:ext cx="250825" cy="194525"/>
            </a:xfrm>
            <a:custGeom>
              <a:avLst/>
              <a:gdLst/>
              <a:ahLst/>
              <a:cxnLst/>
              <a:rect l="l" t="t" r="r" b="b"/>
              <a:pathLst>
                <a:path w="10033" h="7781" extrusionOk="0">
                  <a:moveTo>
                    <a:pt x="5005" y="1"/>
                  </a:moveTo>
                  <a:cubicBezTo>
                    <a:pt x="1" y="1"/>
                    <a:pt x="1" y="7780"/>
                    <a:pt x="5005" y="7780"/>
                  </a:cubicBezTo>
                  <a:cubicBezTo>
                    <a:pt x="10032" y="7780"/>
                    <a:pt x="10032" y="1"/>
                    <a:pt x="500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5" name="Google Shape;605;p14"/>
            <p:cNvSpPr/>
            <p:nvPr/>
          </p:nvSpPr>
          <p:spPr>
            <a:xfrm>
              <a:off x="5173125" y="3149225"/>
              <a:ext cx="186550" cy="328425"/>
            </a:xfrm>
            <a:custGeom>
              <a:avLst/>
              <a:gdLst/>
              <a:ahLst/>
              <a:cxnLst/>
              <a:rect l="l" t="t" r="r" b="b"/>
              <a:pathLst>
                <a:path w="7462" h="13137" extrusionOk="0">
                  <a:moveTo>
                    <a:pt x="3292" y="0"/>
                  </a:moveTo>
                  <a:cubicBezTo>
                    <a:pt x="2290" y="0"/>
                    <a:pt x="1320" y="655"/>
                    <a:pt x="1343" y="1980"/>
                  </a:cubicBezTo>
                  <a:cubicBezTo>
                    <a:pt x="1388" y="3663"/>
                    <a:pt x="1388" y="4891"/>
                    <a:pt x="751" y="6438"/>
                  </a:cubicBezTo>
                  <a:cubicBezTo>
                    <a:pt x="1" y="8121"/>
                    <a:pt x="137" y="10078"/>
                    <a:pt x="1138" y="11624"/>
                  </a:cubicBezTo>
                  <a:cubicBezTo>
                    <a:pt x="1716" y="12591"/>
                    <a:pt x="2825" y="13136"/>
                    <a:pt x="3906" y="13136"/>
                  </a:cubicBezTo>
                  <a:cubicBezTo>
                    <a:pt x="4910" y="13136"/>
                    <a:pt x="5889" y="12665"/>
                    <a:pt x="6393" y="11624"/>
                  </a:cubicBezTo>
                  <a:cubicBezTo>
                    <a:pt x="7234" y="9918"/>
                    <a:pt x="7462" y="8190"/>
                    <a:pt x="6598" y="6438"/>
                  </a:cubicBezTo>
                  <a:cubicBezTo>
                    <a:pt x="6347" y="5892"/>
                    <a:pt x="5915" y="5414"/>
                    <a:pt x="5733" y="4846"/>
                  </a:cubicBezTo>
                  <a:cubicBezTo>
                    <a:pt x="5437" y="3959"/>
                    <a:pt x="5506" y="2889"/>
                    <a:pt x="5437" y="1980"/>
                  </a:cubicBezTo>
                  <a:cubicBezTo>
                    <a:pt x="5346" y="666"/>
                    <a:pt x="4302" y="0"/>
                    <a:pt x="329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6" name="Google Shape;606;p14"/>
            <p:cNvSpPr/>
            <p:nvPr/>
          </p:nvSpPr>
          <p:spPr>
            <a:xfrm>
              <a:off x="5200825" y="3921075"/>
              <a:ext cx="353350" cy="199425"/>
            </a:xfrm>
            <a:custGeom>
              <a:avLst/>
              <a:gdLst/>
              <a:ahLst/>
              <a:cxnLst/>
              <a:rect l="l" t="t" r="r" b="b"/>
              <a:pathLst>
                <a:path w="14134" h="7977" extrusionOk="0">
                  <a:moveTo>
                    <a:pt x="7050" y="0"/>
                  </a:moveTo>
                  <a:cubicBezTo>
                    <a:pt x="6033" y="0"/>
                    <a:pt x="5004" y="189"/>
                    <a:pt x="3988" y="518"/>
                  </a:cubicBezTo>
                  <a:cubicBezTo>
                    <a:pt x="3880" y="506"/>
                    <a:pt x="3774" y="501"/>
                    <a:pt x="3670" y="501"/>
                  </a:cubicBezTo>
                  <a:cubicBezTo>
                    <a:pt x="953" y="501"/>
                    <a:pt x="0" y="4398"/>
                    <a:pt x="2805" y="5341"/>
                  </a:cubicBezTo>
                  <a:cubicBezTo>
                    <a:pt x="4303" y="6922"/>
                    <a:pt x="6348" y="7976"/>
                    <a:pt x="8523" y="7976"/>
                  </a:cubicBezTo>
                  <a:cubicBezTo>
                    <a:pt x="8694" y="7976"/>
                    <a:pt x="8866" y="7970"/>
                    <a:pt x="9038" y="7956"/>
                  </a:cubicBezTo>
                  <a:cubicBezTo>
                    <a:pt x="12632" y="7683"/>
                    <a:pt x="14134" y="3066"/>
                    <a:pt x="10858" y="1041"/>
                  </a:cubicBezTo>
                  <a:cubicBezTo>
                    <a:pt x="9643" y="312"/>
                    <a:pt x="8356" y="0"/>
                    <a:pt x="705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7" name="Google Shape;607;p14"/>
            <p:cNvSpPr/>
            <p:nvPr/>
          </p:nvSpPr>
          <p:spPr>
            <a:xfrm>
              <a:off x="5754325" y="3980375"/>
              <a:ext cx="271875" cy="188325"/>
            </a:xfrm>
            <a:custGeom>
              <a:avLst/>
              <a:gdLst/>
              <a:ahLst/>
              <a:cxnLst/>
              <a:rect l="l" t="t" r="r" b="b"/>
              <a:pathLst>
                <a:path w="10875" h="7533" extrusionOk="0">
                  <a:moveTo>
                    <a:pt x="5448" y="1"/>
                  </a:moveTo>
                  <a:cubicBezTo>
                    <a:pt x="4353" y="1"/>
                    <a:pt x="3268" y="334"/>
                    <a:pt x="2457" y="1058"/>
                  </a:cubicBezTo>
                  <a:cubicBezTo>
                    <a:pt x="410" y="1649"/>
                    <a:pt x="1" y="4834"/>
                    <a:pt x="1980" y="5744"/>
                  </a:cubicBezTo>
                  <a:cubicBezTo>
                    <a:pt x="2860" y="6900"/>
                    <a:pt x="4341" y="7532"/>
                    <a:pt x="5800" y="7532"/>
                  </a:cubicBezTo>
                  <a:cubicBezTo>
                    <a:pt x="6264" y="7532"/>
                    <a:pt x="6727" y="7468"/>
                    <a:pt x="7166" y="7336"/>
                  </a:cubicBezTo>
                  <a:cubicBezTo>
                    <a:pt x="10146" y="6449"/>
                    <a:pt x="10874" y="2263"/>
                    <a:pt x="8031" y="648"/>
                  </a:cubicBezTo>
                  <a:cubicBezTo>
                    <a:pt x="7260" y="227"/>
                    <a:pt x="6350" y="1"/>
                    <a:pt x="544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8" name="Google Shape;608;p14"/>
            <p:cNvSpPr/>
            <p:nvPr/>
          </p:nvSpPr>
          <p:spPr>
            <a:xfrm>
              <a:off x="5580875" y="4411875"/>
              <a:ext cx="216700" cy="236975"/>
            </a:xfrm>
            <a:custGeom>
              <a:avLst/>
              <a:gdLst/>
              <a:ahLst/>
              <a:cxnLst/>
              <a:rect l="l" t="t" r="r" b="b"/>
              <a:pathLst>
                <a:path w="8668" h="9479" extrusionOk="0">
                  <a:moveTo>
                    <a:pt x="4482" y="0"/>
                  </a:moveTo>
                  <a:cubicBezTo>
                    <a:pt x="2851" y="0"/>
                    <a:pt x="1240" y="1214"/>
                    <a:pt x="615" y="2837"/>
                  </a:cubicBezTo>
                  <a:cubicBezTo>
                    <a:pt x="1" y="4452"/>
                    <a:pt x="456" y="6022"/>
                    <a:pt x="1184" y="7501"/>
                  </a:cubicBezTo>
                  <a:cubicBezTo>
                    <a:pt x="1814" y="8762"/>
                    <a:pt x="3276" y="9478"/>
                    <a:pt x="4670" y="9478"/>
                  </a:cubicBezTo>
                  <a:cubicBezTo>
                    <a:pt x="4986" y="9478"/>
                    <a:pt x="5298" y="9442"/>
                    <a:pt x="5597" y="9366"/>
                  </a:cubicBezTo>
                  <a:cubicBezTo>
                    <a:pt x="7371" y="8888"/>
                    <a:pt x="8372" y="7319"/>
                    <a:pt x="8508" y="5567"/>
                  </a:cubicBezTo>
                  <a:cubicBezTo>
                    <a:pt x="8668" y="3816"/>
                    <a:pt x="8099" y="2428"/>
                    <a:pt x="6939" y="1131"/>
                  </a:cubicBezTo>
                  <a:cubicBezTo>
                    <a:pt x="6208" y="338"/>
                    <a:pt x="5342" y="0"/>
                    <a:pt x="448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9" name="Google Shape;609;p14"/>
            <p:cNvSpPr/>
            <p:nvPr/>
          </p:nvSpPr>
          <p:spPr>
            <a:xfrm>
              <a:off x="5731675" y="3595750"/>
              <a:ext cx="242750" cy="181425"/>
            </a:xfrm>
            <a:custGeom>
              <a:avLst/>
              <a:gdLst/>
              <a:ahLst/>
              <a:cxnLst/>
              <a:rect l="l" t="t" r="r" b="b"/>
              <a:pathLst>
                <a:path w="9710" h="7257" extrusionOk="0">
                  <a:moveTo>
                    <a:pt x="5615" y="0"/>
                  </a:moveTo>
                  <a:cubicBezTo>
                    <a:pt x="5329" y="0"/>
                    <a:pt x="5025" y="35"/>
                    <a:pt x="4706" y="110"/>
                  </a:cubicBezTo>
                  <a:cubicBezTo>
                    <a:pt x="3068" y="474"/>
                    <a:pt x="2249" y="1407"/>
                    <a:pt x="1293" y="2726"/>
                  </a:cubicBezTo>
                  <a:cubicBezTo>
                    <a:pt x="0" y="4532"/>
                    <a:pt x="1723" y="7256"/>
                    <a:pt x="3806" y="7256"/>
                  </a:cubicBezTo>
                  <a:cubicBezTo>
                    <a:pt x="3848" y="7256"/>
                    <a:pt x="3890" y="7255"/>
                    <a:pt x="3932" y="7253"/>
                  </a:cubicBezTo>
                  <a:cubicBezTo>
                    <a:pt x="5570" y="7184"/>
                    <a:pt x="6707" y="6889"/>
                    <a:pt x="7913" y="5729"/>
                  </a:cubicBezTo>
                  <a:lnTo>
                    <a:pt x="7845" y="5638"/>
                  </a:lnTo>
                  <a:cubicBezTo>
                    <a:pt x="9710" y="3669"/>
                    <a:pt x="8554" y="0"/>
                    <a:pt x="561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0" name="Google Shape;610;p14"/>
            <p:cNvSpPr/>
            <p:nvPr/>
          </p:nvSpPr>
          <p:spPr>
            <a:xfrm>
              <a:off x="5104900" y="3659900"/>
              <a:ext cx="147875" cy="114325"/>
            </a:xfrm>
            <a:custGeom>
              <a:avLst/>
              <a:gdLst/>
              <a:ahLst/>
              <a:cxnLst/>
              <a:rect l="l" t="t" r="r" b="b"/>
              <a:pathLst>
                <a:path w="5915" h="4573" extrusionOk="0">
                  <a:moveTo>
                    <a:pt x="2957" y="1"/>
                  </a:moveTo>
                  <a:cubicBezTo>
                    <a:pt x="0" y="1"/>
                    <a:pt x="0" y="4573"/>
                    <a:pt x="2957" y="4573"/>
                  </a:cubicBezTo>
                  <a:cubicBezTo>
                    <a:pt x="5892" y="4573"/>
                    <a:pt x="5914" y="1"/>
                    <a:pt x="295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1" name="Google Shape;611;p14"/>
            <p:cNvSpPr/>
            <p:nvPr/>
          </p:nvSpPr>
          <p:spPr>
            <a:xfrm>
              <a:off x="5576900" y="3102725"/>
              <a:ext cx="223525" cy="187425"/>
            </a:xfrm>
            <a:custGeom>
              <a:avLst/>
              <a:gdLst/>
              <a:ahLst/>
              <a:cxnLst/>
              <a:rect l="l" t="t" r="r" b="b"/>
              <a:pathLst>
                <a:path w="8941" h="7497" extrusionOk="0">
                  <a:moveTo>
                    <a:pt x="5085" y="1"/>
                  </a:moveTo>
                  <a:cubicBezTo>
                    <a:pt x="4214" y="1"/>
                    <a:pt x="3344" y="325"/>
                    <a:pt x="2662" y="973"/>
                  </a:cubicBezTo>
                  <a:cubicBezTo>
                    <a:pt x="1092" y="2452"/>
                    <a:pt x="1" y="6342"/>
                    <a:pt x="2798" y="7252"/>
                  </a:cubicBezTo>
                  <a:cubicBezTo>
                    <a:pt x="3263" y="7417"/>
                    <a:pt x="3740" y="7496"/>
                    <a:pt x="4211" y="7496"/>
                  </a:cubicBezTo>
                  <a:cubicBezTo>
                    <a:pt x="5493" y="7496"/>
                    <a:pt x="6725" y="6906"/>
                    <a:pt x="7507" y="5841"/>
                  </a:cubicBezTo>
                  <a:cubicBezTo>
                    <a:pt x="8622" y="4363"/>
                    <a:pt x="8940" y="2406"/>
                    <a:pt x="7507" y="973"/>
                  </a:cubicBezTo>
                  <a:cubicBezTo>
                    <a:pt x="6825" y="325"/>
                    <a:pt x="5955" y="1"/>
                    <a:pt x="508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2" name="Google Shape;612;p14"/>
            <p:cNvSpPr/>
            <p:nvPr/>
          </p:nvSpPr>
          <p:spPr>
            <a:xfrm>
              <a:off x="4744225" y="4350900"/>
              <a:ext cx="212850" cy="272900"/>
            </a:xfrm>
            <a:custGeom>
              <a:avLst/>
              <a:gdLst/>
              <a:ahLst/>
              <a:cxnLst/>
              <a:rect l="l" t="t" r="r" b="b"/>
              <a:pathLst>
                <a:path w="8514" h="10916" extrusionOk="0">
                  <a:moveTo>
                    <a:pt x="2737" y="0"/>
                  </a:moveTo>
                  <a:cubicBezTo>
                    <a:pt x="1353" y="0"/>
                    <a:pt x="0" y="1479"/>
                    <a:pt x="779" y="3161"/>
                  </a:cubicBezTo>
                  <a:cubicBezTo>
                    <a:pt x="1325" y="4366"/>
                    <a:pt x="1916" y="5572"/>
                    <a:pt x="2439" y="6800"/>
                  </a:cubicBezTo>
                  <a:cubicBezTo>
                    <a:pt x="2985" y="8097"/>
                    <a:pt x="3304" y="9257"/>
                    <a:pt x="4350" y="10235"/>
                  </a:cubicBezTo>
                  <a:cubicBezTo>
                    <a:pt x="4857" y="10710"/>
                    <a:pt x="5416" y="10915"/>
                    <a:pt x="5950" y="10915"/>
                  </a:cubicBezTo>
                  <a:cubicBezTo>
                    <a:pt x="7312" y="10915"/>
                    <a:pt x="8514" y="9584"/>
                    <a:pt x="8285" y="7983"/>
                  </a:cubicBezTo>
                  <a:cubicBezTo>
                    <a:pt x="8081" y="6618"/>
                    <a:pt x="7216" y="5618"/>
                    <a:pt x="6511" y="4480"/>
                  </a:cubicBezTo>
                  <a:cubicBezTo>
                    <a:pt x="5806" y="3320"/>
                    <a:pt x="5146" y="2205"/>
                    <a:pt x="4464" y="1068"/>
                  </a:cubicBezTo>
                  <a:cubicBezTo>
                    <a:pt x="4019" y="314"/>
                    <a:pt x="3374" y="0"/>
                    <a:pt x="273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3" name="Google Shape;613;p14"/>
            <p:cNvSpPr/>
            <p:nvPr/>
          </p:nvSpPr>
          <p:spPr>
            <a:xfrm>
              <a:off x="3826475" y="4462325"/>
              <a:ext cx="271850" cy="211000"/>
            </a:xfrm>
            <a:custGeom>
              <a:avLst/>
              <a:gdLst/>
              <a:ahLst/>
              <a:cxnLst/>
              <a:rect l="l" t="t" r="r" b="b"/>
              <a:pathLst>
                <a:path w="10874" h="8440" extrusionOk="0">
                  <a:moveTo>
                    <a:pt x="5437" y="0"/>
                  </a:moveTo>
                  <a:cubicBezTo>
                    <a:pt x="1" y="0"/>
                    <a:pt x="1" y="8440"/>
                    <a:pt x="5437" y="8440"/>
                  </a:cubicBezTo>
                  <a:cubicBezTo>
                    <a:pt x="10874" y="8440"/>
                    <a:pt x="10874" y="0"/>
                    <a:pt x="543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4" name="Google Shape;614;p14"/>
            <p:cNvSpPr/>
            <p:nvPr/>
          </p:nvSpPr>
          <p:spPr>
            <a:xfrm>
              <a:off x="2341075" y="4212675"/>
              <a:ext cx="229775" cy="177450"/>
            </a:xfrm>
            <a:custGeom>
              <a:avLst/>
              <a:gdLst/>
              <a:ahLst/>
              <a:cxnLst/>
              <a:rect l="l" t="t" r="r" b="b"/>
              <a:pathLst>
                <a:path w="9191" h="7098" extrusionOk="0">
                  <a:moveTo>
                    <a:pt x="4595" y="0"/>
                  </a:moveTo>
                  <a:cubicBezTo>
                    <a:pt x="0" y="0"/>
                    <a:pt x="0" y="7098"/>
                    <a:pt x="4595" y="7098"/>
                  </a:cubicBezTo>
                  <a:cubicBezTo>
                    <a:pt x="9190" y="7098"/>
                    <a:pt x="9167" y="0"/>
                    <a:pt x="459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5" name="Google Shape;615;p14"/>
            <p:cNvSpPr/>
            <p:nvPr/>
          </p:nvSpPr>
          <p:spPr>
            <a:xfrm>
              <a:off x="3104825" y="4105200"/>
              <a:ext cx="183700" cy="142750"/>
            </a:xfrm>
            <a:custGeom>
              <a:avLst/>
              <a:gdLst/>
              <a:ahLst/>
              <a:cxnLst/>
              <a:rect l="l" t="t" r="r" b="b"/>
              <a:pathLst>
                <a:path w="7348" h="5710" extrusionOk="0">
                  <a:moveTo>
                    <a:pt x="3685" y="0"/>
                  </a:moveTo>
                  <a:cubicBezTo>
                    <a:pt x="0" y="0"/>
                    <a:pt x="0" y="5710"/>
                    <a:pt x="3685" y="5710"/>
                  </a:cubicBezTo>
                  <a:cubicBezTo>
                    <a:pt x="7348" y="5710"/>
                    <a:pt x="7348" y="0"/>
                    <a:pt x="368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16" name="Google Shape;616;p14"/>
          <p:cNvSpPr/>
          <p:nvPr/>
        </p:nvSpPr>
        <p:spPr>
          <a:xfrm rot="-1877272" flipH="1">
            <a:off x="7840282" y="-396451"/>
            <a:ext cx="1650126" cy="2099055"/>
          </a:xfrm>
          <a:custGeom>
            <a:avLst/>
            <a:gdLst/>
            <a:ahLst/>
            <a:cxnLst/>
            <a:rect l="l" t="t" r="r" b="b"/>
            <a:pathLst>
              <a:path w="68462" h="87097" extrusionOk="0">
                <a:moveTo>
                  <a:pt x="38749" y="20088"/>
                </a:moveTo>
                <a:lnTo>
                  <a:pt x="38749" y="20088"/>
                </a:lnTo>
                <a:cubicBezTo>
                  <a:pt x="38711" y="20104"/>
                  <a:pt x="38665" y="20121"/>
                  <a:pt x="38598" y="20138"/>
                </a:cubicBezTo>
                <a:lnTo>
                  <a:pt x="38082" y="20300"/>
                </a:lnTo>
                <a:cubicBezTo>
                  <a:pt x="38137" y="20273"/>
                  <a:pt x="38191" y="20246"/>
                  <a:pt x="38245" y="20219"/>
                </a:cubicBezTo>
                <a:lnTo>
                  <a:pt x="38749" y="20088"/>
                </a:lnTo>
                <a:close/>
                <a:moveTo>
                  <a:pt x="10986" y="19595"/>
                </a:moveTo>
                <a:cubicBezTo>
                  <a:pt x="10199" y="20273"/>
                  <a:pt x="9928" y="20517"/>
                  <a:pt x="8517" y="21792"/>
                </a:cubicBezTo>
                <a:cubicBezTo>
                  <a:pt x="9304" y="21006"/>
                  <a:pt x="10118" y="20273"/>
                  <a:pt x="10986" y="19595"/>
                </a:cubicBezTo>
                <a:close/>
                <a:moveTo>
                  <a:pt x="8409" y="22172"/>
                </a:moveTo>
                <a:lnTo>
                  <a:pt x="8273" y="22308"/>
                </a:lnTo>
                <a:lnTo>
                  <a:pt x="7679" y="22848"/>
                </a:lnTo>
                <a:lnTo>
                  <a:pt x="7679" y="22848"/>
                </a:lnTo>
                <a:cubicBezTo>
                  <a:pt x="7859" y="22670"/>
                  <a:pt x="8039" y="22515"/>
                  <a:pt x="8219" y="22335"/>
                </a:cubicBezTo>
                <a:lnTo>
                  <a:pt x="8409" y="22172"/>
                </a:lnTo>
                <a:close/>
                <a:moveTo>
                  <a:pt x="8626" y="21819"/>
                </a:moveTo>
                <a:cubicBezTo>
                  <a:pt x="8138" y="22253"/>
                  <a:pt x="7649" y="22687"/>
                  <a:pt x="6754" y="23582"/>
                </a:cubicBezTo>
                <a:cubicBezTo>
                  <a:pt x="7487" y="22823"/>
                  <a:pt x="7921" y="22389"/>
                  <a:pt x="8192" y="22145"/>
                </a:cubicBezTo>
                <a:cubicBezTo>
                  <a:pt x="8327" y="22036"/>
                  <a:pt x="8463" y="21928"/>
                  <a:pt x="8626" y="21819"/>
                </a:cubicBezTo>
                <a:close/>
                <a:moveTo>
                  <a:pt x="7677" y="22796"/>
                </a:moveTo>
                <a:lnTo>
                  <a:pt x="7677" y="22796"/>
                </a:lnTo>
                <a:lnTo>
                  <a:pt x="7677" y="22796"/>
                </a:lnTo>
                <a:cubicBezTo>
                  <a:pt x="7323" y="23149"/>
                  <a:pt x="6971" y="23502"/>
                  <a:pt x="6641" y="23855"/>
                </a:cubicBezTo>
                <a:lnTo>
                  <a:pt x="6641" y="23855"/>
                </a:lnTo>
                <a:cubicBezTo>
                  <a:pt x="6960" y="23485"/>
                  <a:pt x="7305" y="23140"/>
                  <a:pt x="7677" y="22796"/>
                </a:cubicBezTo>
                <a:close/>
                <a:moveTo>
                  <a:pt x="6076" y="24288"/>
                </a:moveTo>
                <a:lnTo>
                  <a:pt x="6022" y="24342"/>
                </a:lnTo>
                <a:lnTo>
                  <a:pt x="6022" y="24342"/>
                </a:lnTo>
                <a:lnTo>
                  <a:pt x="6022" y="24342"/>
                </a:lnTo>
                <a:lnTo>
                  <a:pt x="6076" y="24288"/>
                </a:lnTo>
                <a:close/>
                <a:moveTo>
                  <a:pt x="5975" y="24396"/>
                </a:moveTo>
                <a:lnTo>
                  <a:pt x="5859" y="24559"/>
                </a:lnTo>
                <a:lnTo>
                  <a:pt x="5859" y="24532"/>
                </a:lnTo>
                <a:lnTo>
                  <a:pt x="5975" y="24396"/>
                </a:lnTo>
                <a:close/>
                <a:moveTo>
                  <a:pt x="5267" y="25585"/>
                </a:moveTo>
                <a:lnTo>
                  <a:pt x="5235" y="25617"/>
                </a:lnTo>
                <a:lnTo>
                  <a:pt x="5235" y="25617"/>
                </a:lnTo>
                <a:lnTo>
                  <a:pt x="5267" y="25585"/>
                </a:lnTo>
                <a:close/>
                <a:moveTo>
                  <a:pt x="5515" y="25090"/>
                </a:moveTo>
                <a:cubicBezTo>
                  <a:pt x="5526" y="25090"/>
                  <a:pt x="5497" y="25132"/>
                  <a:pt x="5398" y="25264"/>
                </a:cubicBezTo>
                <a:cubicBezTo>
                  <a:pt x="5290" y="25372"/>
                  <a:pt x="5154" y="25535"/>
                  <a:pt x="4964" y="25834"/>
                </a:cubicBezTo>
                <a:cubicBezTo>
                  <a:pt x="4747" y="26105"/>
                  <a:pt x="4476" y="26457"/>
                  <a:pt x="4123" y="26973"/>
                </a:cubicBezTo>
                <a:cubicBezTo>
                  <a:pt x="4747" y="26023"/>
                  <a:pt x="5073" y="25617"/>
                  <a:pt x="5452" y="25128"/>
                </a:cubicBezTo>
                <a:cubicBezTo>
                  <a:pt x="5484" y="25107"/>
                  <a:pt x="5508" y="25090"/>
                  <a:pt x="5515" y="25090"/>
                </a:cubicBezTo>
                <a:close/>
                <a:moveTo>
                  <a:pt x="54791" y="29197"/>
                </a:moveTo>
                <a:lnTo>
                  <a:pt x="54953" y="29251"/>
                </a:lnTo>
                <a:lnTo>
                  <a:pt x="55089" y="29305"/>
                </a:lnTo>
                <a:lnTo>
                  <a:pt x="54791" y="29197"/>
                </a:lnTo>
                <a:close/>
                <a:moveTo>
                  <a:pt x="45650" y="30146"/>
                </a:moveTo>
                <a:cubicBezTo>
                  <a:pt x="45507" y="30187"/>
                  <a:pt x="45364" y="30228"/>
                  <a:pt x="45222" y="30280"/>
                </a:cubicBezTo>
                <a:lnTo>
                  <a:pt x="45222" y="30280"/>
                </a:lnTo>
                <a:cubicBezTo>
                  <a:pt x="45363" y="30234"/>
                  <a:pt x="45506" y="30189"/>
                  <a:pt x="45650" y="30146"/>
                </a:cubicBezTo>
                <a:close/>
                <a:moveTo>
                  <a:pt x="3310" y="28220"/>
                </a:moveTo>
                <a:lnTo>
                  <a:pt x="3310" y="28220"/>
                </a:lnTo>
                <a:cubicBezTo>
                  <a:pt x="3120" y="28573"/>
                  <a:pt x="2930" y="28899"/>
                  <a:pt x="2767" y="29278"/>
                </a:cubicBezTo>
                <a:cubicBezTo>
                  <a:pt x="2577" y="29631"/>
                  <a:pt x="2414" y="29984"/>
                  <a:pt x="2279" y="30336"/>
                </a:cubicBezTo>
                <a:lnTo>
                  <a:pt x="2197" y="30526"/>
                </a:lnTo>
                <a:cubicBezTo>
                  <a:pt x="2306" y="30173"/>
                  <a:pt x="2442" y="29875"/>
                  <a:pt x="2631" y="29495"/>
                </a:cubicBezTo>
                <a:cubicBezTo>
                  <a:pt x="2713" y="29305"/>
                  <a:pt x="2821" y="29116"/>
                  <a:pt x="2930" y="28899"/>
                </a:cubicBezTo>
                <a:cubicBezTo>
                  <a:pt x="3038" y="28709"/>
                  <a:pt x="3174" y="28465"/>
                  <a:pt x="3310" y="28220"/>
                </a:cubicBezTo>
                <a:close/>
                <a:moveTo>
                  <a:pt x="50625" y="28637"/>
                </a:moveTo>
                <a:cubicBezTo>
                  <a:pt x="51222" y="28637"/>
                  <a:pt x="51819" y="28670"/>
                  <a:pt x="52414" y="28735"/>
                </a:cubicBezTo>
                <a:lnTo>
                  <a:pt x="52414" y="28735"/>
                </a:lnTo>
                <a:cubicBezTo>
                  <a:pt x="51885" y="28680"/>
                  <a:pt x="51352" y="28656"/>
                  <a:pt x="50821" y="28656"/>
                </a:cubicBezTo>
                <a:cubicBezTo>
                  <a:pt x="50497" y="28656"/>
                  <a:pt x="50174" y="28665"/>
                  <a:pt x="49854" y="28682"/>
                </a:cubicBezTo>
                <a:cubicBezTo>
                  <a:pt x="49529" y="28709"/>
                  <a:pt x="49230" y="28736"/>
                  <a:pt x="48905" y="28790"/>
                </a:cubicBezTo>
                <a:lnTo>
                  <a:pt x="48335" y="28817"/>
                </a:lnTo>
                <a:cubicBezTo>
                  <a:pt x="46328" y="29116"/>
                  <a:pt x="44375" y="29712"/>
                  <a:pt x="42531" y="30580"/>
                </a:cubicBezTo>
                <a:lnTo>
                  <a:pt x="42531" y="30580"/>
                </a:lnTo>
                <a:lnTo>
                  <a:pt x="42585" y="30553"/>
                </a:lnTo>
                <a:cubicBezTo>
                  <a:pt x="42992" y="30336"/>
                  <a:pt x="43372" y="30173"/>
                  <a:pt x="43860" y="29984"/>
                </a:cubicBezTo>
                <a:cubicBezTo>
                  <a:pt x="44538" y="29712"/>
                  <a:pt x="45216" y="29495"/>
                  <a:pt x="45894" y="29305"/>
                </a:cubicBezTo>
                <a:cubicBezTo>
                  <a:pt x="46599" y="29116"/>
                  <a:pt x="47332" y="28953"/>
                  <a:pt x="48064" y="28844"/>
                </a:cubicBezTo>
                <a:cubicBezTo>
                  <a:pt x="48913" y="28705"/>
                  <a:pt x="49769" y="28637"/>
                  <a:pt x="50625" y="28637"/>
                </a:cubicBezTo>
                <a:close/>
                <a:moveTo>
                  <a:pt x="43387" y="30988"/>
                </a:moveTo>
                <a:lnTo>
                  <a:pt x="43387" y="30988"/>
                </a:lnTo>
                <a:cubicBezTo>
                  <a:pt x="43224" y="31063"/>
                  <a:pt x="43051" y="31133"/>
                  <a:pt x="42878" y="31205"/>
                </a:cubicBezTo>
                <a:lnTo>
                  <a:pt x="42878" y="31205"/>
                </a:lnTo>
                <a:cubicBezTo>
                  <a:pt x="43048" y="31128"/>
                  <a:pt x="43217" y="31055"/>
                  <a:pt x="43387" y="30988"/>
                </a:cubicBezTo>
                <a:close/>
                <a:moveTo>
                  <a:pt x="41093" y="32072"/>
                </a:moveTo>
                <a:lnTo>
                  <a:pt x="40985" y="32153"/>
                </a:lnTo>
                <a:lnTo>
                  <a:pt x="40713" y="32289"/>
                </a:lnTo>
                <a:lnTo>
                  <a:pt x="40849" y="32208"/>
                </a:lnTo>
                <a:lnTo>
                  <a:pt x="41093" y="32072"/>
                </a:lnTo>
                <a:close/>
                <a:moveTo>
                  <a:pt x="1411" y="32696"/>
                </a:moveTo>
                <a:lnTo>
                  <a:pt x="1357" y="32940"/>
                </a:lnTo>
                <a:cubicBezTo>
                  <a:pt x="1357" y="32962"/>
                  <a:pt x="1339" y="33002"/>
                  <a:pt x="1332" y="33002"/>
                </a:cubicBezTo>
                <a:cubicBezTo>
                  <a:pt x="1331" y="33002"/>
                  <a:pt x="1330" y="32999"/>
                  <a:pt x="1330" y="32994"/>
                </a:cubicBezTo>
                <a:lnTo>
                  <a:pt x="1384" y="32777"/>
                </a:lnTo>
                <a:lnTo>
                  <a:pt x="1411" y="32696"/>
                </a:lnTo>
                <a:close/>
                <a:moveTo>
                  <a:pt x="39303" y="33076"/>
                </a:moveTo>
                <a:lnTo>
                  <a:pt x="38950" y="33320"/>
                </a:lnTo>
                <a:lnTo>
                  <a:pt x="39167" y="33157"/>
                </a:lnTo>
                <a:lnTo>
                  <a:pt x="39303" y="33076"/>
                </a:lnTo>
                <a:close/>
                <a:moveTo>
                  <a:pt x="60769" y="33587"/>
                </a:moveTo>
                <a:lnTo>
                  <a:pt x="60769" y="33587"/>
                </a:lnTo>
                <a:cubicBezTo>
                  <a:pt x="60838" y="33697"/>
                  <a:pt x="60906" y="33807"/>
                  <a:pt x="60975" y="33916"/>
                </a:cubicBezTo>
                <a:cubicBezTo>
                  <a:pt x="60901" y="33813"/>
                  <a:pt x="60835" y="33702"/>
                  <a:pt x="60769" y="33587"/>
                </a:cubicBezTo>
                <a:close/>
                <a:moveTo>
                  <a:pt x="60975" y="33916"/>
                </a:moveTo>
                <a:cubicBezTo>
                  <a:pt x="61068" y="34040"/>
                  <a:pt x="61134" y="34173"/>
                  <a:pt x="61194" y="34304"/>
                </a:cubicBezTo>
                <a:lnTo>
                  <a:pt x="61194" y="34304"/>
                </a:lnTo>
                <a:cubicBezTo>
                  <a:pt x="61127" y="34175"/>
                  <a:pt x="61056" y="34046"/>
                  <a:pt x="60975" y="33916"/>
                </a:cubicBezTo>
                <a:close/>
                <a:moveTo>
                  <a:pt x="651" y="36303"/>
                </a:moveTo>
                <a:lnTo>
                  <a:pt x="651" y="36358"/>
                </a:lnTo>
                <a:lnTo>
                  <a:pt x="543" y="37090"/>
                </a:lnTo>
                <a:lnTo>
                  <a:pt x="543" y="37063"/>
                </a:lnTo>
                <a:lnTo>
                  <a:pt x="651" y="36303"/>
                </a:lnTo>
                <a:close/>
                <a:moveTo>
                  <a:pt x="597" y="37470"/>
                </a:moveTo>
                <a:lnTo>
                  <a:pt x="570" y="37741"/>
                </a:lnTo>
                <a:cubicBezTo>
                  <a:pt x="570" y="37814"/>
                  <a:pt x="548" y="37822"/>
                  <a:pt x="544" y="37842"/>
                </a:cubicBezTo>
                <a:lnTo>
                  <a:pt x="544" y="37842"/>
                </a:lnTo>
                <a:lnTo>
                  <a:pt x="570" y="37578"/>
                </a:lnTo>
                <a:cubicBezTo>
                  <a:pt x="570" y="37524"/>
                  <a:pt x="570" y="37497"/>
                  <a:pt x="597" y="37470"/>
                </a:cubicBezTo>
                <a:close/>
                <a:moveTo>
                  <a:pt x="33146" y="36276"/>
                </a:moveTo>
                <a:lnTo>
                  <a:pt x="30298" y="38283"/>
                </a:lnTo>
                <a:cubicBezTo>
                  <a:pt x="30786" y="37877"/>
                  <a:pt x="30786" y="37877"/>
                  <a:pt x="33146" y="36276"/>
                </a:cubicBezTo>
                <a:close/>
                <a:moveTo>
                  <a:pt x="28481" y="40399"/>
                </a:moveTo>
                <a:lnTo>
                  <a:pt x="28426" y="40426"/>
                </a:lnTo>
                <a:cubicBezTo>
                  <a:pt x="28400" y="40449"/>
                  <a:pt x="28367" y="40476"/>
                  <a:pt x="28328" y="40507"/>
                </a:cubicBezTo>
                <a:lnTo>
                  <a:pt x="28328" y="40507"/>
                </a:lnTo>
                <a:lnTo>
                  <a:pt x="28481" y="40399"/>
                </a:lnTo>
                <a:close/>
                <a:moveTo>
                  <a:pt x="245" y="41536"/>
                </a:moveTo>
                <a:cubicBezTo>
                  <a:pt x="245" y="41537"/>
                  <a:pt x="245" y="41538"/>
                  <a:pt x="245" y="41538"/>
                </a:cubicBezTo>
                <a:lnTo>
                  <a:pt x="245" y="41593"/>
                </a:lnTo>
                <a:cubicBezTo>
                  <a:pt x="245" y="41574"/>
                  <a:pt x="245" y="41555"/>
                  <a:pt x="245" y="41536"/>
                </a:cubicBezTo>
                <a:close/>
                <a:moveTo>
                  <a:pt x="43652" y="46854"/>
                </a:moveTo>
                <a:cubicBezTo>
                  <a:pt x="43910" y="46881"/>
                  <a:pt x="44169" y="46908"/>
                  <a:pt x="44429" y="46936"/>
                </a:cubicBezTo>
                <a:lnTo>
                  <a:pt x="45894" y="47072"/>
                </a:lnTo>
                <a:lnTo>
                  <a:pt x="45840" y="47072"/>
                </a:lnTo>
                <a:lnTo>
                  <a:pt x="46708" y="47126"/>
                </a:lnTo>
                <a:cubicBezTo>
                  <a:pt x="47440" y="47234"/>
                  <a:pt x="48064" y="47289"/>
                  <a:pt x="48606" y="47343"/>
                </a:cubicBezTo>
                <a:cubicBezTo>
                  <a:pt x="47494" y="47316"/>
                  <a:pt x="46220" y="47153"/>
                  <a:pt x="45107" y="47017"/>
                </a:cubicBezTo>
                <a:lnTo>
                  <a:pt x="44619" y="46990"/>
                </a:lnTo>
                <a:lnTo>
                  <a:pt x="44402" y="46936"/>
                </a:lnTo>
                <a:lnTo>
                  <a:pt x="43652" y="46854"/>
                </a:lnTo>
                <a:close/>
                <a:moveTo>
                  <a:pt x="62277" y="39016"/>
                </a:moveTo>
                <a:lnTo>
                  <a:pt x="62304" y="39070"/>
                </a:lnTo>
                <a:cubicBezTo>
                  <a:pt x="62304" y="39206"/>
                  <a:pt x="62304" y="39341"/>
                  <a:pt x="62277" y="39450"/>
                </a:cubicBezTo>
                <a:lnTo>
                  <a:pt x="62223" y="39829"/>
                </a:lnTo>
                <a:lnTo>
                  <a:pt x="62168" y="40209"/>
                </a:lnTo>
                <a:lnTo>
                  <a:pt x="62060" y="40589"/>
                </a:lnTo>
                <a:cubicBezTo>
                  <a:pt x="61762" y="41728"/>
                  <a:pt x="61219" y="42759"/>
                  <a:pt x="60460" y="43627"/>
                </a:cubicBezTo>
                <a:cubicBezTo>
                  <a:pt x="59700" y="44495"/>
                  <a:pt x="58805" y="45200"/>
                  <a:pt x="57774" y="45742"/>
                </a:cubicBezTo>
                <a:cubicBezTo>
                  <a:pt x="57340" y="45987"/>
                  <a:pt x="56879" y="46176"/>
                  <a:pt x="56418" y="46366"/>
                </a:cubicBezTo>
                <a:cubicBezTo>
                  <a:pt x="55550" y="46665"/>
                  <a:pt x="54682" y="46909"/>
                  <a:pt x="53787" y="47072"/>
                </a:cubicBezTo>
                <a:cubicBezTo>
                  <a:pt x="52865" y="47234"/>
                  <a:pt x="51970" y="47316"/>
                  <a:pt x="51075" y="47343"/>
                </a:cubicBezTo>
                <a:lnTo>
                  <a:pt x="50342" y="47343"/>
                </a:lnTo>
                <a:cubicBezTo>
                  <a:pt x="51319" y="47343"/>
                  <a:pt x="52322" y="47261"/>
                  <a:pt x="53272" y="47099"/>
                </a:cubicBezTo>
                <a:cubicBezTo>
                  <a:pt x="54248" y="46963"/>
                  <a:pt x="55225" y="46719"/>
                  <a:pt x="56147" y="46366"/>
                </a:cubicBezTo>
                <a:cubicBezTo>
                  <a:pt x="57096" y="46041"/>
                  <a:pt x="57991" y="45580"/>
                  <a:pt x="58805" y="45010"/>
                </a:cubicBezTo>
                <a:cubicBezTo>
                  <a:pt x="59646" y="44441"/>
                  <a:pt x="60351" y="43735"/>
                  <a:pt x="60948" y="42894"/>
                </a:cubicBezTo>
                <a:cubicBezTo>
                  <a:pt x="61192" y="42542"/>
                  <a:pt x="61409" y="42189"/>
                  <a:pt x="61599" y="41810"/>
                </a:cubicBezTo>
                <a:cubicBezTo>
                  <a:pt x="61680" y="41620"/>
                  <a:pt x="61734" y="41430"/>
                  <a:pt x="61816" y="41240"/>
                </a:cubicBezTo>
                <a:cubicBezTo>
                  <a:pt x="61897" y="41023"/>
                  <a:pt x="61979" y="40833"/>
                  <a:pt x="62033" y="40643"/>
                </a:cubicBezTo>
                <a:lnTo>
                  <a:pt x="62114" y="40236"/>
                </a:lnTo>
                <a:cubicBezTo>
                  <a:pt x="62141" y="40101"/>
                  <a:pt x="62168" y="39965"/>
                  <a:pt x="62195" y="39829"/>
                </a:cubicBezTo>
                <a:lnTo>
                  <a:pt x="62250" y="39423"/>
                </a:lnTo>
                <a:lnTo>
                  <a:pt x="62277" y="39016"/>
                </a:lnTo>
                <a:close/>
                <a:moveTo>
                  <a:pt x="46681" y="54639"/>
                </a:moveTo>
                <a:cubicBezTo>
                  <a:pt x="47277" y="54639"/>
                  <a:pt x="47901" y="54639"/>
                  <a:pt x="48498" y="54693"/>
                </a:cubicBezTo>
                <a:lnTo>
                  <a:pt x="48498" y="54720"/>
                </a:lnTo>
                <a:cubicBezTo>
                  <a:pt x="47847" y="54693"/>
                  <a:pt x="47196" y="54693"/>
                  <a:pt x="46545" y="54666"/>
                </a:cubicBezTo>
                <a:lnTo>
                  <a:pt x="46572" y="54666"/>
                </a:lnTo>
                <a:cubicBezTo>
                  <a:pt x="46599" y="54639"/>
                  <a:pt x="46654" y="54639"/>
                  <a:pt x="46681" y="54639"/>
                </a:cubicBezTo>
                <a:close/>
                <a:moveTo>
                  <a:pt x="43760" y="54729"/>
                </a:moveTo>
                <a:lnTo>
                  <a:pt x="43760" y="54729"/>
                </a:lnTo>
                <a:cubicBezTo>
                  <a:pt x="43401" y="54753"/>
                  <a:pt x="43058" y="54778"/>
                  <a:pt x="42693" y="54802"/>
                </a:cubicBezTo>
                <a:lnTo>
                  <a:pt x="42395" y="54802"/>
                </a:lnTo>
                <a:cubicBezTo>
                  <a:pt x="42857" y="54778"/>
                  <a:pt x="43318" y="54753"/>
                  <a:pt x="43760" y="54729"/>
                </a:cubicBezTo>
                <a:close/>
                <a:moveTo>
                  <a:pt x="39503" y="46546"/>
                </a:moveTo>
                <a:cubicBezTo>
                  <a:pt x="39524" y="46546"/>
                  <a:pt x="39545" y="46546"/>
                  <a:pt x="39566" y="46546"/>
                </a:cubicBezTo>
                <a:lnTo>
                  <a:pt x="39566" y="46546"/>
                </a:lnTo>
                <a:cubicBezTo>
                  <a:pt x="38788" y="46552"/>
                  <a:pt x="38015" y="46601"/>
                  <a:pt x="37242" y="46692"/>
                </a:cubicBezTo>
                <a:cubicBezTo>
                  <a:pt x="36536" y="46773"/>
                  <a:pt x="35831" y="46909"/>
                  <a:pt x="35126" y="47072"/>
                </a:cubicBezTo>
                <a:cubicBezTo>
                  <a:pt x="34394" y="47289"/>
                  <a:pt x="33688" y="47560"/>
                  <a:pt x="33037" y="47939"/>
                </a:cubicBezTo>
                <a:cubicBezTo>
                  <a:pt x="31383" y="48835"/>
                  <a:pt x="29999" y="50191"/>
                  <a:pt x="29104" y="51845"/>
                </a:cubicBezTo>
                <a:cubicBezTo>
                  <a:pt x="28670" y="52605"/>
                  <a:pt x="28426" y="53446"/>
                  <a:pt x="28318" y="54286"/>
                </a:cubicBezTo>
                <a:cubicBezTo>
                  <a:pt x="28291" y="54720"/>
                  <a:pt x="28291" y="55154"/>
                  <a:pt x="28345" y="55561"/>
                </a:cubicBezTo>
                <a:cubicBezTo>
                  <a:pt x="28372" y="55778"/>
                  <a:pt x="28426" y="55968"/>
                  <a:pt x="28481" y="56185"/>
                </a:cubicBezTo>
                <a:cubicBezTo>
                  <a:pt x="28508" y="56294"/>
                  <a:pt x="28535" y="56402"/>
                  <a:pt x="28562" y="56483"/>
                </a:cubicBezTo>
                <a:cubicBezTo>
                  <a:pt x="28589" y="56565"/>
                  <a:pt x="28616" y="56619"/>
                  <a:pt x="28643" y="56673"/>
                </a:cubicBezTo>
                <a:lnTo>
                  <a:pt x="28725" y="56863"/>
                </a:lnTo>
                <a:cubicBezTo>
                  <a:pt x="28725" y="56872"/>
                  <a:pt x="28728" y="56875"/>
                  <a:pt x="28732" y="56875"/>
                </a:cubicBezTo>
                <a:cubicBezTo>
                  <a:pt x="28740" y="56875"/>
                  <a:pt x="28752" y="56863"/>
                  <a:pt x="28752" y="56863"/>
                </a:cubicBezTo>
                <a:lnTo>
                  <a:pt x="28806" y="56863"/>
                </a:lnTo>
                <a:lnTo>
                  <a:pt x="28915" y="56836"/>
                </a:lnTo>
                <a:lnTo>
                  <a:pt x="29430" y="56673"/>
                </a:lnTo>
                <a:cubicBezTo>
                  <a:pt x="29864" y="56565"/>
                  <a:pt x="30298" y="56429"/>
                  <a:pt x="30732" y="56321"/>
                </a:cubicBezTo>
                <a:lnTo>
                  <a:pt x="32007" y="55968"/>
                </a:lnTo>
                <a:lnTo>
                  <a:pt x="33309" y="55670"/>
                </a:lnTo>
                <a:cubicBezTo>
                  <a:pt x="36374" y="54965"/>
                  <a:pt x="39493" y="54531"/>
                  <a:pt x="42612" y="54341"/>
                </a:cubicBezTo>
                <a:cubicBezTo>
                  <a:pt x="43792" y="54280"/>
                  <a:pt x="44957" y="54249"/>
                  <a:pt x="46129" y="54249"/>
                </a:cubicBezTo>
                <a:cubicBezTo>
                  <a:pt x="46520" y="54249"/>
                  <a:pt x="46911" y="54253"/>
                  <a:pt x="47304" y="54259"/>
                </a:cubicBezTo>
                <a:cubicBezTo>
                  <a:pt x="48878" y="54259"/>
                  <a:pt x="50451" y="54449"/>
                  <a:pt x="51970" y="54829"/>
                </a:cubicBezTo>
                <a:cubicBezTo>
                  <a:pt x="53326" y="55127"/>
                  <a:pt x="54601" y="55697"/>
                  <a:pt x="55767" y="56429"/>
                </a:cubicBezTo>
                <a:cubicBezTo>
                  <a:pt x="56364" y="56836"/>
                  <a:pt x="56879" y="57297"/>
                  <a:pt x="57340" y="57840"/>
                </a:cubicBezTo>
                <a:cubicBezTo>
                  <a:pt x="57557" y="58111"/>
                  <a:pt x="57747" y="58409"/>
                  <a:pt x="57910" y="58708"/>
                </a:cubicBezTo>
                <a:cubicBezTo>
                  <a:pt x="57991" y="58870"/>
                  <a:pt x="58073" y="59033"/>
                  <a:pt x="58154" y="59196"/>
                </a:cubicBezTo>
                <a:lnTo>
                  <a:pt x="58317" y="59711"/>
                </a:lnTo>
                <a:cubicBezTo>
                  <a:pt x="58805" y="61257"/>
                  <a:pt x="58561" y="63047"/>
                  <a:pt x="57367" y="64702"/>
                </a:cubicBezTo>
                <a:cubicBezTo>
                  <a:pt x="57937" y="63834"/>
                  <a:pt x="58344" y="62858"/>
                  <a:pt x="58480" y="61854"/>
                </a:cubicBezTo>
                <a:cubicBezTo>
                  <a:pt x="58588" y="60796"/>
                  <a:pt x="58371" y="59765"/>
                  <a:pt x="57883" y="58843"/>
                </a:cubicBezTo>
                <a:cubicBezTo>
                  <a:pt x="57422" y="57975"/>
                  <a:pt x="56744" y="57216"/>
                  <a:pt x="55930" y="56646"/>
                </a:cubicBezTo>
                <a:cubicBezTo>
                  <a:pt x="55198" y="56131"/>
                  <a:pt x="54384" y="55670"/>
                  <a:pt x="53516" y="55344"/>
                </a:cubicBezTo>
                <a:cubicBezTo>
                  <a:pt x="53299" y="55290"/>
                  <a:pt x="53055" y="55209"/>
                  <a:pt x="52838" y="55182"/>
                </a:cubicBezTo>
                <a:cubicBezTo>
                  <a:pt x="51482" y="54775"/>
                  <a:pt x="50071" y="54503"/>
                  <a:pt x="48661" y="54422"/>
                </a:cubicBezTo>
                <a:cubicBezTo>
                  <a:pt x="48335" y="54395"/>
                  <a:pt x="47928" y="54368"/>
                  <a:pt x="47494" y="54368"/>
                </a:cubicBezTo>
                <a:cubicBezTo>
                  <a:pt x="47205" y="54368"/>
                  <a:pt x="46904" y="54356"/>
                  <a:pt x="46606" y="54356"/>
                </a:cubicBezTo>
                <a:cubicBezTo>
                  <a:pt x="46458" y="54356"/>
                  <a:pt x="46310" y="54359"/>
                  <a:pt x="46165" y="54368"/>
                </a:cubicBezTo>
                <a:lnTo>
                  <a:pt x="45867" y="54368"/>
                </a:lnTo>
                <a:cubicBezTo>
                  <a:pt x="42558" y="54422"/>
                  <a:pt x="39276" y="54693"/>
                  <a:pt x="36021" y="55236"/>
                </a:cubicBezTo>
                <a:cubicBezTo>
                  <a:pt x="35506" y="55344"/>
                  <a:pt x="35126" y="55426"/>
                  <a:pt x="34746" y="55507"/>
                </a:cubicBezTo>
                <a:cubicBezTo>
                  <a:pt x="33905" y="55670"/>
                  <a:pt x="33064" y="55833"/>
                  <a:pt x="32196" y="56050"/>
                </a:cubicBezTo>
                <a:cubicBezTo>
                  <a:pt x="31410" y="56239"/>
                  <a:pt x="30542" y="56483"/>
                  <a:pt x="29782" y="56700"/>
                </a:cubicBezTo>
                <a:lnTo>
                  <a:pt x="29077" y="56917"/>
                </a:lnTo>
                <a:lnTo>
                  <a:pt x="28779" y="56999"/>
                </a:lnTo>
                <a:lnTo>
                  <a:pt x="28725" y="57026"/>
                </a:lnTo>
                <a:cubicBezTo>
                  <a:pt x="28707" y="57026"/>
                  <a:pt x="28688" y="57038"/>
                  <a:pt x="28670" y="57038"/>
                </a:cubicBezTo>
                <a:cubicBezTo>
                  <a:pt x="28661" y="57038"/>
                  <a:pt x="28652" y="57035"/>
                  <a:pt x="28643" y="57026"/>
                </a:cubicBezTo>
                <a:lnTo>
                  <a:pt x="28589" y="56890"/>
                </a:lnTo>
                <a:cubicBezTo>
                  <a:pt x="28562" y="56782"/>
                  <a:pt x="28508" y="56700"/>
                  <a:pt x="28481" y="56619"/>
                </a:cubicBezTo>
                <a:cubicBezTo>
                  <a:pt x="28453" y="56511"/>
                  <a:pt x="28399" y="56375"/>
                  <a:pt x="28372" y="56267"/>
                </a:cubicBezTo>
                <a:cubicBezTo>
                  <a:pt x="28318" y="56022"/>
                  <a:pt x="28264" y="55778"/>
                  <a:pt x="28236" y="55534"/>
                </a:cubicBezTo>
                <a:cubicBezTo>
                  <a:pt x="28128" y="54503"/>
                  <a:pt x="28264" y="53473"/>
                  <a:pt x="28698" y="52523"/>
                </a:cubicBezTo>
                <a:cubicBezTo>
                  <a:pt x="29837" y="49974"/>
                  <a:pt x="32007" y="48021"/>
                  <a:pt x="34692" y="47153"/>
                </a:cubicBezTo>
                <a:cubicBezTo>
                  <a:pt x="34990" y="47044"/>
                  <a:pt x="35343" y="46963"/>
                  <a:pt x="35668" y="46909"/>
                </a:cubicBezTo>
                <a:cubicBezTo>
                  <a:pt x="36021" y="46827"/>
                  <a:pt x="36346" y="46773"/>
                  <a:pt x="36699" y="46719"/>
                </a:cubicBezTo>
                <a:cubicBezTo>
                  <a:pt x="37617" y="46607"/>
                  <a:pt x="38560" y="46546"/>
                  <a:pt x="39503" y="46546"/>
                </a:cubicBezTo>
                <a:close/>
                <a:moveTo>
                  <a:pt x="52772" y="1"/>
                </a:moveTo>
                <a:cubicBezTo>
                  <a:pt x="52016" y="1"/>
                  <a:pt x="51261" y="55"/>
                  <a:pt x="50505" y="147"/>
                </a:cubicBezTo>
                <a:cubicBezTo>
                  <a:pt x="50261" y="174"/>
                  <a:pt x="49637" y="202"/>
                  <a:pt x="49203" y="283"/>
                </a:cubicBezTo>
                <a:lnTo>
                  <a:pt x="48959" y="283"/>
                </a:lnTo>
                <a:cubicBezTo>
                  <a:pt x="48145" y="419"/>
                  <a:pt x="47684" y="500"/>
                  <a:pt x="47223" y="608"/>
                </a:cubicBezTo>
                <a:cubicBezTo>
                  <a:pt x="46572" y="717"/>
                  <a:pt x="46247" y="798"/>
                  <a:pt x="45894" y="880"/>
                </a:cubicBezTo>
                <a:cubicBezTo>
                  <a:pt x="45541" y="934"/>
                  <a:pt x="45162" y="1042"/>
                  <a:pt x="44456" y="1205"/>
                </a:cubicBezTo>
                <a:cubicBezTo>
                  <a:pt x="42639" y="1666"/>
                  <a:pt x="40768" y="2263"/>
                  <a:pt x="38977" y="2887"/>
                </a:cubicBezTo>
                <a:cubicBezTo>
                  <a:pt x="38543" y="3050"/>
                  <a:pt x="37893" y="3267"/>
                  <a:pt x="37214" y="3538"/>
                </a:cubicBezTo>
                <a:cubicBezTo>
                  <a:pt x="36536" y="3782"/>
                  <a:pt x="35804" y="4107"/>
                  <a:pt x="35153" y="4352"/>
                </a:cubicBezTo>
                <a:cubicBezTo>
                  <a:pt x="35158" y="4351"/>
                  <a:pt x="35161" y="4350"/>
                  <a:pt x="35164" y="4350"/>
                </a:cubicBezTo>
                <a:cubicBezTo>
                  <a:pt x="35256" y="4350"/>
                  <a:pt x="34236" y="4795"/>
                  <a:pt x="33471" y="5111"/>
                </a:cubicBezTo>
                <a:cubicBezTo>
                  <a:pt x="32495" y="5572"/>
                  <a:pt x="31491" y="6006"/>
                  <a:pt x="30569" y="6467"/>
                </a:cubicBezTo>
                <a:cubicBezTo>
                  <a:pt x="29159" y="7145"/>
                  <a:pt x="28236" y="7661"/>
                  <a:pt x="27396" y="8149"/>
                </a:cubicBezTo>
                <a:lnTo>
                  <a:pt x="27423" y="8122"/>
                </a:lnTo>
                <a:lnTo>
                  <a:pt x="26690" y="8529"/>
                </a:lnTo>
                <a:lnTo>
                  <a:pt x="26745" y="8501"/>
                </a:lnTo>
                <a:lnTo>
                  <a:pt x="26745" y="8501"/>
                </a:lnTo>
                <a:lnTo>
                  <a:pt x="24114" y="9993"/>
                </a:lnTo>
                <a:cubicBezTo>
                  <a:pt x="22459" y="10916"/>
                  <a:pt x="20750" y="12000"/>
                  <a:pt x="19041" y="13167"/>
                </a:cubicBezTo>
                <a:lnTo>
                  <a:pt x="17387" y="14333"/>
                </a:lnTo>
                <a:cubicBezTo>
                  <a:pt x="15461" y="15662"/>
                  <a:pt x="14457" y="16449"/>
                  <a:pt x="13590" y="17154"/>
                </a:cubicBezTo>
                <a:lnTo>
                  <a:pt x="13617" y="17127"/>
                </a:lnTo>
                <a:lnTo>
                  <a:pt x="13617" y="17127"/>
                </a:lnTo>
                <a:cubicBezTo>
                  <a:pt x="13454" y="17235"/>
                  <a:pt x="13698" y="16991"/>
                  <a:pt x="12423" y="17941"/>
                </a:cubicBezTo>
                <a:cubicBezTo>
                  <a:pt x="11745" y="18483"/>
                  <a:pt x="10958" y="19107"/>
                  <a:pt x="10145" y="19812"/>
                </a:cubicBezTo>
                <a:lnTo>
                  <a:pt x="10823" y="19297"/>
                </a:lnTo>
                <a:lnTo>
                  <a:pt x="10823" y="19297"/>
                </a:lnTo>
                <a:cubicBezTo>
                  <a:pt x="9792" y="20165"/>
                  <a:pt x="8517" y="21250"/>
                  <a:pt x="7270" y="22470"/>
                </a:cubicBezTo>
                <a:lnTo>
                  <a:pt x="7297" y="22443"/>
                </a:lnTo>
                <a:lnTo>
                  <a:pt x="6700" y="23040"/>
                </a:lnTo>
                <a:lnTo>
                  <a:pt x="6754" y="23013"/>
                </a:lnTo>
                <a:lnTo>
                  <a:pt x="6754" y="23013"/>
                </a:lnTo>
                <a:cubicBezTo>
                  <a:pt x="5127" y="24613"/>
                  <a:pt x="3744" y="26430"/>
                  <a:pt x="2659" y="28410"/>
                </a:cubicBezTo>
                <a:lnTo>
                  <a:pt x="2740" y="28248"/>
                </a:lnTo>
                <a:lnTo>
                  <a:pt x="2659" y="28356"/>
                </a:lnTo>
                <a:cubicBezTo>
                  <a:pt x="2279" y="29143"/>
                  <a:pt x="1926" y="29929"/>
                  <a:pt x="1628" y="30743"/>
                </a:cubicBezTo>
                <a:cubicBezTo>
                  <a:pt x="1465" y="31177"/>
                  <a:pt x="1330" y="31530"/>
                  <a:pt x="1248" y="31801"/>
                </a:cubicBezTo>
                <a:cubicBezTo>
                  <a:pt x="1140" y="32072"/>
                  <a:pt x="1113" y="32289"/>
                  <a:pt x="1058" y="32452"/>
                </a:cubicBezTo>
                <a:cubicBezTo>
                  <a:pt x="950" y="32777"/>
                  <a:pt x="923" y="32994"/>
                  <a:pt x="841" y="33347"/>
                </a:cubicBezTo>
                <a:lnTo>
                  <a:pt x="868" y="33347"/>
                </a:lnTo>
                <a:lnTo>
                  <a:pt x="868" y="33401"/>
                </a:lnTo>
                <a:lnTo>
                  <a:pt x="1085" y="32642"/>
                </a:lnTo>
                <a:lnTo>
                  <a:pt x="1085" y="32669"/>
                </a:lnTo>
                <a:lnTo>
                  <a:pt x="1113" y="32669"/>
                </a:lnTo>
                <a:cubicBezTo>
                  <a:pt x="1113" y="32662"/>
                  <a:pt x="1114" y="32662"/>
                  <a:pt x="1118" y="32662"/>
                </a:cubicBezTo>
                <a:lnTo>
                  <a:pt x="1118" y="32662"/>
                </a:lnTo>
                <a:cubicBezTo>
                  <a:pt x="1129" y="32662"/>
                  <a:pt x="1160" y="32662"/>
                  <a:pt x="1221" y="32479"/>
                </a:cubicBezTo>
                <a:cubicBezTo>
                  <a:pt x="1330" y="32262"/>
                  <a:pt x="1465" y="31692"/>
                  <a:pt x="2008" y="30390"/>
                </a:cubicBezTo>
                <a:cubicBezTo>
                  <a:pt x="2116" y="30146"/>
                  <a:pt x="2252" y="29902"/>
                  <a:pt x="2360" y="29685"/>
                </a:cubicBezTo>
                <a:cubicBezTo>
                  <a:pt x="2523" y="29305"/>
                  <a:pt x="2686" y="29007"/>
                  <a:pt x="2821" y="28736"/>
                </a:cubicBezTo>
                <a:cubicBezTo>
                  <a:pt x="2984" y="28437"/>
                  <a:pt x="3120" y="28166"/>
                  <a:pt x="3282" y="27895"/>
                </a:cubicBezTo>
                <a:cubicBezTo>
                  <a:pt x="3499" y="27515"/>
                  <a:pt x="3798" y="27081"/>
                  <a:pt x="4069" y="26674"/>
                </a:cubicBezTo>
                <a:lnTo>
                  <a:pt x="4096" y="26647"/>
                </a:lnTo>
                <a:lnTo>
                  <a:pt x="4096" y="26647"/>
                </a:lnTo>
                <a:cubicBezTo>
                  <a:pt x="3337" y="27759"/>
                  <a:pt x="2713" y="28926"/>
                  <a:pt x="2170" y="30173"/>
                </a:cubicBezTo>
                <a:cubicBezTo>
                  <a:pt x="1655" y="31448"/>
                  <a:pt x="1248" y="32750"/>
                  <a:pt x="950" y="34079"/>
                </a:cubicBezTo>
                <a:lnTo>
                  <a:pt x="1085" y="33727"/>
                </a:lnTo>
                <a:lnTo>
                  <a:pt x="1085" y="33727"/>
                </a:lnTo>
                <a:cubicBezTo>
                  <a:pt x="760" y="35083"/>
                  <a:pt x="543" y="36439"/>
                  <a:pt x="407" y="37822"/>
                </a:cubicBezTo>
                <a:lnTo>
                  <a:pt x="407" y="37795"/>
                </a:lnTo>
                <a:cubicBezTo>
                  <a:pt x="353" y="38365"/>
                  <a:pt x="299" y="38989"/>
                  <a:pt x="190" y="40101"/>
                </a:cubicBezTo>
                <a:lnTo>
                  <a:pt x="190" y="40046"/>
                </a:lnTo>
                <a:cubicBezTo>
                  <a:pt x="109" y="41321"/>
                  <a:pt x="55" y="42569"/>
                  <a:pt x="0" y="43952"/>
                </a:cubicBezTo>
                <a:cubicBezTo>
                  <a:pt x="82" y="42677"/>
                  <a:pt x="163" y="41647"/>
                  <a:pt x="272" y="40426"/>
                </a:cubicBezTo>
                <a:lnTo>
                  <a:pt x="272" y="40426"/>
                </a:lnTo>
                <a:cubicBezTo>
                  <a:pt x="272" y="40609"/>
                  <a:pt x="247" y="41067"/>
                  <a:pt x="245" y="41536"/>
                </a:cubicBezTo>
                <a:lnTo>
                  <a:pt x="245" y="41536"/>
                </a:lnTo>
                <a:cubicBezTo>
                  <a:pt x="299" y="40560"/>
                  <a:pt x="380" y="39612"/>
                  <a:pt x="489" y="38555"/>
                </a:cubicBezTo>
                <a:cubicBezTo>
                  <a:pt x="597" y="37524"/>
                  <a:pt x="706" y="36792"/>
                  <a:pt x="814" y="36141"/>
                </a:cubicBezTo>
                <a:cubicBezTo>
                  <a:pt x="896" y="35517"/>
                  <a:pt x="1004" y="34947"/>
                  <a:pt x="1140" y="34242"/>
                </a:cubicBezTo>
                <a:lnTo>
                  <a:pt x="1140" y="34188"/>
                </a:lnTo>
                <a:cubicBezTo>
                  <a:pt x="1031" y="34676"/>
                  <a:pt x="923" y="35164"/>
                  <a:pt x="841" y="35652"/>
                </a:cubicBezTo>
                <a:lnTo>
                  <a:pt x="841" y="35625"/>
                </a:lnTo>
                <a:lnTo>
                  <a:pt x="819" y="35625"/>
                </a:lnTo>
                <a:cubicBezTo>
                  <a:pt x="952" y="34830"/>
                  <a:pt x="1032" y="34428"/>
                  <a:pt x="1113" y="34079"/>
                </a:cubicBezTo>
                <a:cubicBezTo>
                  <a:pt x="1194" y="33700"/>
                  <a:pt x="1302" y="33401"/>
                  <a:pt x="1492" y="32750"/>
                </a:cubicBezTo>
                <a:lnTo>
                  <a:pt x="1492" y="32804"/>
                </a:lnTo>
                <a:cubicBezTo>
                  <a:pt x="1872" y="31475"/>
                  <a:pt x="2360" y="30201"/>
                  <a:pt x="3011" y="28980"/>
                </a:cubicBezTo>
                <a:cubicBezTo>
                  <a:pt x="3635" y="27814"/>
                  <a:pt x="4367" y="26702"/>
                  <a:pt x="5208" y="25644"/>
                </a:cubicBezTo>
                <a:lnTo>
                  <a:pt x="5235" y="25617"/>
                </a:lnTo>
                <a:lnTo>
                  <a:pt x="5235" y="25617"/>
                </a:lnTo>
                <a:cubicBezTo>
                  <a:pt x="4422" y="26647"/>
                  <a:pt x="3716" y="27732"/>
                  <a:pt x="3147" y="28899"/>
                </a:cubicBezTo>
                <a:cubicBezTo>
                  <a:pt x="3608" y="28058"/>
                  <a:pt x="4150" y="27244"/>
                  <a:pt x="4747" y="26485"/>
                </a:cubicBezTo>
                <a:cubicBezTo>
                  <a:pt x="5127" y="25942"/>
                  <a:pt x="5425" y="25535"/>
                  <a:pt x="5751" y="25156"/>
                </a:cubicBezTo>
                <a:lnTo>
                  <a:pt x="5751" y="25156"/>
                </a:lnTo>
                <a:lnTo>
                  <a:pt x="5724" y="25183"/>
                </a:lnTo>
                <a:cubicBezTo>
                  <a:pt x="5886" y="24966"/>
                  <a:pt x="6076" y="24776"/>
                  <a:pt x="6239" y="24586"/>
                </a:cubicBezTo>
                <a:cubicBezTo>
                  <a:pt x="6402" y="24396"/>
                  <a:pt x="6564" y="24206"/>
                  <a:pt x="6754" y="24017"/>
                </a:cubicBezTo>
                <a:lnTo>
                  <a:pt x="6754" y="24017"/>
                </a:lnTo>
                <a:lnTo>
                  <a:pt x="6727" y="24043"/>
                </a:lnTo>
                <a:lnTo>
                  <a:pt x="7243" y="23474"/>
                </a:lnTo>
                <a:lnTo>
                  <a:pt x="7188" y="23501"/>
                </a:lnTo>
                <a:cubicBezTo>
                  <a:pt x="7915" y="22794"/>
                  <a:pt x="8210" y="22544"/>
                  <a:pt x="8245" y="22544"/>
                </a:cubicBezTo>
                <a:cubicBezTo>
                  <a:pt x="8260" y="22544"/>
                  <a:pt x="8229" y="22588"/>
                  <a:pt x="8165" y="22660"/>
                </a:cubicBezTo>
                <a:cubicBezTo>
                  <a:pt x="7921" y="22904"/>
                  <a:pt x="7785" y="23094"/>
                  <a:pt x="7649" y="23257"/>
                </a:cubicBezTo>
                <a:cubicBezTo>
                  <a:pt x="8327" y="22606"/>
                  <a:pt x="8951" y="22091"/>
                  <a:pt x="9494" y="21629"/>
                </a:cubicBezTo>
                <a:cubicBezTo>
                  <a:pt x="10389" y="20897"/>
                  <a:pt x="11637" y="19866"/>
                  <a:pt x="13183" y="18673"/>
                </a:cubicBezTo>
                <a:cubicBezTo>
                  <a:pt x="14376" y="17778"/>
                  <a:pt x="15597" y="16856"/>
                  <a:pt x="16763" y="16015"/>
                </a:cubicBezTo>
                <a:cubicBezTo>
                  <a:pt x="22106" y="12109"/>
                  <a:pt x="27857" y="8746"/>
                  <a:pt x="33878" y="6006"/>
                </a:cubicBezTo>
                <a:lnTo>
                  <a:pt x="33878" y="6006"/>
                </a:lnTo>
                <a:lnTo>
                  <a:pt x="33851" y="6033"/>
                </a:lnTo>
                <a:cubicBezTo>
                  <a:pt x="37459" y="4379"/>
                  <a:pt x="41229" y="3050"/>
                  <a:pt x="45080" y="2046"/>
                </a:cubicBezTo>
                <a:cubicBezTo>
                  <a:pt x="45758" y="1883"/>
                  <a:pt x="46464" y="1748"/>
                  <a:pt x="47196" y="1585"/>
                </a:cubicBezTo>
                <a:cubicBezTo>
                  <a:pt x="48823" y="1287"/>
                  <a:pt x="50505" y="1097"/>
                  <a:pt x="52187" y="1042"/>
                </a:cubicBezTo>
                <a:cubicBezTo>
                  <a:pt x="52463" y="1033"/>
                  <a:pt x="52739" y="1029"/>
                  <a:pt x="53016" y="1029"/>
                </a:cubicBezTo>
                <a:cubicBezTo>
                  <a:pt x="54401" y="1029"/>
                  <a:pt x="55799" y="1142"/>
                  <a:pt x="57178" y="1368"/>
                </a:cubicBezTo>
                <a:cubicBezTo>
                  <a:pt x="57584" y="1422"/>
                  <a:pt x="57937" y="1531"/>
                  <a:pt x="58344" y="1612"/>
                </a:cubicBezTo>
                <a:cubicBezTo>
                  <a:pt x="58724" y="1693"/>
                  <a:pt x="59103" y="1802"/>
                  <a:pt x="59483" y="1910"/>
                </a:cubicBezTo>
                <a:cubicBezTo>
                  <a:pt x="60215" y="2100"/>
                  <a:pt x="60948" y="2372"/>
                  <a:pt x="61680" y="2697"/>
                </a:cubicBezTo>
                <a:cubicBezTo>
                  <a:pt x="63091" y="3294"/>
                  <a:pt x="64365" y="4162"/>
                  <a:pt x="65423" y="5274"/>
                </a:cubicBezTo>
                <a:cubicBezTo>
                  <a:pt x="66291" y="6142"/>
                  <a:pt x="66888" y="7227"/>
                  <a:pt x="67241" y="8420"/>
                </a:cubicBezTo>
                <a:cubicBezTo>
                  <a:pt x="67566" y="9559"/>
                  <a:pt x="67566" y="10780"/>
                  <a:pt x="67213" y="11919"/>
                </a:cubicBezTo>
                <a:cubicBezTo>
                  <a:pt x="67078" y="12353"/>
                  <a:pt x="66861" y="12787"/>
                  <a:pt x="66590" y="13167"/>
                </a:cubicBezTo>
                <a:cubicBezTo>
                  <a:pt x="66318" y="13601"/>
                  <a:pt x="65966" y="14008"/>
                  <a:pt x="65559" y="14333"/>
                </a:cubicBezTo>
                <a:cubicBezTo>
                  <a:pt x="65152" y="14686"/>
                  <a:pt x="64691" y="14984"/>
                  <a:pt x="64230" y="15228"/>
                </a:cubicBezTo>
                <a:cubicBezTo>
                  <a:pt x="63742" y="15472"/>
                  <a:pt x="63226" y="15689"/>
                  <a:pt x="62684" y="15879"/>
                </a:cubicBezTo>
                <a:cubicBezTo>
                  <a:pt x="62114" y="16069"/>
                  <a:pt x="61572" y="16232"/>
                  <a:pt x="60975" y="16340"/>
                </a:cubicBezTo>
                <a:lnTo>
                  <a:pt x="61002" y="16340"/>
                </a:lnTo>
                <a:cubicBezTo>
                  <a:pt x="60243" y="16530"/>
                  <a:pt x="59456" y="16666"/>
                  <a:pt x="58642" y="16774"/>
                </a:cubicBezTo>
                <a:cubicBezTo>
                  <a:pt x="54953" y="17344"/>
                  <a:pt x="51237" y="17751"/>
                  <a:pt x="47521" y="18320"/>
                </a:cubicBezTo>
                <a:cubicBezTo>
                  <a:pt x="45813" y="18592"/>
                  <a:pt x="43887" y="18917"/>
                  <a:pt x="42476" y="19243"/>
                </a:cubicBezTo>
                <a:cubicBezTo>
                  <a:pt x="41581" y="19378"/>
                  <a:pt x="39954" y="19785"/>
                  <a:pt x="38815" y="20056"/>
                </a:cubicBezTo>
                <a:cubicBezTo>
                  <a:pt x="38796" y="20066"/>
                  <a:pt x="38777" y="20075"/>
                  <a:pt x="38756" y="20084"/>
                </a:cubicBezTo>
                <a:lnTo>
                  <a:pt x="38756" y="20084"/>
                </a:lnTo>
                <a:lnTo>
                  <a:pt x="37567" y="20382"/>
                </a:lnTo>
                <a:cubicBezTo>
                  <a:pt x="37133" y="20517"/>
                  <a:pt x="36672" y="20653"/>
                  <a:pt x="36211" y="20816"/>
                </a:cubicBezTo>
                <a:cubicBezTo>
                  <a:pt x="35234" y="21168"/>
                  <a:pt x="34177" y="21521"/>
                  <a:pt x="33173" y="21955"/>
                </a:cubicBezTo>
                <a:cubicBezTo>
                  <a:pt x="32956" y="21982"/>
                  <a:pt x="32956" y="21982"/>
                  <a:pt x="31871" y="22416"/>
                </a:cubicBezTo>
                <a:cubicBezTo>
                  <a:pt x="31871" y="22470"/>
                  <a:pt x="31681" y="22552"/>
                  <a:pt x="31139" y="22823"/>
                </a:cubicBezTo>
                <a:lnTo>
                  <a:pt x="30027" y="23392"/>
                </a:lnTo>
                <a:lnTo>
                  <a:pt x="29213" y="23826"/>
                </a:lnTo>
                <a:cubicBezTo>
                  <a:pt x="28915" y="23989"/>
                  <a:pt x="28589" y="24179"/>
                  <a:pt x="28236" y="24396"/>
                </a:cubicBezTo>
                <a:lnTo>
                  <a:pt x="27450" y="24857"/>
                </a:lnTo>
                <a:cubicBezTo>
                  <a:pt x="27179" y="25020"/>
                  <a:pt x="26934" y="25210"/>
                  <a:pt x="26663" y="25372"/>
                </a:cubicBezTo>
                <a:cubicBezTo>
                  <a:pt x="26419" y="25535"/>
                  <a:pt x="26148" y="25725"/>
                  <a:pt x="25904" y="25888"/>
                </a:cubicBezTo>
                <a:lnTo>
                  <a:pt x="25171" y="26430"/>
                </a:lnTo>
                <a:lnTo>
                  <a:pt x="25199" y="26430"/>
                </a:lnTo>
                <a:cubicBezTo>
                  <a:pt x="24683" y="26810"/>
                  <a:pt x="24249" y="27190"/>
                  <a:pt x="23734" y="27651"/>
                </a:cubicBezTo>
                <a:cubicBezTo>
                  <a:pt x="22323" y="28871"/>
                  <a:pt x="21049" y="30228"/>
                  <a:pt x="19909" y="31692"/>
                </a:cubicBezTo>
                <a:lnTo>
                  <a:pt x="19421" y="32370"/>
                </a:lnTo>
                <a:cubicBezTo>
                  <a:pt x="19258" y="32642"/>
                  <a:pt x="19096" y="32940"/>
                  <a:pt x="18879" y="33266"/>
                </a:cubicBezTo>
                <a:lnTo>
                  <a:pt x="18553" y="33808"/>
                </a:lnTo>
                <a:cubicBezTo>
                  <a:pt x="18445" y="33971"/>
                  <a:pt x="18336" y="34188"/>
                  <a:pt x="18228" y="34378"/>
                </a:cubicBezTo>
                <a:cubicBezTo>
                  <a:pt x="17984" y="34812"/>
                  <a:pt x="17767" y="35246"/>
                  <a:pt x="17577" y="35707"/>
                </a:cubicBezTo>
                <a:lnTo>
                  <a:pt x="17197" y="36602"/>
                </a:lnTo>
                <a:cubicBezTo>
                  <a:pt x="17088" y="36900"/>
                  <a:pt x="16980" y="37198"/>
                  <a:pt x="16872" y="37497"/>
                </a:cubicBezTo>
                <a:cubicBezTo>
                  <a:pt x="16627" y="38121"/>
                  <a:pt x="16465" y="38772"/>
                  <a:pt x="16356" y="39450"/>
                </a:cubicBezTo>
                <a:cubicBezTo>
                  <a:pt x="16166" y="40806"/>
                  <a:pt x="16329" y="42189"/>
                  <a:pt x="16899" y="43437"/>
                </a:cubicBezTo>
                <a:cubicBezTo>
                  <a:pt x="17197" y="44115"/>
                  <a:pt x="17739" y="44685"/>
                  <a:pt x="18390" y="45064"/>
                </a:cubicBezTo>
                <a:cubicBezTo>
                  <a:pt x="18847" y="45302"/>
                  <a:pt x="19352" y="45416"/>
                  <a:pt x="19865" y="45416"/>
                </a:cubicBezTo>
                <a:cubicBezTo>
                  <a:pt x="20114" y="45416"/>
                  <a:pt x="20366" y="45389"/>
                  <a:pt x="20615" y="45336"/>
                </a:cubicBezTo>
                <a:cubicBezTo>
                  <a:pt x="21266" y="45173"/>
                  <a:pt x="21917" y="44875"/>
                  <a:pt x="22486" y="44495"/>
                </a:cubicBezTo>
                <a:cubicBezTo>
                  <a:pt x="23056" y="44142"/>
                  <a:pt x="23544" y="43762"/>
                  <a:pt x="24086" y="43410"/>
                </a:cubicBezTo>
                <a:cubicBezTo>
                  <a:pt x="25226" y="42623"/>
                  <a:pt x="26148" y="41972"/>
                  <a:pt x="27124" y="41348"/>
                </a:cubicBezTo>
                <a:cubicBezTo>
                  <a:pt x="27638" y="41022"/>
                  <a:pt x="28091" y="40695"/>
                  <a:pt x="28328" y="40507"/>
                </a:cubicBezTo>
                <a:lnTo>
                  <a:pt x="28328" y="40507"/>
                </a:lnTo>
                <a:lnTo>
                  <a:pt x="28019" y="40725"/>
                </a:lnTo>
                <a:lnTo>
                  <a:pt x="28481" y="40372"/>
                </a:lnTo>
                <a:lnTo>
                  <a:pt x="28399" y="40426"/>
                </a:lnTo>
                <a:lnTo>
                  <a:pt x="29104" y="39938"/>
                </a:lnTo>
                <a:lnTo>
                  <a:pt x="29104" y="39938"/>
                </a:lnTo>
                <a:lnTo>
                  <a:pt x="29077" y="39965"/>
                </a:lnTo>
                <a:lnTo>
                  <a:pt x="30461" y="39043"/>
                </a:lnTo>
                <a:lnTo>
                  <a:pt x="31112" y="38555"/>
                </a:lnTo>
                <a:cubicBezTo>
                  <a:pt x="33037" y="37198"/>
                  <a:pt x="35099" y="35761"/>
                  <a:pt x="37160" y="34432"/>
                </a:cubicBezTo>
                <a:cubicBezTo>
                  <a:pt x="38571" y="33564"/>
                  <a:pt x="40849" y="32126"/>
                  <a:pt x="42856" y="31258"/>
                </a:cubicBezTo>
                <a:cubicBezTo>
                  <a:pt x="43477" y="30980"/>
                  <a:pt x="43692" y="30888"/>
                  <a:pt x="43649" y="30888"/>
                </a:cubicBezTo>
                <a:cubicBezTo>
                  <a:pt x="43645" y="30888"/>
                  <a:pt x="43640" y="30888"/>
                  <a:pt x="43634" y="30889"/>
                </a:cubicBezTo>
                <a:lnTo>
                  <a:pt x="43634" y="30889"/>
                </a:lnTo>
                <a:cubicBezTo>
                  <a:pt x="44122" y="30677"/>
                  <a:pt x="44625" y="30480"/>
                  <a:pt x="45142" y="30307"/>
                </a:cubicBezTo>
                <a:lnTo>
                  <a:pt x="45142" y="30307"/>
                </a:lnTo>
                <a:cubicBezTo>
                  <a:pt x="45121" y="30316"/>
                  <a:pt x="45101" y="30326"/>
                  <a:pt x="45080" y="30336"/>
                </a:cubicBezTo>
                <a:cubicBezTo>
                  <a:pt x="45127" y="30316"/>
                  <a:pt x="45175" y="30297"/>
                  <a:pt x="45222" y="30280"/>
                </a:cubicBezTo>
                <a:lnTo>
                  <a:pt x="45222" y="30280"/>
                </a:lnTo>
                <a:cubicBezTo>
                  <a:pt x="45195" y="30289"/>
                  <a:pt x="45168" y="30298"/>
                  <a:pt x="45142" y="30307"/>
                </a:cubicBezTo>
                <a:lnTo>
                  <a:pt x="45142" y="30307"/>
                </a:lnTo>
                <a:cubicBezTo>
                  <a:pt x="45284" y="30241"/>
                  <a:pt x="45430" y="30194"/>
                  <a:pt x="45596" y="30146"/>
                </a:cubicBezTo>
                <a:cubicBezTo>
                  <a:pt x="47265" y="29628"/>
                  <a:pt x="48990" y="29353"/>
                  <a:pt x="50740" y="29353"/>
                </a:cubicBezTo>
                <a:cubicBezTo>
                  <a:pt x="51095" y="29353"/>
                  <a:pt x="51450" y="29364"/>
                  <a:pt x="51807" y="29387"/>
                </a:cubicBezTo>
                <a:cubicBezTo>
                  <a:pt x="53028" y="29441"/>
                  <a:pt x="54248" y="29712"/>
                  <a:pt x="55415" y="30146"/>
                </a:cubicBezTo>
                <a:cubicBezTo>
                  <a:pt x="56581" y="30580"/>
                  <a:pt x="57639" y="31231"/>
                  <a:pt x="58561" y="32072"/>
                </a:cubicBezTo>
                <a:cubicBezTo>
                  <a:pt x="58968" y="32425"/>
                  <a:pt x="59347" y="32859"/>
                  <a:pt x="59673" y="33293"/>
                </a:cubicBezTo>
                <a:cubicBezTo>
                  <a:pt x="60161" y="33944"/>
                  <a:pt x="60568" y="34649"/>
                  <a:pt x="60894" y="35408"/>
                </a:cubicBezTo>
                <a:cubicBezTo>
                  <a:pt x="61219" y="36168"/>
                  <a:pt x="61463" y="36981"/>
                  <a:pt x="61545" y="37795"/>
                </a:cubicBezTo>
                <a:cubicBezTo>
                  <a:pt x="61707" y="39124"/>
                  <a:pt x="61490" y="40453"/>
                  <a:pt x="60894" y="41647"/>
                </a:cubicBezTo>
                <a:cubicBezTo>
                  <a:pt x="60812" y="41810"/>
                  <a:pt x="60731" y="41999"/>
                  <a:pt x="60622" y="42162"/>
                </a:cubicBezTo>
                <a:cubicBezTo>
                  <a:pt x="60541" y="42325"/>
                  <a:pt x="60432" y="42460"/>
                  <a:pt x="60324" y="42596"/>
                </a:cubicBezTo>
                <a:lnTo>
                  <a:pt x="60161" y="42840"/>
                </a:lnTo>
                <a:lnTo>
                  <a:pt x="59971" y="43030"/>
                </a:lnTo>
                <a:cubicBezTo>
                  <a:pt x="59844" y="43158"/>
                  <a:pt x="59740" y="43310"/>
                  <a:pt x="59615" y="43440"/>
                </a:cubicBezTo>
                <a:lnTo>
                  <a:pt x="59615" y="43440"/>
                </a:lnTo>
                <a:lnTo>
                  <a:pt x="59239" y="43762"/>
                </a:lnTo>
                <a:cubicBezTo>
                  <a:pt x="59158" y="43844"/>
                  <a:pt x="59076" y="43925"/>
                  <a:pt x="58968" y="44007"/>
                </a:cubicBezTo>
                <a:lnTo>
                  <a:pt x="58615" y="44278"/>
                </a:lnTo>
                <a:cubicBezTo>
                  <a:pt x="58100" y="44685"/>
                  <a:pt x="57530" y="45010"/>
                  <a:pt x="56961" y="45308"/>
                </a:cubicBezTo>
                <a:cubicBezTo>
                  <a:pt x="55198" y="46068"/>
                  <a:pt x="53299" y="46529"/>
                  <a:pt x="51400" y="46610"/>
                </a:cubicBezTo>
                <a:cubicBezTo>
                  <a:pt x="50997" y="46628"/>
                  <a:pt x="50593" y="46637"/>
                  <a:pt x="50189" y="46637"/>
                </a:cubicBezTo>
                <a:cubicBezTo>
                  <a:pt x="49318" y="46637"/>
                  <a:pt x="48447" y="46595"/>
                  <a:pt x="47576" y="46502"/>
                </a:cubicBezTo>
                <a:cubicBezTo>
                  <a:pt x="46301" y="46393"/>
                  <a:pt x="45026" y="46231"/>
                  <a:pt x="43724" y="46095"/>
                </a:cubicBezTo>
                <a:cubicBezTo>
                  <a:pt x="42328" y="45948"/>
                  <a:pt x="40908" y="45825"/>
                  <a:pt x="39486" y="45825"/>
                </a:cubicBezTo>
                <a:cubicBezTo>
                  <a:pt x="38283" y="45825"/>
                  <a:pt x="37079" y="45913"/>
                  <a:pt x="35885" y="46149"/>
                </a:cubicBezTo>
                <a:cubicBezTo>
                  <a:pt x="35560" y="46204"/>
                  <a:pt x="35261" y="46258"/>
                  <a:pt x="34963" y="46339"/>
                </a:cubicBezTo>
                <a:cubicBezTo>
                  <a:pt x="34665" y="46421"/>
                  <a:pt x="34339" y="46529"/>
                  <a:pt x="34041" y="46638"/>
                </a:cubicBezTo>
                <a:cubicBezTo>
                  <a:pt x="33444" y="46855"/>
                  <a:pt x="32875" y="47126"/>
                  <a:pt x="32332" y="47478"/>
                </a:cubicBezTo>
                <a:cubicBezTo>
                  <a:pt x="31220" y="48129"/>
                  <a:pt x="30244" y="48970"/>
                  <a:pt x="29430" y="49974"/>
                </a:cubicBezTo>
                <a:cubicBezTo>
                  <a:pt x="28589" y="50977"/>
                  <a:pt x="28019" y="52144"/>
                  <a:pt x="27694" y="53419"/>
                </a:cubicBezTo>
                <a:cubicBezTo>
                  <a:pt x="27558" y="54042"/>
                  <a:pt x="27504" y="54693"/>
                  <a:pt x="27585" y="55371"/>
                </a:cubicBezTo>
                <a:cubicBezTo>
                  <a:pt x="27613" y="55697"/>
                  <a:pt x="27667" y="56022"/>
                  <a:pt x="27748" y="56321"/>
                </a:cubicBezTo>
                <a:lnTo>
                  <a:pt x="27802" y="56565"/>
                </a:lnTo>
                <a:lnTo>
                  <a:pt x="27911" y="56836"/>
                </a:lnTo>
                <a:cubicBezTo>
                  <a:pt x="27992" y="57080"/>
                  <a:pt x="28101" y="57270"/>
                  <a:pt x="28209" y="57514"/>
                </a:cubicBezTo>
                <a:cubicBezTo>
                  <a:pt x="28236" y="57596"/>
                  <a:pt x="28264" y="57677"/>
                  <a:pt x="28318" y="57758"/>
                </a:cubicBezTo>
                <a:cubicBezTo>
                  <a:pt x="28399" y="57758"/>
                  <a:pt x="28508" y="57704"/>
                  <a:pt x="28589" y="57704"/>
                </a:cubicBezTo>
                <a:lnTo>
                  <a:pt x="29159" y="57514"/>
                </a:lnTo>
                <a:lnTo>
                  <a:pt x="29728" y="57351"/>
                </a:lnTo>
                <a:cubicBezTo>
                  <a:pt x="29918" y="57297"/>
                  <a:pt x="30081" y="57243"/>
                  <a:pt x="30244" y="57189"/>
                </a:cubicBezTo>
                <a:cubicBezTo>
                  <a:pt x="30596" y="57107"/>
                  <a:pt x="30922" y="56999"/>
                  <a:pt x="31274" y="56917"/>
                </a:cubicBezTo>
                <a:cubicBezTo>
                  <a:pt x="31952" y="56728"/>
                  <a:pt x="32630" y="56565"/>
                  <a:pt x="33336" y="56402"/>
                </a:cubicBezTo>
                <a:cubicBezTo>
                  <a:pt x="34692" y="56077"/>
                  <a:pt x="36102" y="55805"/>
                  <a:pt x="37486" y="55616"/>
                </a:cubicBezTo>
                <a:cubicBezTo>
                  <a:pt x="39764" y="55263"/>
                  <a:pt x="42070" y="55046"/>
                  <a:pt x="44375" y="54992"/>
                </a:cubicBezTo>
                <a:lnTo>
                  <a:pt x="45569" y="54965"/>
                </a:lnTo>
                <a:lnTo>
                  <a:pt x="46871" y="54965"/>
                </a:lnTo>
                <a:lnTo>
                  <a:pt x="47521" y="54992"/>
                </a:lnTo>
                <a:cubicBezTo>
                  <a:pt x="49393" y="55019"/>
                  <a:pt x="51237" y="55317"/>
                  <a:pt x="53001" y="55914"/>
                </a:cubicBezTo>
                <a:cubicBezTo>
                  <a:pt x="53868" y="56212"/>
                  <a:pt x="54682" y="56619"/>
                  <a:pt x="55442" y="57134"/>
                </a:cubicBezTo>
                <a:cubicBezTo>
                  <a:pt x="56174" y="57623"/>
                  <a:pt x="56798" y="58274"/>
                  <a:pt x="57232" y="59033"/>
                </a:cubicBezTo>
                <a:cubicBezTo>
                  <a:pt x="57530" y="59576"/>
                  <a:pt x="57720" y="60172"/>
                  <a:pt x="57801" y="60796"/>
                </a:cubicBezTo>
                <a:cubicBezTo>
                  <a:pt x="57856" y="61393"/>
                  <a:pt x="57774" y="62017"/>
                  <a:pt x="57612" y="62613"/>
                </a:cubicBezTo>
                <a:cubicBezTo>
                  <a:pt x="57422" y="63210"/>
                  <a:pt x="57123" y="63780"/>
                  <a:pt x="56744" y="64268"/>
                </a:cubicBezTo>
                <a:cubicBezTo>
                  <a:pt x="56364" y="64783"/>
                  <a:pt x="55930" y="65244"/>
                  <a:pt x="55442" y="65624"/>
                </a:cubicBezTo>
                <a:cubicBezTo>
                  <a:pt x="54628" y="66275"/>
                  <a:pt x="53706" y="66791"/>
                  <a:pt x="52729" y="67116"/>
                </a:cubicBezTo>
                <a:cubicBezTo>
                  <a:pt x="51726" y="67414"/>
                  <a:pt x="50695" y="67631"/>
                  <a:pt x="49664" y="67713"/>
                </a:cubicBezTo>
                <a:cubicBezTo>
                  <a:pt x="48968" y="67767"/>
                  <a:pt x="48266" y="67785"/>
                  <a:pt x="47559" y="67785"/>
                </a:cubicBezTo>
                <a:cubicBezTo>
                  <a:pt x="46144" y="67785"/>
                  <a:pt x="44710" y="67713"/>
                  <a:pt x="43263" y="67713"/>
                </a:cubicBezTo>
                <a:cubicBezTo>
                  <a:pt x="43139" y="67710"/>
                  <a:pt x="43015" y="67709"/>
                  <a:pt x="42891" y="67709"/>
                </a:cubicBezTo>
                <a:cubicBezTo>
                  <a:pt x="41527" y="67709"/>
                  <a:pt x="40187" y="67846"/>
                  <a:pt x="38869" y="68120"/>
                </a:cubicBezTo>
                <a:cubicBezTo>
                  <a:pt x="37431" y="68418"/>
                  <a:pt x="36048" y="68988"/>
                  <a:pt x="34882" y="69856"/>
                </a:cubicBezTo>
                <a:cubicBezTo>
                  <a:pt x="33661" y="70723"/>
                  <a:pt x="32766" y="71944"/>
                  <a:pt x="32278" y="73354"/>
                </a:cubicBezTo>
                <a:cubicBezTo>
                  <a:pt x="31763" y="74765"/>
                  <a:pt x="31627" y="76311"/>
                  <a:pt x="31871" y="77803"/>
                </a:cubicBezTo>
                <a:cubicBezTo>
                  <a:pt x="31871" y="77911"/>
                  <a:pt x="31925" y="78020"/>
                  <a:pt x="31925" y="78128"/>
                </a:cubicBezTo>
                <a:cubicBezTo>
                  <a:pt x="31979" y="78345"/>
                  <a:pt x="32034" y="78562"/>
                  <a:pt x="32088" y="78752"/>
                </a:cubicBezTo>
                <a:cubicBezTo>
                  <a:pt x="32115" y="78969"/>
                  <a:pt x="32169" y="79186"/>
                  <a:pt x="32251" y="79376"/>
                </a:cubicBezTo>
                <a:lnTo>
                  <a:pt x="32468" y="80000"/>
                </a:lnTo>
                <a:lnTo>
                  <a:pt x="32712" y="80569"/>
                </a:lnTo>
                <a:cubicBezTo>
                  <a:pt x="32793" y="80786"/>
                  <a:pt x="32902" y="80976"/>
                  <a:pt x="33010" y="81166"/>
                </a:cubicBezTo>
                <a:cubicBezTo>
                  <a:pt x="33092" y="81356"/>
                  <a:pt x="33200" y="81546"/>
                  <a:pt x="33309" y="81736"/>
                </a:cubicBezTo>
                <a:cubicBezTo>
                  <a:pt x="34204" y="83173"/>
                  <a:pt x="35451" y="84367"/>
                  <a:pt x="36943" y="85208"/>
                </a:cubicBezTo>
                <a:cubicBezTo>
                  <a:pt x="37920" y="85777"/>
                  <a:pt x="38950" y="86211"/>
                  <a:pt x="40035" y="86510"/>
                </a:cubicBezTo>
                <a:cubicBezTo>
                  <a:pt x="41450" y="86894"/>
                  <a:pt x="42911" y="87097"/>
                  <a:pt x="44383" y="87097"/>
                </a:cubicBezTo>
                <a:cubicBezTo>
                  <a:pt x="44886" y="87097"/>
                  <a:pt x="45390" y="87073"/>
                  <a:pt x="45894" y="87025"/>
                </a:cubicBezTo>
                <a:cubicBezTo>
                  <a:pt x="46165" y="87025"/>
                  <a:pt x="46382" y="86998"/>
                  <a:pt x="46545" y="86971"/>
                </a:cubicBezTo>
                <a:cubicBezTo>
                  <a:pt x="46823" y="86931"/>
                  <a:pt x="46912" y="86906"/>
                  <a:pt x="46855" y="86906"/>
                </a:cubicBezTo>
                <a:cubicBezTo>
                  <a:pt x="46834" y="86906"/>
                  <a:pt x="46793" y="86909"/>
                  <a:pt x="46735" y="86916"/>
                </a:cubicBezTo>
                <a:cubicBezTo>
                  <a:pt x="46491" y="86916"/>
                  <a:pt x="45948" y="86971"/>
                  <a:pt x="45189" y="86971"/>
                </a:cubicBezTo>
                <a:cubicBezTo>
                  <a:pt x="44983" y="86978"/>
                  <a:pt x="44779" y="86982"/>
                  <a:pt x="44574" y="86982"/>
                </a:cubicBezTo>
                <a:cubicBezTo>
                  <a:pt x="43349" y="86982"/>
                  <a:pt x="42143" y="86843"/>
                  <a:pt x="40958" y="86564"/>
                </a:cubicBezTo>
                <a:cubicBezTo>
                  <a:pt x="40252" y="86401"/>
                  <a:pt x="39574" y="86184"/>
                  <a:pt x="38923" y="85940"/>
                </a:cubicBezTo>
                <a:cubicBezTo>
                  <a:pt x="38293" y="85688"/>
                  <a:pt x="37687" y="85389"/>
                  <a:pt x="37125" y="85043"/>
                </a:cubicBezTo>
                <a:lnTo>
                  <a:pt x="37125" y="85043"/>
                </a:lnTo>
                <a:cubicBezTo>
                  <a:pt x="38018" y="85508"/>
                  <a:pt x="38960" y="85898"/>
                  <a:pt x="39927" y="86211"/>
                </a:cubicBezTo>
                <a:cubicBezTo>
                  <a:pt x="40849" y="86482"/>
                  <a:pt x="41798" y="86672"/>
                  <a:pt x="42775" y="86754"/>
                </a:cubicBezTo>
                <a:cubicBezTo>
                  <a:pt x="43408" y="86816"/>
                  <a:pt x="44042" y="86849"/>
                  <a:pt x="44676" y="86849"/>
                </a:cubicBezTo>
                <a:cubicBezTo>
                  <a:pt x="45425" y="86849"/>
                  <a:pt x="46175" y="86802"/>
                  <a:pt x="46925" y="86699"/>
                </a:cubicBezTo>
                <a:cubicBezTo>
                  <a:pt x="47494" y="86645"/>
                  <a:pt x="48037" y="86564"/>
                  <a:pt x="48579" y="86401"/>
                </a:cubicBezTo>
                <a:cubicBezTo>
                  <a:pt x="48634" y="86374"/>
                  <a:pt x="48579" y="86374"/>
                  <a:pt x="48579" y="86347"/>
                </a:cubicBezTo>
                <a:cubicBezTo>
                  <a:pt x="47576" y="86537"/>
                  <a:pt x="46545" y="86645"/>
                  <a:pt x="45514" y="86672"/>
                </a:cubicBezTo>
                <a:cubicBezTo>
                  <a:pt x="44646" y="86672"/>
                  <a:pt x="43778" y="86645"/>
                  <a:pt x="42910" y="86537"/>
                </a:cubicBezTo>
                <a:cubicBezTo>
                  <a:pt x="42015" y="86428"/>
                  <a:pt x="41120" y="86238"/>
                  <a:pt x="40252" y="85994"/>
                </a:cubicBezTo>
                <a:cubicBezTo>
                  <a:pt x="38408" y="85479"/>
                  <a:pt x="36699" y="84529"/>
                  <a:pt x="35316" y="83255"/>
                </a:cubicBezTo>
                <a:cubicBezTo>
                  <a:pt x="34692" y="82658"/>
                  <a:pt x="34149" y="81953"/>
                  <a:pt x="33715" y="81220"/>
                </a:cubicBezTo>
                <a:cubicBezTo>
                  <a:pt x="33281" y="80461"/>
                  <a:pt x="32956" y="79674"/>
                  <a:pt x="32739" y="78834"/>
                </a:cubicBezTo>
                <a:cubicBezTo>
                  <a:pt x="32386" y="77532"/>
                  <a:pt x="32332" y="76175"/>
                  <a:pt x="32549" y="74873"/>
                </a:cubicBezTo>
                <a:cubicBezTo>
                  <a:pt x="32739" y="73571"/>
                  <a:pt x="33309" y="72351"/>
                  <a:pt x="34177" y="71374"/>
                </a:cubicBezTo>
                <a:cubicBezTo>
                  <a:pt x="34421" y="71049"/>
                  <a:pt x="34719" y="70778"/>
                  <a:pt x="35044" y="70534"/>
                </a:cubicBezTo>
                <a:cubicBezTo>
                  <a:pt x="35560" y="70127"/>
                  <a:pt x="36102" y="69801"/>
                  <a:pt x="36699" y="69530"/>
                </a:cubicBezTo>
                <a:lnTo>
                  <a:pt x="36699" y="69530"/>
                </a:lnTo>
                <a:cubicBezTo>
                  <a:pt x="35885" y="69910"/>
                  <a:pt x="35126" y="70425"/>
                  <a:pt x="34475" y="71049"/>
                </a:cubicBezTo>
                <a:cubicBezTo>
                  <a:pt x="33797" y="71781"/>
                  <a:pt x="33281" y="72622"/>
                  <a:pt x="32929" y="73544"/>
                </a:cubicBezTo>
                <a:cubicBezTo>
                  <a:pt x="32576" y="74602"/>
                  <a:pt x="32413" y="75687"/>
                  <a:pt x="32468" y="76799"/>
                </a:cubicBezTo>
                <a:cubicBezTo>
                  <a:pt x="32495" y="77233"/>
                  <a:pt x="32549" y="77640"/>
                  <a:pt x="32630" y="78074"/>
                </a:cubicBezTo>
                <a:cubicBezTo>
                  <a:pt x="32712" y="78508"/>
                  <a:pt x="32820" y="78915"/>
                  <a:pt x="32956" y="79349"/>
                </a:cubicBezTo>
                <a:cubicBezTo>
                  <a:pt x="33092" y="79756"/>
                  <a:pt x="33254" y="80135"/>
                  <a:pt x="33444" y="80542"/>
                </a:cubicBezTo>
                <a:cubicBezTo>
                  <a:pt x="33634" y="80922"/>
                  <a:pt x="33851" y="81275"/>
                  <a:pt x="34068" y="81654"/>
                </a:cubicBezTo>
                <a:cubicBezTo>
                  <a:pt x="34502" y="82278"/>
                  <a:pt x="34990" y="82875"/>
                  <a:pt x="35560" y="83390"/>
                </a:cubicBezTo>
                <a:cubicBezTo>
                  <a:pt x="35831" y="83634"/>
                  <a:pt x="36129" y="83851"/>
                  <a:pt x="36455" y="84096"/>
                </a:cubicBezTo>
                <a:cubicBezTo>
                  <a:pt x="36591" y="84177"/>
                  <a:pt x="36753" y="84313"/>
                  <a:pt x="36916" y="84394"/>
                </a:cubicBezTo>
                <a:lnTo>
                  <a:pt x="37377" y="84692"/>
                </a:lnTo>
                <a:cubicBezTo>
                  <a:pt x="38679" y="85425"/>
                  <a:pt x="40117" y="85940"/>
                  <a:pt x="41581" y="86184"/>
                </a:cubicBezTo>
                <a:cubicBezTo>
                  <a:pt x="42247" y="86313"/>
                  <a:pt x="43065" y="86391"/>
                  <a:pt x="43216" y="86391"/>
                </a:cubicBezTo>
                <a:cubicBezTo>
                  <a:pt x="43256" y="86391"/>
                  <a:pt x="43250" y="86385"/>
                  <a:pt x="43182" y="86374"/>
                </a:cubicBezTo>
                <a:cubicBezTo>
                  <a:pt x="42856" y="86320"/>
                  <a:pt x="41690" y="86184"/>
                  <a:pt x="40822" y="85940"/>
                </a:cubicBezTo>
                <a:lnTo>
                  <a:pt x="40008" y="85723"/>
                </a:lnTo>
                <a:cubicBezTo>
                  <a:pt x="39737" y="85642"/>
                  <a:pt x="39493" y="85533"/>
                  <a:pt x="39222" y="85452"/>
                </a:cubicBezTo>
                <a:cubicBezTo>
                  <a:pt x="38326" y="85099"/>
                  <a:pt x="37486" y="84665"/>
                  <a:pt x="36699" y="84123"/>
                </a:cubicBezTo>
                <a:cubicBezTo>
                  <a:pt x="36509" y="83987"/>
                  <a:pt x="36319" y="83851"/>
                  <a:pt x="36129" y="83716"/>
                </a:cubicBezTo>
                <a:lnTo>
                  <a:pt x="35587" y="83255"/>
                </a:lnTo>
                <a:cubicBezTo>
                  <a:pt x="35234" y="82929"/>
                  <a:pt x="34936" y="82577"/>
                  <a:pt x="34638" y="82224"/>
                </a:cubicBezTo>
                <a:cubicBezTo>
                  <a:pt x="34041" y="81465"/>
                  <a:pt x="33580" y="80651"/>
                  <a:pt x="33227" y="79756"/>
                </a:cubicBezTo>
                <a:cubicBezTo>
                  <a:pt x="32902" y="78861"/>
                  <a:pt x="32685" y="77938"/>
                  <a:pt x="32630" y="76989"/>
                </a:cubicBezTo>
                <a:cubicBezTo>
                  <a:pt x="32549" y="76094"/>
                  <a:pt x="32630" y="75226"/>
                  <a:pt x="32847" y="74358"/>
                </a:cubicBezTo>
                <a:cubicBezTo>
                  <a:pt x="33037" y="73490"/>
                  <a:pt x="33390" y="72704"/>
                  <a:pt x="33905" y="71971"/>
                </a:cubicBezTo>
                <a:cubicBezTo>
                  <a:pt x="34936" y="70561"/>
                  <a:pt x="36509" y="69639"/>
                  <a:pt x="38218" y="69150"/>
                </a:cubicBezTo>
                <a:cubicBezTo>
                  <a:pt x="39439" y="68798"/>
                  <a:pt x="40686" y="68608"/>
                  <a:pt x="41934" y="68581"/>
                </a:cubicBezTo>
                <a:cubicBezTo>
                  <a:pt x="42329" y="68564"/>
                  <a:pt x="42727" y="68557"/>
                  <a:pt x="43126" y="68557"/>
                </a:cubicBezTo>
                <a:cubicBezTo>
                  <a:pt x="44014" y="68557"/>
                  <a:pt x="44906" y="68589"/>
                  <a:pt x="45786" y="68608"/>
                </a:cubicBezTo>
                <a:cubicBezTo>
                  <a:pt x="46314" y="68623"/>
                  <a:pt x="46846" y="68634"/>
                  <a:pt x="47380" y="68634"/>
                </a:cubicBezTo>
                <a:cubicBezTo>
                  <a:pt x="48793" y="68634"/>
                  <a:pt x="50220" y="68558"/>
                  <a:pt x="51617" y="68282"/>
                </a:cubicBezTo>
                <a:cubicBezTo>
                  <a:pt x="53624" y="67930"/>
                  <a:pt x="55442" y="66953"/>
                  <a:pt x="56852" y="65516"/>
                </a:cubicBezTo>
                <a:cubicBezTo>
                  <a:pt x="57232" y="65109"/>
                  <a:pt x="57584" y="64648"/>
                  <a:pt x="57856" y="64160"/>
                </a:cubicBezTo>
                <a:cubicBezTo>
                  <a:pt x="58154" y="63671"/>
                  <a:pt x="58371" y="63129"/>
                  <a:pt x="58534" y="62559"/>
                </a:cubicBezTo>
                <a:cubicBezTo>
                  <a:pt x="58561" y="62424"/>
                  <a:pt x="58588" y="62288"/>
                  <a:pt x="58615" y="62125"/>
                </a:cubicBezTo>
                <a:cubicBezTo>
                  <a:pt x="58642" y="61990"/>
                  <a:pt x="58669" y="61854"/>
                  <a:pt x="58669" y="61718"/>
                </a:cubicBezTo>
                <a:lnTo>
                  <a:pt x="58697" y="61284"/>
                </a:lnTo>
                <a:lnTo>
                  <a:pt x="58697" y="60878"/>
                </a:lnTo>
                <a:cubicBezTo>
                  <a:pt x="58669" y="60606"/>
                  <a:pt x="58642" y="60335"/>
                  <a:pt x="58561" y="60091"/>
                </a:cubicBezTo>
                <a:cubicBezTo>
                  <a:pt x="58534" y="59847"/>
                  <a:pt x="58452" y="59603"/>
                  <a:pt x="58344" y="59359"/>
                </a:cubicBezTo>
                <a:cubicBezTo>
                  <a:pt x="57910" y="58192"/>
                  <a:pt x="57123" y="57189"/>
                  <a:pt x="56093" y="56511"/>
                </a:cubicBezTo>
                <a:cubicBezTo>
                  <a:pt x="55089" y="55805"/>
                  <a:pt x="54004" y="55290"/>
                  <a:pt x="52865" y="54937"/>
                </a:cubicBezTo>
                <a:cubicBezTo>
                  <a:pt x="51726" y="54612"/>
                  <a:pt x="50559" y="54368"/>
                  <a:pt x="49366" y="54232"/>
                </a:cubicBezTo>
                <a:cubicBezTo>
                  <a:pt x="49068" y="54205"/>
                  <a:pt x="48796" y="54178"/>
                  <a:pt x="48498" y="54178"/>
                </a:cubicBezTo>
                <a:cubicBezTo>
                  <a:pt x="48200" y="54151"/>
                  <a:pt x="47901" y="54151"/>
                  <a:pt x="47603" y="54124"/>
                </a:cubicBezTo>
                <a:cubicBezTo>
                  <a:pt x="47223" y="54124"/>
                  <a:pt x="46831" y="54112"/>
                  <a:pt x="46444" y="54112"/>
                </a:cubicBezTo>
                <a:cubicBezTo>
                  <a:pt x="46250" y="54112"/>
                  <a:pt x="46057" y="54115"/>
                  <a:pt x="45867" y="54124"/>
                </a:cubicBezTo>
                <a:cubicBezTo>
                  <a:pt x="42015" y="54124"/>
                  <a:pt x="38191" y="54531"/>
                  <a:pt x="34421" y="55290"/>
                </a:cubicBezTo>
                <a:cubicBezTo>
                  <a:pt x="33498" y="55480"/>
                  <a:pt x="32576" y="55697"/>
                  <a:pt x="31708" y="55914"/>
                </a:cubicBezTo>
                <a:cubicBezTo>
                  <a:pt x="31247" y="56050"/>
                  <a:pt x="30786" y="56158"/>
                  <a:pt x="30352" y="56294"/>
                </a:cubicBezTo>
                <a:lnTo>
                  <a:pt x="29674" y="56483"/>
                </a:lnTo>
                <a:lnTo>
                  <a:pt x="29050" y="56673"/>
                </a:lnTo>
                <a:lnTo>
                  <a:pt x="28806" y="56755"/>
                </a:lnTo>
                <a:cubicBezTo>
                  <a:pt x="28752" y="56673"/>
                  <a:pt x="28725" y="56592"/>
                  <a:pt x="28698" y="56511"/>
                </a:cubicBezTo>
                <a:lnTo>
                  <a:pt x="28643" y="56375"/>
                </a:lnTo>
                <a:cubicBezTo>
                  <a:pt x="28616" y="56294"/>
                  <a:pt x="28589" y="56212"/>
                  <a:pt x="28589" y="56131"/>
                </a:cubicBezTo>
                <a:cubicBezTo>
                  <a:pt x="28535" y="55995"/>
                  <a:pt x="28508" y="55833"/>
                  <a:pt x="28481" y="55670"/>
                </a:cubicBezTo>
                <a:cubicBezTo>
                  <a:pt x="28291" y="54503"/>
                  <a:pt x="28508" y="53310"/>
                  <a:pt x="29023" y="52225"/>
                </a:cubicBezTo>
                <a:lnTo>
                  <a:pt x="29023" y="52279"/>
                </a:lnTo>
                <a:cubicBezTo>
                  <a:pt x="29294" y="51601"/>
                  <a:pt x="29674" y="51004"/>
                  <a:pt x="30135" y="50462"/>
                </a:cubicBezTo>
                <a:cubicBezTo>
                  <a:pt x="30976" y="49458"/>
                  <a:pt x="31952" y="48645"/>
                  <a:pt x="33092" y="48021"/>
                </a:cubicBezTo>
                <a:cubicBezTo>
                  <a:pt x="33688" y="47695"/>
                  <a:pt x="34285" y="47424"/>
                  <a:pt x="34936" y="47234"/>
                </a:cubicBezTo>
                <a:cubicBezTo>
                  <a:pt x="35587" y="47072"/>
                  <a:pt x="36238" y="46909"/>
                  <a:pt x="36916" y="46827"/>
                </a:cubicBezTo>
                <a:cubicBezTo>
                  <a:pt x="37786" y="46723"/>
                  <a:pt x="38655" y="46674"/>
                  <a:pt x="39532" y="46674"/>
                </a:cubicBezTo>
                <a:cubicBezTo>
                  <a:pt x="40022" y="46674"/>
                  <a:pt x="40515" y="46690"/>
                  <a:pt x="41012" y="46719"/>
                </a:cubicBezTo>
                <a:cubicBezTo>
                  <a:pt x="43751" y="46882"/>
                  <a:pt x="46518" y="47343"/>
                  <a:pt x="49339" y="47478"/>
                </a:cubicBezTo>
                <a:cubicBezTo>
                  <a:pt x="49650" y="47499"/>
                  <a:pt x="49960" y="47508"/>
                  <a:pt x="50271" y="47508"/>
                </a:cubicBezTo>
                <a:cubicBezTo>
                  <a:pt x="50774" y="47508"/>
                  <a:pt x="51277" y="47485"/>
                  <a:pt x="51780" y="47451"/>
                </a:cubicBezTo>
                <a:cubicBezTo>
                  <a:pt x="52187" y="47424"/>
                  <a:pt x="52567" y="47370"/>
                  <a:pt x="52919" y="47343"/>
                </a:cubicBezTo>
                <a:lnTo>
                  <a:pt x="53868" y="47180"/>
                </a:lnTo>
                <a:cubicBezTo>
                  <a:pt x="55496" y="46882"/>
                  <a:pt x="57069" y="46285"/>
                  <a:pt x="58480" y="45471"/>
                </a:cubicBezTo>
                <a:cubicBezTo>
                  <a:pt x="60351" y="44413"/>
                  <a:pt x="61707" y="42650"/>
                  <a:pt x="62250" y="40589"/>
                </a:cubicBezTo>
                <a:cubicBezTo>
                  <a:pt x="62494" y="39640"/>
                  <a:pt x="62548" y="38636"/>
                  <a:pt x="62440" y="37660"/>
                </a:cubicBezTo>
                <a:cubicBezTo>
                  <a:pt x="62304" y="36710"/>
                  <a:pt x="62060" y="35761"/>
                  <a:pt x="61653" y="34866"/>
                </a:cubicBezTo>
                <a:cubicBezTo>
                  <a:pt x="61300" y="34052"/>
                  <a:pt x="60812" y="33266"/>
                  <a:pt x="60270" y="32560"/>
                </a:cubicBezTo>
                <a:cubicBezTo>
                  <a:pt x="59727" y="31909"/>
                  <a:pt x="59103" y="31313"/>
                  <a:pt x="58425" y="30797"/>
                </a:cubicBezTo>
                <a:cubicBezTo>
                  <a:pt x="56933" y="29712"/>
                  <a:pt x="55198" y="29007"/>
                  <a:pt x="53380" y="28682"/>
                </a:cubicBezTo>
                <a:cubicBezTo>
                  <a:pt x="52485" y="28532"/>
                  <a:pt x="51576" y="28458"/>
                  <a:pt x="50664" y="28458"/>
                </a:cubicBezTo>
                <a:cubicBezTo>
                  <a:pt x="49752" y="28458"/>
                  <a:pt x="48837" y="28532"/>
                  <a:pt x="47928" y="28682"/>
                </a:cubicBezTo>
                <a:cubicBezTo>
                  <a:pt x="46545" y="28926"/>
                  <a:pt x="45189" y="29278"/>
                  <a:pt x="43887" y="29767"/>
                </a:cubicBezTo>
                <a:cubicBezTo>
                  <a:pt x="43209" y="30038"/>
                  <a:pt x="42504" y="30363"/>
                  <a:pt x="41798" y="30716"/>
                </a:cubicBezTo>
                <a:lnTo>
                  <a:pt x="41853" y="30689"/>
                </a:lnTo>
                <a:lnTo>
                  <a:pt x="41853" y="30689"/>
                </a:lnTo>
                <a:cubicBezTo>
                  <a:pt x="40307" y="31448"/>
                  <a:pt x="38815" y="32289"/>
                  <a:pt x="37377" y="33211"/>
                </a:cubicBezTo>
                <a:cubicBezTo>
                  <a:pt x="35858" y="34188"/>
                  <a:pt x="34529" y="35083"/>
                  <a:pt x="32929" y="36222"/>
                </a:cubicBezTo>
                <a:cubicBezTo>
                  <a:pt x="31844" y="36981"/>
                  <a:pt x="30244" y="38066"/>
                  <a:pt x="28942" y="38934"/>
                </a:cubicBezTo>
                <a:lnTo>
                  <a:pt x="26392" y="40697"/>
                </a:lnTo>
                <a:lnTo>
                  <a:pt x="22432" y="43437"/>
                </a:lnTo>
                <a:cubicBezTo>
                  <a:pt x="21808" y="43898"/>
                  <a:pt x="21103" y="44224"/>
                  <a:pt x="20370" y="44441"/>
                </a:cubicBezTo>
                <a:cubicBezTo>
                  <a:pt x="20200" y="44478"/>
                  <a:pt x="20028" y="44497"/>
                  <a:pt x="19858" y="44497"/>
                </a:cubicBezTo>
                <a:cubicBezTo>
                  <a:pt x="19296" y="44497"/>
                  <a:pt x="18752" y="44293"/>
                  <a:pt x="18336" y="43898"/>
                </a:cubicBezTo>
                <a:cubicBezTo>
                  <a:pt x="18038" y="43627"/>
                  <a:pt x="17794" y="43301"/>
                  <a:pt x="17658" y="42922"/>
                </a:cubicBezTo>
                <a:cubicBezTo>
                  <a:pt x="17550" y="42732"/>
                  <a:pt x="17495" y="42542"/>
                  <a:pt x="17441" y="42352"/>
                </a:cubicBezTo>
                <a:cubicBezTo>
                  <a:pt x="17387" y="42135"/>
                  <a:pt x="17333" y="41945"/>
                  <a:pt x="17305" y="41728"/>
                </a:cubicBezTo>
                <a:cubicBezTo>
                  <a:pt x="17143" y="40887"/>
                  <a:pt x="17170" y="40046"/>
                  <a:pt x="17305" y="39206"/>
                </a:cubicBezTo>
                <a:cubicBezTo>
                  <a:pt x="17387" y="38772"/>
                  <a:pt x="17495" y="38365"/>
                  <a:pt x="17658" y="37958"/>
                </a:cubicBezTo>
                <a:lnTo>
                  <a:pt x="17875" y="37334"/>
                </a:lnTo>
                <a:lnTo>
                  <a:pt x="17984" y="37009"/>
                </a:lnTo>
                <a:cubicBezTo>
                  <a:pt x="18011" y="36900"/>
                  <a:pt x="18065" y="36792"/>
                  <a:pt x="18119" y="36710"/>
                </a:cubicBezTo>
                <a:cubicBezTo>
                  <a:pt x="18309" y="36303"/>
                  <a:pt x="18445" y="35869"/>
                  <a:pt x="18662" y="35490"/>
                </a:cubicBezTo>
                <a:lnTo>
                  <a:pt x="19313" y="34296"/>
                </a:lnTo>
                <a:cubicBezTo>
                  <a:pt x="19448" y="34052"/>
                  <a:pt x="19638" y="33754"/>
                  <a:pt x="19828" y="33455"/>
                </a:cubicBezTo>
                <a:cubicBezTo>
                  <a:pt x="19936" y="33293"/>
                  <a:pt x="20018" y="33130"/>
                  <a:pt x="20126" y="32994"/>
                </a:cubicBezTo>
                <a:lnTo>
                  <a:pt x="20452" y="32533"/>
                </a:lnTo>
                <a:lnTo>
                  <a:pt x="20994" y="31774"/>
                </a:lnTo>
                <a:lnTo>
                  <a:pt x="21591" y="31068"/>
                </a:lnTo>
                <a:cubicBezTo>
                  <a:pt x="21990" y="30563"/>
                  <a:pt x="22441" y="30084"/>
                  <a:pt x="22893" y="29631"/>
                </a:cubicBezTo>
                <a:lnTo>
                  <a:pt x="22893" y="29631"/>
                </a:lnTo>
                <a:lnTo>
                  <a:pt x="22947" y="29604"/>
                </a:lnTo>
                <a:cubicBezTo>
                  <a:pt x="24168" y="28410"/>
                  <a:pt x="25497" y="27325"/>
                  <a:pt x="26907" y="26349"/>
                </a:cubicBezTo>
                <a:lnTo>
                  <a:pt x="26907" y="26349"/>
                </a:lnTo>
                <a:lnTo>
                  <a:pt x="26880" y="26376"/>
                </a:lnTo>
                <a:lnTo>
                  <a:pt x="27558" y="25915"/>
                </a:lnTo>
                <a:lnTo>
                  <a:pt x="27504" y="25942"/>
                </a:lnTo>
                <a:cubicBezTo>
                  <a:pt x="27721" y="25806"/>
                  <a:pt x="27965" y="25644"/>
                  <a:pt x="28182" y="25508"/>
                </a:cubicBezTo>
                <a:lnTo>
                  <a:pt x="28182" y="25508"/>
                </a:lnTo>
                <a:lnTo>
                  <a:pt x="28128" y="25535"/>
                </a:lnTo>
                <a:lnTo>
                  <a:pt x="28779" y="25128"/>
                </a:lnTo>
                <a:lnTo>
                  <a:pt x="28752" y="25156"/>
                </a:lnTo>
                <a:cubicBezTo>
                  <a:pt x="29131" y="24911"/>
                  <a:pt x="29538" y="24694"/>
                  <a:pt x="29945" y="24450"/>
                </a:cubicBezTo>
                <a:cubicBezTo>
                  <a:pt x="30840" y="23989"/>
                  <a:pt x="32332" y="23284"/>
                  <a:pt x="33444" y="22823"/>
                </a:cubicBezTo>
                <a:lnTo>
                  <a:pt x="33444" y="22823"/>
                </a:lnTo>
                <a:lnTo>
                  <a:pt x="33390" y="22850"/>
                </a:lnTo>
                <a:cubicBezTo>
                  <a:pt x="34041" y="22579"/>
                  <a:pt x="34665" y="22335"/>
                  <a:pt x="35316" y="22118"/>
                </a:cubicBezTo>
                <a:cubicBezTo>
                  <a:pt x="35777" y="21982"/>
                  <a:pt x="36129" y="21874"/>
                  <a:pt x="36753" y="21684"/>
                </a:cubicBezTo>
                <a:cubicBezTo>
                  <a:pt x="38462" y="21087"/>
                  <a:pt x="40225" y="20626"/>
                  <a:pt x="41988" y="20273"/>
                </a:cubicBezTo>
                <a:lnTo>
                  <a:pt x="41961" y="20273"/>
                </a:lnTo>
                <a:cubicBezTo>
                  <a:pt x="43372" y="20002"/>
                  <a:pt x="44673" y="19758"/>
                  <a:pt x="46138" y="19487"/>
                </a:cubicBezTo>
                <a:cubicBezTo>
                  <a:pt x="47304" y="19297"/>
                  <a:pt x="48742" y="19080"/>
                  <a:pt x="50044" y="18890"/>
                </a:cubicBezTo>
                <a:lnTo>
                  <a:pt x="50121" y="18877"/>
                </a:lnTo>
                <a:lnTo>
                  <a:pt x="50121" y="18877"/>
                </a:lnTo>
                <a:lnTo>
                  <a:pt x="51102" y="18781"/>
                </a:lnTo>
                <a:cubicBezTo>
                  <a:pt x="52133" y="18646"/>
                  <a:pt x="53462" y="18456"/>
                  <a:pt x="53814" y="18402"/>
                </a:cubicBezTo>
                <a:cubicBezTo>
                  <a:pt x="55849" y="18185"/>
                  <a:pt x="57774" y="17859"/>
                  <a:pt x="59727" y="17561"/>
                </a:cubicBezTo>
                <a:lnTo>
                  <a:pt x="59998" y="17561"/>
                </a:lnTo>
                <a:cubicBezTo>
                  <a:pt x="60859" y="17434"/>
                  <a:pt x="61720" y="17213"/>
                  <a:pt x="62537" y="16919"/>
                </a:cubicBezTo>
                <a:lnTo>
                  <a:pt x="62537" y="16919"/>
                </a:lnTo>
                <a:lnTo>
                  <a:pt x="62684" y="16883"/>
                </a:lnTo>
                <a:lnTo>
                  <a:pt x="63308" y="16693"/>
                </a:lnTo>
                <a:lnTo>
                  <a:pt x="63714" y="16530"/>
                </a:lnTo>
                <a:cubicBezTo>
                  <a:pt x="63959" y="16449"/>
                  <a:pt x="63742" y="16557"/>
                  <a:pt x="64148" y="16395"/>
                </a:cubicBezTo>
                <a:cubicBezTo>
                  <a:pt x="64664" y="16178"/>
                  <a:pt x="65179" y="15906"/>
                  <a:pt x="65640" y="15635"/>
                </a:cubicBezTo>
                <a:cubicBezTo>
                  <a:pt x="65855" y="15485"/>
                  <a:pt x="65951" y="15436"/>
                  <a:pt x="65995" y="15436"/>
                </a:cubicBezTo>
                <a:cubicBezTo>
                  <a:pt x="66006" y="15436"/>
                  <a:pt x="66014" y="15440"/>
                  <a:pt x="66020" y="15445"/>
                </a:cubicBezTo>
                <a:cubicBezTo>
                  <a:pt x="66590" y="14984"/>
                  <a:pt x="67078" y="14442"/>
                  <a:pt x="67512" y="13845"/>
                </a:cubicBezTo>
                <a:lnTo>
                  <a:pt x="67729" y="13465"/>
                </a:lnTo>
                <a:cubicBezTo>
                  <a:pt x="67810" y="13357"/>
                  <a:pt x="67837" y="13248"/>
                  <a:pt x="67892" y="13140"/>
                </a:cubicBezTo>
                <a:cubicBezTo>
                  <a:pt x="67946" y="13004"/>
                  <a:pt x="68000" y="12868"/>
                  <a:pt x="68027" y="12760"/>
                </a:cubicBezTo>
                <a:lnTo>
                  <a:pt x="68027" y="12706"/>
                </a:lnTo>
                <a:cubicBezTo>
                  <a:pt x="67892" y="13031"/>
                  <a:pt x="67702" y="13357"/>
                  <a:pt x="67512" y="13628"/>
                </a:cubicBezTo>
                <a:lnTo>
                  <a:pt x="67322" y="13899"/>
                </a:lnTo>
                <a:lnTo>
                  <a:pt x="67186" y="14062"/>
                </a:lnTo>
                <a:cubicBezTo>
                  <a:pt x="67129" y="14119"/>
                  <a:pt x="67101" y="14142"/>
                  <a:pt x="67093" y="14142"/>
                </a:cubicBezTo>
                <a:cubicBezTo>
                  <a:pt x="67083" y="14142"/>
                  <a:pt x="67112" y="14098"/>
                  <a:pt x="67159" y="14035"/>
                </a:cubicBezTo>
                <a:cubicBezTo>
                  <a:pt x="67512" y="13574"/>
                  <a:pt x="67783" y="13058"/>
                  <a:pt x="68000" y="12543"/>
                </a:cubicBezTo>
                <a:cubicBezTo>
                  <a:pt x="68163" y="12136"/>
                  <a:pt x="68271" y="11702"/>
                  <a:pt x="68325" y="11268"/>
                </a:cubicBezTo>
                <a:cubicBezTo>
                  <a:pt x="68431" y="10743"/>
                  <a:pt x="68459" y="10192"/>
                  <a:pt x="68461" y="9640"/>
                </a:cubicBezTo>
                <a:lnTo>
                  <a:pt x="68461" y="9640"/>
                </a:lnTo>
                <a:cubicBezTo>
                  <a:pt x="68461" y="9640"/>
                  <a:pt x="68461" y="9640"/>
                  <a:pt x="68461" y="9641"/>
                </a:cubicBezTo>
                <a:lnTo>
                  <a:pt x="68461" y="9586"/>
                </a:lnTo>
                <a:cubicBezTo>
                  <a:pt x="68461" y="9604"/>
                  <a:pt x="68461" y="9622"/>
                  <a:pt x="68461" y="9640"/>
                </a:cubicBezTo>
                <a:lnTo>
                  <a:pt x="68461" y="9640"/>
                </a:lnTo>
                <a:cubicBezTo>
                  <a:pt x="68407" y="9206"/>
                  <a:pt x="68325" y="8800"/>
                  <a:pt x="68190" y="8366"/>
                </a:cubicBezTo>
                <a:cubicBezTo>
                  <a:pt x="67973" y="7525"/>
                  <a:pt x="67647" y="6738"/>
                  <a:pt x="67186" y="6006"/>
                </a:cubicBezTo>
                <a:cubicBezTo>
                  <a:pt x="66698" y="5220"/>
                  <a:pt x="66074" y="4541"/>
                  <a:pt x="65396" y="3918"/>
                </a:cubicBezTo>
                <a:cubicBezTo>
                  <a:pt x="65071" y="3619"/>
                  <a:pt x="64718" y="3294"/>
                  <a:pt x="64365" y="3022"/>
                </a:cubicBezTo>
                <a:cubicBezTo>
                  <a:pt x="63702" y="2606"/>
                  <a:pt x="63499" y="2483"/>
                  <a:pt x="63486" y="2483"/>
                </a:cubicBezTo>
                <a:lnTo>
                  <a:pt x="63486" y="2483"/>
                </a:lnTo>
                <a:cubicBezTo>
                  <a:pt x="63469" y="2483"/>
                  <a:pt x="63835" y="2730"/>
                  <a:pt x="63815" y="2730"/>
                </a:cubicBezTo>
                <a:cubicBezTo>
                  <a:pt x="63809" y="2730"/>
                  <a:pt x="63765" y="2706"/>
                  <a:pt x="63660" y="2643"/>
                </a:cubicBezTo>
                <a:cubicBezTo>
                  <a:pt x="62856" y="2160"/>
                  <a:pt x="62024" y="1757"/>
                  <a:pt x="61140" y="1433"/>
                </a:cubicBezTo>
                <a:lnTo>
                  <a:pt x="61140" y="1433"/>
                </a:lnTo>
                <a:lnTo>
                  <a:pt x="61002" y="1341"/>
                </a:lnTo>
                <a:cubicBezTo>
                  <a:pt x="60487" y="1151"/>
                  <a:pt x="59944" y="1015"/>
                  <a:pt x="59429" y="907"/>
                </a:cubicBezTo>
                <a:cubicBezTo>
                  <a:pt x="59212" y="853"/>
                  <a:pt x="58941" y="771"/>
                  <a:pt x="58534" y="690"/>
                </a:cubicBezTo>
                <a:cubicBezTo>
                  <a:pt x="58154" y="608"/>
                  <a:pt x="57639" y="473"/>
                  <a:pt x="56879" y="364"/>
                </a:cubicBezTo>
                <a:lnTo>
                  <a:pt x="56879" y="364"/>
                </a:lnTo>
                <a:lnTo>
                  <a:pt x="57639" y="473"/>
                </a:lnTo>
                <a:lnTo>
                  <a:pt x="58154" y="581"/>
                </a:lnTo>
                <a:cubicBezTo>
                  <a:pt x="58452" y="636"/>
                  <a:pt x="58642" y="690"/>
                  <a:pt x="58751" y="690"/>
                </a:cubicBezTo>
                <a:cubicBezTo>
                  <a:pt x="58791" y="703"/>
                  <a:pt x="58832" y="710"/>
                  <a:pt x="58873" y="710"/>
                </a:cubicBezTo>
                <a:cubicBezTo>
                  <a:pt x="58914" y="710"/>
                  <a:pt x="58954" y="703"/>
                  <a:pt x="58995" y="690"/>
                </a:cubicBezTo>
                <a:lnTo>
                  <a:pt x="59049" y="690"/>
                </a:lnTo>
                <a:cubicBezTo>
                  <a:pt x="58751" y="608"/>
                  <a:pt x="58344" y="554"/>
                  <a:pt x="58154" y="527"/>
                </a:cubicBezTo>
                <a:cubicBezTo>
                  <a:pt x="57883" y="473"/>
                  <a:pt x="57720" y="446"/>
                  <a:pt x="57503" y="419"/>
                </a:cubicBezTo>
                <a:lnTo>
                  <a:pt x="57557" y="419"/>
                </a:lnTo>
                <a:cubicBezTo>
                  <a:pt x="56933" y="337"/>
                  <a:pt x="56337" y="229"/>
                  <a:pt x="55713" y="174"/>
                </a:cubicBezTo>
                <a:cubicBezTo>
                  <a:pt x="55415" y="147"/>
                  <a:pt x="55116" y="120"/>
                  <a:pt x="54791" y="93"/>
                </a:cubicBezTo>
                <a:lnTo>
                  <a:pt x="53841" y="39"/>
                </a:lnTo>
                <a:cubicBezTo>
                  <a:pt x="53485" y="13"/>
                  <a:pt x="53128" y="1"/>
                  <a:pt x="5277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three columns ">
  <p:cSld name="CUSTOM_4_1_2">
    <p:spTree>
      <p:nvGrpSpPr>
        <p:cNvPr id="1" name="Shape 886"/>
        <p:cNvGrpSpPr/>
        <p:nvPr/>
      </p:nvGrpSpPr>
      <p:grpSpPr>
        <a:xfrm>
          <a:off x="0" y="0"/>
          <a:ext cx="0" cy="0"/>
          <a:chOff x="0" y="0"/>
          <a:chExt cx="0" cy="0"/>
        </a:xfrm>
      </p:grpSpPr>
      <p:sp>
        <p:nvSpPr>
          <p:cNvPr id="887" name="Google Shape;887;p21"/>
          <p:cNvSpPr txBox="1">
            <a:spLocks noGrp="1"/>
          </p:cNvSpPr>
          <p:nvPr>
            <p:ph type="title"/>
          </p:nvPr>
        </p:nvSpPr>
        <p:spPr>
          <a:xfrm>
            <a:off x="711081" y="3356175"/>
            <a:ext cx="2557200" cy="572700"/>
          </a:xfrm>
          <a:prstGeom prst="rect">
            <a:avLst/>
          </a:prstGeom>
        </p:spPr>
        <p:txBody>
          <a:bodyPr spcFirstLastPara="1" wrap="square" lIns="91425" tIns="91425" rIns="91425" bIns="91425" anchor="t" anchorCtr="0">
            <a:normAutofit/>
          </a:bodyPr>
          <a:lstStyle>
            <a:lvl1pPr lvl="0" algn="ctr" rtl="0">
              <a:spcBef>
                <a:spcPts val="0"/>
              </a:spcBef>
              <a:spcAft>
                <a:spcPts val="0"/>
              </a:spcAft>
              <a:buClr>
                <a:schemeClr val="lt2"/>
              </a:buClr>
              <a:buSzPts val="1800"/>
              <a:buNone/>
              <a:defRPr sz="1800">
                <a:solidFill>
                  <a:schemeClr val="lt2"/>
                </a:solidFill>
              </a:defRPr>
            </a:lvl1pPr>
            <a:lvl2pPr lvl="1" algn="ctr" rtl="0">
              <a:spcBef>
                <a:spcPts val="0"/>
              </a:spcBef>
              <a:spcAft>
                <a:spcPts val="0"/>
              </a:spcAft>
              <a:buClr>
                <a:schemeClr val="lt2"/>
              </a:buClr>
              <a:buSzPts val="1800"/>
              <a:buNone/>
              <a:defRPr sz="1800">
                <a:solidFill>
                  <a:schemeClr val="lt2"/>
                </a:solidFill>
                <a:latin typeface="Montserrat Medium"/>
                <a:ea typeface="Montserrat Medium"/>
                <a:cs typeface="Montserrat Medium"/>
                <a:sym typeface="Montserrat Medium"/>
              </a:defRPr>
            </a:lvl2pPr>
            <a:lvl3pPr lvl="2" algn="ctr" rtl="0">
              <a:spcBef>
                <a:spcPts val="0"/>
              </a:spcBef>
              <a:spcAft>
                <a:spcPts val="0"/>
              </a:spcAft>
              <a:buClr>
                <a:schemeClr val="lt2"/>
              </a:buClr>
              <a:buSzPts val="1800"/>
              <a:buNone/>
              <a:defRPr sz="1800">
                <a:solidFill>
                  <a:schemeClr val="lt2"/>
                </a:solidFill>
                <a:latin typeface="Montserrat Medium"/>
                <a:ea typeface="Montserrat Medium"/>
                <a:cs typeface="Montserrat Medium"/>
                <a:sym typeface="Montserrat Medium"/>
              </a:defRPr>
            </a:lvl3pPr>
            <a:lvl4pPr lvl="3" algn="ctr" rtl="0">
              <a:spcBef>
                <a:spcPts val="0"/>
              </a:spcBef>
              <a:spcAft>
                <a:spcPts val="0"/>
              </a:spcAft>
              <a:buClr>
                <a:schemeClr val="lt2"/>
              </a:buClr>
              <a:buSzPts val="1800"/>
              <a:buNone/>
              <a:defRPr sz="1800">
                <a:solidFill>
                  <a:schemeClr val="lt2"/>
                </a:solidFill>
                <a:latin typeface="Montserrat Medium"/>
                <a:ea typeface="Montserrat Medium"/>
                <a:cs typeface="Montserrat Medium"/>
                <a:sym typeface="Montserrat Medium"/>
              </a:defRPr>
            </a:lvl4pPr>
            <a:lvl5pPr lvl="4" algn="ctr" rtl="0">
              <a:spcBef>
                <a:spcPts val="0"/>
              </a:spcBef>
              <a:spcAft>
                <a:spcPts val="0"/>
              </a:spcAft>
              <a:buClr>
                <a:schemeClr val="lt2"/>
              </a:buClr>
              <a:buSzPts val="1800"/>
              <a:buNone/>
              <a:defRPr sz="1800">
                <a:solidFill>
                  <a:schemeClr val="lt2"/>
                </a:solidFill>
                <a:latin typeface="Montserrat Medium"/>
                <a:ea typeface="Montserrat Medium"/>
                <a:cs typeface="Montserrat Medium"/>
                <a:sym typeface="Montserrat Medium"/>
              </a:defRPr>
            </a:lvl5pPr>
            <a:lvl6pPr lvl="5" algn="ctr" rtl="0">
              <a:spcBef>
                <a:spcPts val="0"/>
              </a:spcBef>
              <a:spcAft>
                <a:spcPts val="0"/>
              </a:spcAft>
              <a:buClr>
                <a:schemeClr val="lt2"/>
              </a:buClr>
              <a:buSzPts val="1800"/>
              <a:buNone/>
              <a:defRPr sz="1800">
                <a:solidFill>
                  <a:schemeClr val="lt2"/>
                </a:solidFill>
                <a:latin typeface="Montserrat Medium"/>
                <a:ea typeface="Montserrat Medium"/>
                <a:cs typeface="Montserrat Medium"/>
                <a:sym typeface="Montserrat Medium"/>
              </a:defRPr>
            </a:lvl6pPr>
            <a:lvl7pPr lvl="6" algn="ctr" rtl="0">
              <a:spcBef>
                <a:spcPts val="0"/>
              </a:spcBef>
              <a:spcAft>
                <a:spcPts val="0"/>
              </a:spcAft>
              <a:buClr>
                <a:schemeClr val="lt2"/>
              </a:buClr>
              <a:buSzPts val="1800"/>
              <a:buNone/>
              <a:defRPr sz="1800">
                <a:solidFill>
                  <a:schemeClr val="lt2"/>
                </a:solidFill>
                <a:latin typeface="Montserrat Medium"/>
                <a:ea typeface="Montserrat Medium"/>
                <a:cs typeface="Montserrat Medium"/>
                <a:sym typeface="Montserrat Medium"/>
              </a:defRPr>
            </a:lvl7pPr>
            <a:lvl8pPr lvl="7" algn="ctr" rtl="0">
              <a:spcBef>
                <a:spcPts val="0"/>
              </a:spcBef>
              <a:spcAft>
                <a:spcPts val="0"/>
              </a:spcAft>
              <a:buClr>
                <a:schemeClr val="lt2"/>
              </a:buClr>
              <a:buSzPts val="1800"/>
              <a:buNone/>
              <a:defRPr sz="1800">
                <a:solidFill>
                  <a:schemeClr val="lt2"/>
                </a:solidFill>
                <a:latin typeface="Montserrat Medium"/>
                <a:ea typeface="Montserrat Medium"/>
                <a:cs typeface="Montserrat Medium"/>
                <a:sym typeface="Montserrat Medium"/>
              </a:defRPr>
            </a:lvl8pPr>
            <a:lvl9pPr lvl="8" algn="ctr" rtl="0">
              <a:spcBef>
                <a:spcPts val="0"/>
              </a:spcBef>
              <a:spcAft>
                <a:spcPts val="0"/>
              </a:spcAft>
              <a:buClr>
                <a:schemeClr val="lt2"/>
              </a:buClr>
              <a:buSzPts val="1800"/>
              <a:buNone/>
              <a:defRPr sz="1800">
                <a:solidFill>
                  <a:schemeClr val="lt2"/>
                </a:solidFill>
                <a:latin typeface="Montserrat Medium"/>
                <a:ea typeface="Montserrat Medium"/>
                <a:cs typeface="Montserrat Medium"/>
                <a:sym typeface="Montserrat Medium"/>
              </a:defRPr>
            </a:lvl9pPr>
          </a:lstStyle>
          <a:p>
            <a:endParaRPr/>
          </a:p>
        </p:txBody>
      </p:sp>
      <p:sp>
        <p:nvSpPr>
          <p:cNvPr id="888" name="Google Shape;888;p21"/>
          <p:cNvSpPr txBox="1">
            <a:spLocks noGrp="1"/>
          </p:cNvSpPr>
          <p:nvPr>
            <p:ph type="subTitle" idx="1"/>
          </p:nvPr>
        </p:nvSpPr>
        <p:spPr>
          <a:xfrm>
            <a:off x="711075" y="3750250"/>
            <a:ext cx="2557200" cy="853200"/>
          </a:xfrm>
          <a:prstGeom prst="rect">
            <a:avLst/>
          </a:prstGeom>
        </p:spPr>
        <p:txBody>
          <a:bodyPr spcFirstLastPara="1" wrap="square" lIns="91425" tIns="91425" rIns="91425" bIns="91425" anchor="t" anchorCtr="0">
            <a:normAutofit/>
          </a:bodyPr>
          <a:lstStyle>
            <a:lvl1pPr lvl="0" algn="ctr" rtl="0">
              <a:lnSpc>
                <a:spcPct val="100000"/>
              </a:lnSpc>
              <a:spcBef>
                <a:spcPts val="0"/>
              </a:spcBef>
              <a:spcAft>
                <a:spcPts val="0"/>
              </a:spcAft>
              <a:buSzPts val="1400"/>
              <a:buFont typeface="Montserrat"/>
              <a:buNone/>
              <a:defRPr sz="1400">
                <a:latin typeface="Montserrat"/>
                <a:ea typeface="Montserrat"/>
                <a:cs typeface="Montserrat"/>
                <a:sym typeface="Montserrat"/>
              </a:defRPr>
            </a:lvl1pPr>
            <a:lvl2pPr lvl="1" algn="ctr" rtl="0">
              <a:spcBef>
                <a:spcPts val="0"/>
              </a:spcBef>
              <a:spcAft>
                <a:spcPts val="0"/>
              </a:spcAft>
              <a:buSzPts val="1400"/>
              <a:buFont typeface="Montserrat"/>
              <a:buNone/>
              <a:defRPr>
                <a:latin typeface="Montserrat"/>
                <a:ea typeface="Montserrat"/>
                <a:cs typeface="Montserrat"/>
                <a:sym typeface="Montserrat"/>
              </a:defRPr>
            </a:lvl2pPr>
            <a:lvl3pPr lvl="2" algn="ctr" rtl="0">
              <a:spcBef>
                <a:spcPts val="0"/>
              </a:spcBef>
              <a:spcAft>
                <a:spcPts val="0"/>
              </a:spcAft>
              <a:buSzPts val="1400"/>
              <a:buFont typeface="Montserrat"/>
              <a:buNone/>
              <a:defRPr>
                <a:latin typeface="Montserrat"/>
                <a:ea typeface="Montserrat"/>
                <a:cs typeface="Montserrat"/>
                <a:sym typeface="Montserrat"/>
              </a:defRPr>
            </a:lvl3pPr>
            <a:lvl4pPr lvl="3" algn="ctr" rtl="0">
              <a:spcBef>
                <a:spcPts val="0"/>
              </a:spcBef>
              <a:spcAft>
                <a:spcPts val="0"/>
              </a:spcAft>
              <a:buSzPts val="1400"/>
              <a:buFont typeface="Montserrat"/>
              <a:buNone/>
              <a:defRPr>
                <a:latin typeface="Montserrat"/>
                <a:ea typeface="Montserrat"/>
                <a:cs typeface="Montserrat"/>
                <a:sym typeface="Montserrat"/>
              </a:defRPr>
            </a:lvl4pPr>
            <a:lvl5pPr lvl="4" algn="ctr" rtl="0">
              <a:spcBef>
                <a:spcPts val="0"/>
              </a:spcBef>
              <a:spcAft>
                <a:spcPts val="0"/>
              </a:spcAft>
              <a:buSzPts val="1400"/>
              <a:buFont typeface="Montserrat"/>
              <a:buNone/>
              <a:defRPr>
                <a:latin typeface="Montserrat"/>
                <a:ea typeface="Montserrat"/>
                <a:cs typeface="Montserrat"/>
                <a:sym typeface="Montserrat"/>
              </a:defRPr>
            </a:lvl5pPr>
            <a:lvl6pPr lvl="5" algn="ctr" rtl="0">
              <a:spcBef>
                <a:spcPts val="0"/>
              </a:spcBef>
              <a:spcAft>
                <a:spcPts val="0"/>
              </a:spcAft>
              <a:buSzPts val="1400"/>
              <a:buFont typeface="Montserrat"/>
              <a:buNone/>
              <a:defRPr>
                <a:latin typeface="Montserrat"/>
                <a:ea typeface="Montserrat"/>
                <a:cs typeface="Montserrat"/>
                <a:sym typeface="Montserrat"/>
              </a:defRPr>
            </a:lvl6pPr>
            <a:lvl7pPr lvl="6" algn="ctr" rtl="0">
              <a:spcBef>
                <a:spcPts val="0"/>
              </a:spcBef>
              <a:spcAft>
                <a:spcPts val="0"/>
              </a:spcAft>
              <a:buSzPts val="1400"/>
              <a:buFont typeface="Montserrat"/>
              <a:buNone/>
              <a:defRPr>
                <a:latin typeface="Montserrat"/>
                <a:ea typeface="Montserrat"/>
                <a:cs typeface="Montserrat"/>
                <a:sym typeface="Montserrat"/>
              </a:defRPr>
            </a:lvl7pPr>
            <a:lvl8pPr lvl="7" algn="ctr" rtl="0">
              <a:spcBef>
                <a:spcPts val="0"/>
              </a:spcBef>
              <a:spcAft>
                <a:spcPts val="0"/>
              </a:spcAft>
              <a:buSzPts val="1400"/>
              <a:buFont typeface="Montserrat"/>
              <a:buNone/>
              <a:defRPr>
                <a:latin typeface="Montserrat"/>
                <a:ea typeface="Montserrat"/>
                <a:cs typeface="Montserrat"/>
                <a:sym typeface="Montserrat"/>
              </a:defRPr>
            </a:lvl8pPr>
            <a:lvl9pPr lvl="8" algn="ctr" rtl="0">
              <a:spcBef>
                <a:spcPts val="0"/>
              </a:spcBef>
              <a:spcAft>
                <a:spcPts val="0"/>
              </a:spcAft>
              <a:buSzPts val="1400"/>
              <a:buFont typeface="Montserrat"/>
              <a:buNone/>
              <a:defRPr>
                <a:latin typeface="Montserrat"/>
                <a:ea typeface="Montserrat"/>
                <a:cs typeface="Montserrat"/>
                <a:sym typeface="Montserrat"/>
              </a:defRPr>
            </a:lvl9pPr>
          </a:lstStyle>
          <a:p>
            <a:endParaRPr/>
          </a:p>
        </p:txBody>
      </p:sp>
      <p:sp>
        <p:nvSpPr>
          <p:cNvPr id="889" name="Google Shape;889;p21"/>
          <p:cNvSpPr txBox="1">
            <a:spLocks noGrp="1"/>
          </p:cNvSpPr>
          <p:nvPr>
            <p:ph type="title" idx="2"/>
          </p:nvPr>
        </p:nvSpPr>
        <p:spPr>
          <a:xfrm>
            <a:off x="3293400" y="3356175"/>
            <a:ext cx="2557200" cy="572700"/>
          </a:xfrm>
          <a:prstGeom prst="rect">
            <a:avLst/>
          </a:prstGeom>
        </p:spPr>
        <p:txBody>
          <a:bodyPr spcFirstLastPara="1" wrap="square" lIns="91425" tIns="91425" rIns="91425" bIns="91425" anchor="t" anchorCtr="0">
            <a:normAutofit/>
          </a:bodyPr>
          <a:lstStyle>
            <a:lvl1pPr lvl="0" algn="ctr" rtl="0">
              <a:spcBef>
                <a:spcPts val="0"/>
              </a:spcBef>
              <a:spcAft>
                <a:spcPts val="0"/>
              </a:spcAft>
              <a:buClr>
                <a:schemeClr val="lt2"/>
              </a:buClr>
              <a:buSzPts val="1800"/>
              <a:buNone/>
              <a:defRPr sz="1800">
                <a:solidFill>
                  <a:schemeClr val="lt2"/>
                </a:solidFill>
              </a:defRPr>
            </a:lvl1pPr>
            <a:lvl2pPr lvl="1" algn="ctr" rtl="0">
              <a:spcBef>
                <a:spcPts val="0"/>
              </a:spcBef>
              <a:spcAft>
                <a:spcPts val="0"/>
              </a:spcAft>
              <a:buClr>
                <a:schemeClr val="lt2"/>
              </a:buClr>
              <a:buSzPts val="1800"/>
              <a:buNone/>
              <a:defRPr sz="1800">
                <a:solidFill>
                  <a:schemeClr val="lt2"/>
                </a:solidFill>
                <a:latin typeface="Montserrat Medium"/>
                <a:ea typeface="Montserrat Medium"/>
                <a:cs typeface="Montserrat Medium"/>
                <a:sym typeface="Montserrat Medium"/>
              </a:defRPr>
            </a:lvl2pPr>
            <a:lvl3pPr lvl="2" algn="ctr" rtl="0">
              <a:spcBef>
                <a:spcPts val="0"/>
              </a:spcBef>
              <a:spcAft>
                <a:spcPts val="0"/>
              </a:spcAft>
              <a:buClr>
                <a:schemeClr val="lt2"/>
              </a:buClr>
              <a:buSzPts val="1800"/>
              <a:buNone/>
              <a:defRPr sz="1800">
                <a:solidFill>
                  <a:schemeClr val="lt2"/>
                </a:solidFill>
                <a:latin typeface="Montserrat Medium"/>
                <a:ea typeface="Montserrat Medium"/>
                <a:cs typeface="Montserrat Medium"/>
                <a:sym typeface="Montserrat Medium"/>
              </a:defRPr>
            </a:lvl3pPr>
            <a:lvl4pPr lvl="3" algn="ctr" rtl="0">
              <a:spcBef>
                <a:spcPts val="0"/>
              </a:spcBef>
              <a:spcAft>
                <a:spcPts val="0"/>
              </a:spcAft>
              <a:buClr>
                <a:schemeClr val="lt2"/>
              </a:buClr>
              <a:buSzPts val="1800"/>
              <a:buNone/>
              <a:defRPr sz="1800">
                <a:solidFill>
                  <a:schemeClr val="lt2"/>
                </a:solidFill>
                <a:latin typeface="Montserrat Medium"/>
                <a:ea typeface="Montserrat Medium"/>
                <a:cs typeface="Montserrat Medium"/>
                <a:sym typeface="Montserrat Medium"/>
              </a:defRPr>
            </a:lvl4pPr>
            <a:lvl5pPr lvl="4" algn="ctr" rtl="0">
              <a:spcBef>
                <a:spcPts val="0"/>
              </a:spcBef>
              <a:spcAft>
                <a:spcPts val="0"/>
              </a:spcAft>
              <a:buClr>
                <a:schemeClr val="lt2"/>
              </a:buClr>
              <a:buSzPts val="1800"/>
              <a:buNone/>
              <a:defRPr sz="1800">
                <a:solidFill>
                  <a:schemeClr val="lt2"/>
                </a:solidFill>
                <a:latin typeface="Montserrat Medium"/>
                <a:ea typeface="Montserrat Medium"/>
                <a:cs typeface="Montserrat Medium"/>
                <a:sym typeface="Montserrat Medium"/>
              </a:defRPr>
            </a:lvl5pPr>
            <a:lvl6pPr lvl="5" algn="ctr" rtl="0">
              <a:spcBef>
                <a:spcPts val="0"/>
              </a:spcBef>
              <a:spcAft>
                <a:spcPts val="0"/>
              </a:spcAft>
              <a:buClr>
                <a:schemeClr val="lt2"/>
              </a:buClr>
              <a:buSzPts val="1800"/>
              <a:buNone/>
              <a:defRPr sz="1800">
                <a:solidFill>
                  <a:schemeClr val="lt2"/>
                </a:solidFill>
                <a:latin typeface="Montserrat Medium"/>
                <a:ea typeface="Montserrat Medium"/>
                <a:cs typeface="Montserrat Medium"/>
                <a:sym typeface="Montserrat Medium"/>
              </a:defRPr>
            </a:lvl6pPr>
            <a:lvl7pPr lvl="6" algn="ctr" rtl="0">
              <a:spcBef>
                <a:spcPts val="0"/>
              </a:spcBef>
              <a:spcAft>
                <a:spcPts val="0"/>
              </a:spcAft>
              <a:buClr>
                <a:schemeClr val="lt2"/>
              </a:buClr>
              <a:buSzPts val="1800"/>
              <a:buNone/>
              <a:defRPr sz="1800">
                <a:solidFill>
                  <a:schemeClr val="lt2"/>
                </a:solidFill>
                <a:latin typeface="Montserrat Medium"/>
                <a:ea typeface="Montserrat Medium"/>
                <a:cs typeface="Montserrat Medium"/>
                <a:sym typeface="Montserrat Medium"/>
              </a:defRPr>
            </a:lvl7pPr>
            <a:lvl8pPr lvl="7" algn="ctr" rtl="0">
              <a:spcBef>
                <a:spcPts val="0"/>
              </a:spcBef>
              <a:spcAft>
                <a:spcPts val="0"/>
              </a:spcAft>
              <a:buClr>
                <a:schemeClr val="lt2"/>
              </a:buClr>
              <a:buSzPts val="1800"/>
              <a:buNone/>
              <a:defRPr sz="1800">
                <a:solidFill>
                  <a:schemeClr val="lt2"/>
                </a:solidFill>
                <a:latin typeface="Montserrat Medium"/>
                <a:ea typeface="Montserrat Medium"/>
                <a:cs typeface="Montserrat Medium"/>
                <a:sym typeface="Montserrat Medium"/>
              </a:defRPr>
            </a:lvl8pPr>
            <a:lvl9pPr lvl="8" algn="ctr" rtl="0">
              <a:spcBef>
                <a:spcPts val="0"/>
              </a:spcBef>
              <a:spcAft>
                <a:spcPts val="0"/>
              </a:spcAft>
              <a:buClr>
                <a:schemeClr val="lt2"/>
              </a:buClr>
              <a:buSzPts val="1800"/>
              <a:buNone/>
              <a:defRPr sz="1800">
                <a:solidFill>
                  <a:schemeClr val="lt2"/>
                </a:solidFill>
                <a:latin typeface="Montserrat Medium"/>
                <a:ea typeface="Montserrat Medium"/>
                <a:cs typeface="Montserrat Medium"/>
                <a:sym typeface="Montserrat Medium"/>
              </a:defRPr>
            </a:lvl9pPr>
          </a:lstStyle>
          <a:p>
            <a:endParaRPr/>
          </a:p>
        </p:txBody>
      </p:sp>
      <p:sp>
        <p:nvSpPr>
          <p:cNvPr id="890" name="Google Shape;890;p21"/>
          <p:cNvSpPr txBox="1">
            <a:spLocks noGrp="1"/>
          </p:cNvSpPr>
          <p:nvPr>
            <p:ph type="subTitle" idx="3"/>
          </p:nvPr>
        </p:nvSpPr>
        <p:spPr>
          <a:xfrm>
            <a:off x="3293371" y="3750250"/>
            <a:ext cx="2557200" cy="853200"/>
          </a:xfrm>
          <a:prstGeom prst="rect">
            <a:avLst/>
          </a:prstGeom>
        </p:spPr>
        <p:txBody>
          <a:bodyPr spcFirstLastPara="1" wrap="square" lIns="91425" tIns="91425" rIns="91425" bIns="91425" anchor="t" anchorCtr="0">
            <a:normAutofit/>
          </a:bodyPr>
          <a:lstStyle>
            <a:lvl1pPr lvl="0" algn="ctr" rtl="0">
              <a:lnSpc>
                <a:spcPct val="100000"/>
              </a:lnSpc>
              <a:spcBef>
                <a:spcPts val="0"/>
              </a:spcBef>
              <a:spcAft>
                <a:spcPts val="0"/>
              </a:spcAft>
              <a:buSzPts val="1400"/>
              <a:buFont typeface="Montserrat"/>
              <a:buNone/>
              <a:defRPr sz="1400">
                <a:solidFill>
                  <a:schemeClr val="dk2"/>
                </a:solidFill>
                <a:latin typeface="Montserrat"/>
                <a:ea typeface="Montserrat"/>
                <a:cs typeface="Montserrat"/>
                <a:sym typeface="Montserrat"/>
              </a:defRPr>
            </a:lvl1pPr>
            <a:lvl2pPr lvl="1" algn="ctr" rtl="0">
              <a:spcBef>
                <a:spcPts val="0"/>
              </a:spcBef>
              <a:spcAft>
                <a:spcPts val="0"/>
              </a:spcAft>
              <a:buSzPts val="1400"/>
              <a:buFont typeface="Montserrat"/>
              <a:buNone/>
              <a:defRPr>
                <a:latin typeface="Montserrat"/>
                <a:ea typeface="Montserrat"/>
                <a:cs typeface="Montserrat"/>
                <a:sym typeface="Montserrat"/>
              </a:defRPr>
            </a:lvl2pPr>
            <a:lvl3pPr lvl="2" algn="ctr" rtl="0">
              <a:spcBef>
                <a:spcPts val="0"/>
              </a:spcBef>
              <a:spcAft>
                <a:spcPts val="0"/>
              </a:spcAft>
              <a:buSzPts val="1400"/>
              <a:buFont typeface="Montserrat"/>
              <a:buNone/>
              <a:defRPr>
                <a:latin typeface="Montserrat"/>
                <a:ea typeface="Montserrat"/>
                <a:cs typeface="Montserrat"/>
                <a:sym typeface="Montserrat"/>
              </a:defRPr>
            </a:lvl3pPr>
            <a:lvl4pPr lvl="3" algn="ctr" rtl="0">
              <a:spcBef>
                <a:spcPts val="0"/>
              </a:spcBef>
              <a:spcAft>
                <a:spcPts val="0"/>
              </a:spcAft>
              <a:buSzPts val="1400"/>
              <a:buFont typeface="Montserrat"/>
              <a:buNone/>
              <a:defRPr>
                <a:latin typeface="Montserrat"/>
                <a:ea typeface="Montserrat"/>
                <a:cs typeface="Montserrat"/>
                <a:sym typeface="Montserrat"/>
              </a:defRPr>
            </a:lvl4pPr>
            <a:lvl5pPr lvl="4" algn="ctr" rtl="0">
              <a:spcBef>
                <a:spcPts val="0"/>
              </a:spcBef>
              <a:spcAft>
                <a:spcPts val="0"/>
              </a:spcAft>
              <a:buSzPts val="1400"/>
              <a:buFont typeface="Montserrat"/>
              <a:buNone/>
              <a:defRPr>
                <a:latin typeface="Montserrat"/>
                <a:ea typeface="Montserrat"/>
                <a:cs typeface="Montserrat"/>
                <a:sym typeface="Montserrat"/>
              </a:defRPr>
            </a:lvl5pPr>
            <a:lvl6pPr lvl="5" algn="ctr" rtl="0">
              <a:spcBef>
                <a:spcPts val="0"/>
              </a:spcBef>
              <a:spcAft>
                <a:spcPts val="0"/>
              </a:spcAft>
              <a:buSzPts val="1400"/>
              <a:buFont typeface="Montserrat"/>
              <a:buNone/>
              <a:defRPr>
                <a:latin typeface="Montserrat"/>
                <a:ea typeface="Montserrat"/>
                <a:cs typeface="Montserrat"/>
                <a:sym typeface="Montserrat"/>
              </a:defRPr>
            </a:lvl6pPr>
            <a:lvl7pPr lvl="6" algn="ctr" rtl="0">
              <a:spcBef>
                <a:spcPts val="0"/>
              </a:spcBef>
              <a:spcAft>
                <a:spcPts val="0"/>
              </a:spcAft>
              <a:buSzPts val="1400"/>
              <a:buFont typeface="Montserrat"/>
              <a:buNone/>
              <a:defRPr>
                <a:latin typeface="Montserrat"/>
                <a:ea typeface="Montserrat"/>
                <a:cs typeface="Montserrat"/>
                <a:sym typeface="Montserrat"/>
              </a:defRPr>
            </a:lvl7pPr>
            <a:lvl8pPr lvl="7" algn="ctr" rtl="0">
              <a:spcBef>
                <a:spcPts val="0"/>
              </a:spcBef>
              <a:spcAft>
                <a:spcPts val="0"/>
              </a:spcAft>
              <a:buSzPts val="1400"/>
              <a:buFont typeface="Montserrat"/>
              <a:buNone/>
              <a:defRPr>
                <a:latin typeface="Montserrat"/>
                <a:ea typeface="Montserrat"/>
                <a:cs typeface="Montserrat"/>
                <a:sym typeface="Montserrat"/>
              </a:defRPr>
            </a:lvl8pPr>
            <a:lvl9pPr lvl="8" algn="ctr" rtl="0">
              <a:spcBef>
                <a:spcPts val="0"/>
              </a:spcBef>
              <a:spcAft>
                <a:spcPts val="0"/>
              </a:spcAft>
              <a:buSzPts val="1400"/>
              <a:buFont typeface="Montserrat"/>
              <a:buNone/>
              <a:defRPr>
                <a:latin typeface="Montserrat"/>
                <a:ea typeface="Montserrat"/>
                <a:cs typeface="Montserrat"/>
                <a:sym typeface="Montserrat"/>
              </a:defRPr>
            </a:lvl9pPr>
          </a:lstStyle>
          <a:p>
            <a:endParaRPr/>
          </a:p>
        </p:txBody>
      </p:sp>
      <p:sp>
        <p:nvSpPr>
          <p:cNvPr id="891" name="Google Shape;891;p21"/>
          <p:cNvSpPr txBox="1">
            <a:spLocks noGrp="1"/>
          </p:cNvSpPr>
          <p:nvPr>
            <p:ph type="title" idx="4"/>
          </p:nvPr>
        </p:nvSpPr>
        <p:spPr>
          <a:xfrm>
            <a:off x="5875713" y="3356175"/>
            <a:ext cx="2557200" cy="572700"/>
          </a:xfrm>
          <a:prstGeom prst="rect">
            <a:avLst/>
          </a:prstGeom>
        </p:spPr>
        <p:txBody>
          <a:bodyPr spcFirstLastPara="1" wrap="square" lIns="91425" tIns="91425" rIns="91425" bIns="91425" anchor="t" anchorCtr="0">
            <a:normAutofit/>
          </a:bodyPr>
          <a:lstStyle>
            <a:lvl1pPr lvl="0" algn="ctr" rtl="0">
              <a:spcBef>
                <a:spcPts val="0"/>
              </a:spcBef>
              <a:spcAft>
                <a:spcPts val="0"/>
              </a:spcAft>
              <a:buClr>
                <a:schemeClr val="lt2"/>
              </a:buClr>
              <a:buSzPts val="1800"/>
              <a:buNone/>
              <a:defRPr sz="1800">
                <a:solidFill>
                  <a:schemeClr val="lt2"/>
                </a:solidFill>
              </a:defRPr>
            </a:lvl1pPr>
            <a:lvl2pPr lvl="1" algn="ctr" rtl="0">
              <a:spcBef>
                <a:spcPts val="0"/>
              </a:spcBef>
              <a:spcAft>
                <a:spcPts val="0"/>
              </a:spcAft>
              <a:buClr>
                <a:schemeClr val="lt2"/>
              </a:buClr>
              <a:buSzPts val="1800"/>
              <a:buNone/>
              <a:defRPr sz="1800">
                <a:solidFill>
                  <a:schemeClr val="lt2"/>
                </a:solidFill>
                <a:latin typeface="Montserrat Medium"/>
                <a:ea typeface="Montserrat Medium"/>
                <a:cs typeface="Montserrat Medium"/>
                <a:sym typeface="Montserrat Medium"/>
              </a:defRPr>
            </a:lvl2pPr>
            <a:lvl3pPr lvl="2" algn="ctr" rtl="0">
              <a:spcBef>
                <a:spcPts val="0"/>
              </a:spcBef>
              <a:spcAft>
                <a:spcPts val="0"/>
              </a:spcAft>
              <a:buClr>
                <a:schemeClr val="lt2"/>
              </a:buClr>
              <a:buSzPts val="1800"/>
              <a:buNone/>
              <a:defRPr sz="1800">
                <a:solidFill>
                  <a:schemeClr val="lt2"/>
                </a:solidFill>
                <a:latin typeface="Montserrat Medium"/>
                <a:ea typeface="Montserrat Medium"/>
                <a:cs typeface="Montserrat Medium"/>
                <a:sym typeface="Montserrat Medium"/>
              </a:defRPr>
            </a:lvl3pPr>
            <a:lvl4pPr lvl="3" algn="ctr" rtl="0">
              <a:spcBef>
                <a:spcPts val="0"/>
              </a:spcBef>
              <a:spcAft>
                <a:spcPts val="0"/>
              </a:spcAft>
              <a:buClr>
                <a:schemeClr val="lt2"/>
              </a:buClr>
              <a:buSzPts val="1800"/>
              <a:buNone/>
              <a:defRPr sz="1800">
                <a:solidFill>
                  <a:schemeClr val="lt2"/>
                </a:solidFill>
                <a:latin typeface="Montserrat Medium"/>
                <a:ea typeface="Montserrat Medium"/>
                <a:cs typeface="Montserrat Medium"/>
                <a:sym typeface="Montserrat Medium"/>
              </a:defRPr>
            </a:lvl4pPr>
            <a:lvl5pPr lvl="4" algn="ctr" rtl="0">
              <a:spcBef>
                <a:spcPts val="0"/>
              </a:spcBef>
              <a:spcAft>
                <a:spcPts val="0"/>
              </a:spcAft>
              <a:buClr>
                <a:schemeClr val="lt2"/>
              </a:buClr>
              <a:buSzPts val="1800"/>
              <a:buNone/>
              <a:defRPr sz="1800">
                <a:solidFill>
                  <a:schemeClr val="lt2"/>
                </a:solidFill>
                <a:latin typeface="Montserrat Medium"/>
                <a:ea typeface="Montserrat Medium"/>
                <a:cs typeface="Montserrat Medium"/>
                <a:sym typeface="Montserrat Medium"/>
              </a:defRPr>
            </a:lvl5pPr>
            <a:lvl6pPr lvl="5" algn="ctr" rtl="0">
              <a:spcBef>
                <a:spcPts val="0"/>
              </a:spcBef>
              <a:spcAft>
                <a:spcPts val="0"/>
              </a:spcAft>
              <a:buClr>
                <a:schemeClr val="lt2"/>
              </a:buClr>
              <a:buSzPts val="1800"/>
              <a:buNone/>
              <a:defRPr sz="1800">
                <a:solidFill>
                  <a:schemeClr val="lt2"/>
                </a:solidFill>
                <a:latin typeface="Montserrat Medium"/>
                <a:ea typeface="Montserrat Medium"/>
                <a:cs typeface="Montserrat Medium"/>
                <a:sym typeface="Montserrat Medium"/>
              </a:defRPr>
            </a:lvl6pPr>
            <a:lvl7pPr lvl="6" algn="ctr" rtl="0">
              <a:spcBef>
                <a:spcPts val="0"/>
              </a:spcBef>
              <a:spcAft>
                <a:spcPts val="0"/>
              </a:spcAft>
              <a:buClr>
                <a:schemeClr val="lt2"/>
              </a:buClr>
              <a:buSzPts val="1800"/>
              <a:buNone/>
              <a:defRPr sz="1800">
                <a:solidFill>
                  <a:schemeClr val="lt2"/>
                </a:solidFill>
                <a:latin typeface="Montserrat Medium"/>
                <a:ea typeface="Montserrat Medium"/>
                <a:cs typeface="Montserrat Medium"/>
                <a:sym typeface="Montserrat Medium"/>
              </a:defRPr>
            </a:lvl7pPr>
            <a:lvl8pPr lvl="7" algn="ctr" rtl="0">
              <a:spcBef>
                <a:spcPts val="0"/>
              </a:spcBef>
              <a:spcAft>
                <a:spcPts val="0"/>
              </a:spcAft>
              <a:buClr>
                <a:schemeClr val="lt2"/>
              </a:buClr>
              <a:buSzPts val="1800"/>
              <a:buNone/>
              <a:defRPr sz="1800">
                <a:solidFill>
                  <a:schemeClr val="lt2"/>
                </a:solidFill>
                <a:latin typeface="Montserrat Medium"/>
                <a:ea typeface="Montserrat Medium"/>
                <a:cs typeface="Montserrat Medium"/>
                <a:sym typeface="Montserrat Medium"/>
              </a:defRPr>
            </a:lvl8pPr>
            <a:lvl9pPr lvl="8" algn="ctr" rtl="0">
              <a:spcBef>
                <a:spcPts val="0"/>
              </a:spcBef>
              <a:spcAft>
                <a:spcPts val="0"/>
              </a:spcAft>
              <a:buClr>
                <a:schemeClr val="lt2"/>
              </a:buClr>
              <a:buSzPts val="1800"/>
              <a:buNone/>
              <a:defRPr sz="1800">
                <a:solidFill>
                  <a:schemeClr val="lt2"/>
                </a:solidFill>
                <a:latin typeface="Montserrat Medium"/>
                <a:ea typeface="Montserrat Medium"/>
                <a:cs typeface="Montserrat Medium"/>
                <a:sym typeface="Montserrat Medium"/>
              </a:defRPr>
            </a:lvl9pPr>
          </a:lstStyle>
          <a:p>
            <a:endParaRPr/>
          </a:p>
        </p:txBody>
      </p:sp>
      <p:sp>
        <p:nvSpPr>
          <p:cNvPr id="892" name="Google Shape;892;p21"/>
          <p:cNvSpPr txBox="1">
            <a:spLocks noGrp="1"/>
          </p:cNvSpPr>
          <p:nvPr>
            <p:ph type="subTitle" idx="5"/>
          </p:nvPr>
        </p:nvSpPr>
        <p:spPr>
          <a:xfrm>
            <a:off x="5875698" y="3750250"/>
            <a:ext cx="2557200" cy="853200"/>
          </a:xfrm>
          <a:prstGeom prst="rect">
            <a:avLst/>
          </a:prstGeom>
        </p:spPr>
        <p:txBody>
          <a:bodyPr spcFirstLastPara="1" wrap="square" lIns="91425" tIns="91425" rIns="91425" bIns="91425" anchor="t" anchorCtr="0">
            <a:normAutofit/>
          </a:bodyPr>
          <a:lstStyle>
            <a:lvl1pPr lvl="0" algn="ctr" rtl="0">
              <a:lnSpc>
                <a:spcPct val="100000"/>
              </a:lnSpc>
              <a:spcBef>
                <a:spcPts val="0"/>
              </a:spcBef>
              <a:spcAft>
                <a:spcPts val="0"/>
              </a:spcAft>
              <a:buSzPts val="1400"/>
              <a:buFont typeface="Montserrat"/>
              <a:buNone/>
              <a:defRPr sz="1400">
                <a:solidFill>
                  <a:schemeClr val="dk2"/>
                </a:solidFill>
                <a:latin typeface="Montserrat"/>
                <a:ea typeface="Montserrat"/>
                <a:cs typeface="Montserrat"/>
                <a:sym typeface="Montserrat"/>
              </a:defRPr>
            </a:lvl1pPr>
            <a:lvl2pPr lvl="1" algn="ctr" rtl="0">
              <a:spcBef>
                <a:spcPts val="0"/>
              </a:spcBef>
              <a:spcAft>
                <a:spcPts val="0"/>
              </a:spcAft>
              <a:buSzPts val="1400"/>
              <a:buFont typeface="Montserrat"/>
              <a:buNone/>
              <a:defRPr>
                <a:latin typeface="Montserrat"/>
                <a:ea typeface="Montserrat"/>
                <a:cs typeface="Montserrat"/>
                <a:sym typeface="Montserrat"/>
              </a:defRPr>
            </a:lvl2pPr>
            <a:lvl3pPr lvl="2" algn="ctr" rtl="0">
              <a:spcBef>
                <a:spcPts val="0"/>
              </a:spcBef>
              <a:spcAft>
                <a:spcPts val="0"/>
              </a:spcAft>
              <a:buSzPts val="1400"/>
              <a:buFont typeface="Montserrat"/>
              <a:buNone/>
              <a:defRPr>
                <a:latin typeface="Montserrat"/>
                <a:ea typeface="Montserrat"/>
                <a:cs typeface="Montserrat"/>
                <a:sym typeface="Montserrat"/>
              </a:defRPr>
            </a:lvl3pPr>
            <a:lvl4pPr lvl="3" algn="ctr" rtl="0">
              <a:spcBef>
                <a:spcPts val="0"/>
              </a:spcBef>
              <a:spcAft>
                <a:spcPts val="0"/>
              </a:spcAft>
              <a:buSzPts val="1400"/>
              <a:buFont typeface="Montserrat"/>
              <a:buNone/>
              <a:defRPr>
                <a:latin typeface="Montserrat"/>
                <a:ea typeface="Montserrat"/>
                <a:cs typeface="Montserrat"/>
                <a:sym typeface="Montserrat"/>
              </a:defRPr>
            </a:lvl4pPr>
            <a:lvl5pPr lvl="4" algn="ctr" rtl="0">
              <a:spcBef>
                <a:spcPts val="0"/>
              </a:spcBef>
              <a:spcAft>
                <a:spcPts val="0"/>
              </a:spcAft>
              <a:buSzPts val="1400"/>
              <a:buFont typeface="Montserrat"/>
              <a:buNone/>
              <a:defRPr>
                <a:latin typeface="Montserrat"/>
                <a:ea typeface="Montserrat"/>
                <a:cs typeface="Montserrat"/>
                <a:sym typeface="Montserrat"/>
              </a:defRPr>
            </a:lvl5pPr>
            <a:lvl6pPr lvl="5" algn="ctr" rtl="0">
              <a:spcBef>
                <a:spcPts val="0"/>
              </a:spcBef>
              <a:spcAft>
                <a:spcPts val="0"/>
              </a:spcAft>
              <a:buSzPts val="1400"/>
              <a:buFont typeface="Montserrat"/>
              <a:buNone/>
              <a:defRPr>
                <a:latin typeface="Montserrat"/>
                <a:ea typeface="Montserrat"/>
                <a:cs typeface="Montserrat"/>
                <a:sym typeface="Montserrat"/>
              </a:defRPr>
            </a:lvl6pPr>
            <a:lvl7pPr lvl="6" algn="ctr" rtl="0">
              <a:spcBef>
                <a:spcPts val="0"/>
              </a:spcBef>
              <a:spcAft>
                <a:spcPts val="0"/>
              </a:spcAft>
              <a:buSzPts val="1400"/>
              <a:buFont typeface="Montserrat"/>
              <a:buNone/>
              <a:defRPr>
                <a:latin typeface="Montserrat"/>
                <a:ea typeface="Montserrat"/>
                <a:cs typeface="Montserrat"/>
                <a:sym typeface="Montserrat"/>
              </a:defRPr>
            </a:lvl7pPr>
            <a:lvl8pPr lvl="7" algn="ctr" rtl="0">
              <a:spcBef>
                <a:spcPts val="0"/>
              </a:spcBef>
              <a:spcAft>
                <a:spcPts val="0"/>
              </a:spcAft>
              <a:buSzPts val="1400"/>
              <a:buFont typeface="Montserrat"/>
              <a:buNone/>
              <a:defRPr>
                <a:latin typeface="Montserrat"/>
                <a:ea typeface="Montserrat"/>
                <a:cs typeface="Montserrat"/>
                <a:sym typeface="Montserrat"/>
              </a:defRPr>
            </a:lvl8pPr>
            <a:lvl9pPr lvl="8" algn="ctr" rtl="0">
              <a:spcBef>
                <a:spcPts val="0"/>
              </a:spcBef>
              <a:spcAft>
                <a:spcPts val="0"/>
              </a:spcAft>
              <a:buSzPts val="1400"/>
              <a:buFont typeface="Montserrat"/>
              <a:buNone/>
              <a:defRPr>
                <a:latin typeface="Montserrat"/>
                <a:ea typeface="Montserrat"/>
                <a:cs typeface="Montserrat"/>
                <a:sym typeface="Montserrat"/>
              </a:defRPr>
            </a:lvl9pPr>
          </a:lstStyle>
          <a:p>
            <a:endParaRPr/>
          </a:p>
        </p:txBody>
      </p:sp>
      <p:sp>
        <p:nvSpPr>
          <p:cNvPr id="893" name="Google Shape;893;p21"/>
          <p:cNvSpPr/>
          <p:nvPr/>
        </p:nvSpPr>
        <p:spPr>
          <a:xfrm rot="-9939482">
            <a:off x="7347524" y="-1334074"/>
            <a:ext cx="3151563" cy="3058391"/>
          </a:xfrm>
          <a:custGeom>
            <a:avLst/>
            <a:gdLst/>
            <a:ahLst/>
            <a:cxnLst/>
            <a:rect l="l" t="t" r="r" b="b"/>
            <a:pathLst>
              <a:path w="126067" h="122340" extrusionOk="0">
                <a:moveTo>
                  <a:pt x="53372" y="0"/>
                </a:moveTo>
                <a:cubicBezTo>
                  <a:pt x="50944" y="0"/>
                  <a:pt x="48529" y="321"/>
                  <a:pt x="46155" y="1029"/>
                </a:cubicBezTo>
                <a:cubicBezTo>
                  <a:pt x="45541" y="1189"/>
                  <a:pt x="45040" y="1575"/>
                  <a:pt x="44722" y="2121"/>
                </a:cubicBezTo>
                <a:cubicBezTo>
                  <a:pt x="44123" y="2102"/>
                  <a:pt x="43525" y="2092"/>
                  <a:pt x="42927" y="2092"/>
                </a:cubicBezTo>
                <a:cubicBezTo>
                  <a:pt x="33632" y="2092"/>
                  <a:pt x="24385" y="4433"/>
                  <a:pt x="16242" y="9605"/>
                </a:cubicBezTo>
                <a:cubicBezTo>
                  <a:pt x="6984" y="15520"/>
                  <a:pt x="0" y="27075"/>
                  <a:pt x="5414" y="37903"/>
                </a:cubicBezTo>
                <a:cubicBezTo>
                  <a:pt x="12124" y="51347"/>
                  <a:pt x="28912" y="51893"/>
                  <a:pt x="41651" y="54759"/>
                </a:cubicBezTo>
                <a:cubicBezTo>
                  <a:pt x="58143" y="58490"/>
                  <a:pt x="72155" y="69272"/>
                  <a:pt x="79980" y="84285"/>
                </a:cubicBezTo>
                <a:cubicBezTo>
                  <a:pt x="83688" y="91291"/>
                  <a:pt x="84894" y="98320"/>
                  <a:pt x="86190" y="106009"/>
                </a:cubicBezTo>
                <a:cubicBezTo>
                  <a:pt x="87191" y="111901"/>
                  <a:pt x="89079" y="117906"/>
                  <a:pt x="94812" y="120727"/>
                </a:cubicBezTo>
                <a:cubicBezTo>
                  <a:pt x="97076" y="121841"/>
                  <a:pt x="99369" y="122340"/>
                  <a:pt x="101613" y="122340"/>
                </a:cubicBezTo>
                <a:cubicBezTo>
                  <a:pt x="109626" y="122340"/>
                  <a:pt x="117002" y="115982"/>
                  <a:pt x="120130" y="108625"/>
                </a:cubicBezTo>
                <a:cubicBezTo>
                  <a:pt x="126067" y="94749"/>
                  <a:pt x="123291" y="76346"/>
                  <a:pt x="119038" y="62379"/>
                </a:cubicBezTo>
                <a:cubicBezTo>
                  <a:pt x="113920" y="45455"/>
                  <a:pt x="104138" y="30305"/>
                  <a:pt x="90854" y="18659"/>
                </a:cubicBezTo>
                <a:cubicBezTo>
                  <a:pt x="81210" y="10233"/>
                  <a:pt x="67084" y="0"/>
                  <a:pt x="53372"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94" name="Google Shape;894;p21"/>
          <p:cNvGrpSpPr/>
          <p:nvPr/>
        </p:nvGrpSpPr>
        <p:grpSpPr>
          <a:xfrm rot="-476913">
            <a:off x="4623784" y="-1495118"/>
            <a:ext cx="2557542" cy="2262721"/>
            <a:chOff x="1749700" y="889800"/>
            <a:chExt cx="4276500" cy="3783525"/>
          </a:xfrm>
        </p:grpSpPr>
        <p:sp>
          <p:nvSpPr>
            <p:cNvPr id="895" name="Google Shape;895;p21"/>
            <p:cNvSpPr/>
            <p:nvPr/>
          </p:nvSpPr>
          <p:spPr>
            <a:xfrm>
              <a:off x="2226200" y="889800"/>
              <a:ext cx="183125" cy="226500"/>
            </a:xfrm>
            <a:custGeom>
              <a:avLst/>
              <a:gdLst/>
              <a:ahLst/>
              <a:cxnLst/>
              <a:rect l="l" t="t" r="r" b="b"/>
              <a:pathLst>
                <a:path w="7325" h="9060" extrusionOk="0">
                  <a:moveTo>
                    <a:pt x="3299" y="1"/>
                  </a:moveTo>
                  <a:cubicBezTo>
                    <a:pt x="2841" y="1"/>
                    <a:pt x="2390" y="173"/>
                    <a:pt x="2047" y="502"/>
                  </a:cubicBezTo>
                  <a:cubicBezTo>
                    <a:pt x="1753" y="835"/>
                    <a:pt x="1510" y="1203"/>
                    <a:pt x="1317" y="1604"/>
                  </a:cubicBezTo>
                  <a:lnTo>
                    <a:pt x="1317" y="1604"/>
                  </a:lnTo>
                  <a:cubicBezTo>
                    <a:pt x="1359" y="1507"/>
                    <a:pt x="1373" y="1467"/>
                    <a:pt x="1366" y="1467"/>
                  </a:cubicBezTo>
                  <a:cubicBezTo>
                    <a:pt x="1336" y="1467"/>
                    <a:pt x="865" y="2344"/>
                    <a:pt x="796" y="2481"/>
                  </a:cubicBezTo>
                  <a:cubicBezTo>
                    <a:pt x="0" y="3937"/>
                    <a:pt x="137" y="5234"/>
                    <a:pt x="728" y="6689"/>
                  </a:cubicBezTo>
                  <a:cubicBezTo>
                    <a:pt x="1345" y="8277"/>
                    <a:pt x="2705" y="9059"/>
                    <a:pt x="4024" y="9059"/>
                  </a:cubicBezTo>
                  <a:cubicBezTo>
                    <a:pt x="5577" y="9059"/>
                    <a:pt x="7074" y="7976"/>
                    <a:pt x="7234" y="5848"/>
                  </a:cubicBezTo>
                  <a:cubicBezTo>
                    <a:pt x="7325" y="4255"/>
                    <a:pt x="7097" y="2982"/>
                    <a:pt x="5960" y="1776"/>
                  </a:cubicBezTo>
                  <a:cubicBezTo>
                    <a:pt x="5664" y="1503"/>
                    <a:pt x="5346" y="1230"/>
                    <a:pt x="5027" y="980"/>
                  </a:cubicBezTo>
                  <a:cubicBezTo>
                    <a:pt x="4777" y="684"/>
                    <a:pt x="4504" y="434"/>
                    <a:pt x="4186" y="229"/>
                  </a:cubicBezTo>
                  <a:cubicBezTo>
                    <a:pt x="3906" y="76"/>
                    <a:pt x="3601" y="1"/>
                    <a:pt x="3299" y="1"/>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6" name="Google Shape;896;p21"/>
            <p:cNvSpPr/>
            <p:nvPr/>
          </p:nvSpPr>
          <p:spPr>
            <a:xfrm>
              <a:off x="2327350" y="1533200"/>
              <a:ext cx="283725" cy="185850"/>
            </a:xfrm>
            <a:custGeom>
              <a:avLst/>
              <a:gdLst/>
              <a:ahLst/>
              <a:cxnLst/>
              <a:rect l="l" t="t" r="r" b="b"/>
              <a:pathLst>
                <a:path w="11349" h="7434" extrusionOk="0">
                  <a:moveTo>
                    <a:pt x="6546" y="1"/>
                  </a:moveTo>
                  <a:cubicBezTo>
                    <a:pt x="6377" y="1"/>
                    <a:pt x="6205" y="13"/>
                    <a:pt x="6031" y="39"/>
                  </a:cubicBezTo>
                  <a:cubicBezTo>
                    <a:pt x="4030" y="334"/>
                    <a:pt x="2392" y="2040"/>
                    <a:pt x="1163" y="3542"/>
                  </a:cubicBezTo>
                  <a:cubicBezTo>
                    <a:pt x="1" y="4928"/>
                    <a:pt x="618" y="7434"/>
                    <a:pt x="2647" y="7434"/>
                  </a:cubicBezTo>
                  <a:cubicBezTo>
                    <a:pt x="2683" y="7434"/>
                    <a:pt x="2719" y="7433"/>
                    <a:pt x="2756" y="7432"/>
                  </a:cubicBezTo>
                  <a:cubicBezTo>
                    <a:pt x="5008" y="7318"/>
                    <a:pt x="7419" y="7022"/>
                    <a:pt x="9080" y="5361"/>
                  </a:cubicBezTo>
                  <a:cubicBezTo>
                    <a:pt x="11348" y="3114"/>
                    <a:pt x="9247" y="1"/>
                    <a:pt x="6546" y="1"/>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7" name="Google Shape;897;p21"/>
            <p:cNvSpPr/>
            <p:nvPr/>
          </p:nvSpPr>
          <p:spPr>
            <a:xfrm>
              <a:off x="2677400" y="1195275"/>
              <a:ext cx="265350" cy="220825"/>
            </a:xfrm>
            <a:custGeom>
              <a:avLst/>
              <a:gdLst/>
              <a:ahLst/>
              <a:cxnLst/>
              <a:rect l="l" t="t" r="r" b="b"/>
              <a:pathLst>
                <a:path w="10614" h="8833" extrusionOk="0">
                  <a:moveTo>
                    <a:pt x="5747" y="0"/>
                  </a:moveTo>
                  <a:cubicBezTo>
                    <a:pt x="5142" y="0"/>
                    <a:pt x="4503" y="134"/>
                    <a:pt x="3858" y="430"/>
                  </a:cubicBezTo>
                  <a:cubicBezTo>
                    <a:pt x="2493" y="1067"/>
                    <a:pt x="1765" y="2045"/>
                    <a:pt x="1219" y="3387"/>
                  </a:cubicBezTo>
                  <a:cubicBezTo>
                    <a:pt x="0" y="6257"/>
                    <a:pt x="1858" y="8832"/>
                    <a:pt x="4511" y="8832"/>
                  </a:cubicBezTo>
                  <a:cubicBezTo>
                    <a:pt x="5076" y="8832"/>
                    <a:pt x="5677" y="8716"/>
                    <a:pt x="6292" y="8460"/>
                  </a:cubicBezTo>
                  <a:cubicBezTo>
                    <a:pt x="7634" y="7891"/>
                    <a:pt x="8612" y="7164"/>
                    <a:pt x="9249" y="5821"/>
                  </a:cubicBezTo>
                  <a:cubicBezTo>
                    <a:pt x="10614" y="2849"/>
                    <a:pt x="8538" y="0"/>
                    <a:pt x="5747" y="0"/>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8" name="Google Shape;898;p21"/>
            <p:cNvSpPr/>
            <p:nvPr/>
          </p:nvSpPr>
          <p:spPr>
            <a:xfrm>
              <a:off x="1795700" y="1310500"/>
              <a:ext cx="278100" cy="217600"/>
            </a:xfrm>
            <a:custGeom>
              <a:avLst/>
              <a:gdLst/>
              <a:ahLst/>
              <a:cxnLst/>
              <a:rect l="l" t="t" r="r" b="b"/>
              <a:pathLst>
                <a:path w="11124" h="8704" extrusionOk="0">
                  <a:moveTo>
                    <a:pt x="5323" y="1"/>
                  </a:moveTo>
                  <a:cubicBezTo>
                    <a:pt x="4021" y="1"/>
                    <a:pt x="2717" y="518"/>
                    <a:pt x="1524" y="1554"/>
                  </a:cubicBezTo>
                  <a:cubicBezTo>
                    <a:pt x="410" y="2509"/>
                    <a:pt x="0" y="4807"/>
                    <a:pt x="910" y="6058"/>
                  </a:cubicBezTo>
                  <a:cubicBezTo>
                    <a:pt x="2137" y="7723"/>
                    <a:pt x="3746" y="8703"/>
                    <a:pt x="5530" y="8703"/>
                  </a:cubicBezTo>
                  <a:cubicBezTo>
                    <a:pt x="6426" y="8703"/>
                    <a:pt x="7367" y="8456"/>
                    <a:pt x="8326" y="7923"/>
                  </a:cubicBezTo>
                  <a:cubicBezTo>
                    <a:pt x="10510" y="6717"/>
                    <a:pt x="11124" y="3351"/>
                    <a:pt x="9190" y="1622"/>
                  </a:cubicBezTo>
                  <a:cubicBezTo>
                    <a:pt x="7983" y="541"/>
                    <a:pt x="6654" y="1"/>
                    <a:pt x="5323" y="1"/>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9" name="Google Shape;899;p21"/>
            <p:cNvSpPr/>
            <p:nvPr/>
          </p:nvSpPr>
          <p:spPr>
            <a:xfrm>
              <a:off x="2706175" y="2238800"/>
              <a:ext cx="236600" cy="344700"/>
            </a:xfrm>
            <a:custGeom>
              <a:avLst/>
              <a:gdLst/>
              <a:ahLst/>
              <a:cxnLst/>
              <a:rect l="l" t="t" r="r" b="b"/>
              <a:pathLst>
                <a:path w="9464" h="13788" extrusionOk="0">
                  <a:moveTo>
                    <a:pt x="4399" y="1"/>
                  </a:moveTo>
                  <a:cubicBezTo>
                    <a:pt x="3113" y="1"/>
                    <a:pt x="1775" y="902"/>
                    <a:pt x="1524" y="2433"/>
                  </a:cubicBezTo>
                  <a:cubicBezTo>
                    <a:pt x="0" y="5253"/>
                    <a:pt x="0" y="9371"/>
                    <a:pt x="1661" y="11964"/>
                  </a:cubicBezTo>
                  <a:cubicBezTo>
                    <a:pt x="2447" y="13225"/>
                    <a:pt x="3581" y="13787"/>
                    <a:pt x="4714" y="13787"/>
                  </a:cubicBezTo>
                  <a:cubicBezTo>
                    <a:pt x="6238" y="13787"/>
                    <a:pt x="7761" y="12772"/>
                    <a:pt x="8439" y="11077"/>
                  </a:cubicBezTo>
                  <a:cubicBezTo>
                    <a:pt x="9463" y="8529"/>
                    <a:pt x="8758" y="4207"/>
                    <a:pt x="6824" y="1932"/>
                  </a:cubicBezTo>
                  <a:cubicBezTo>
                    <a:pt x="6457" y="596"/>
                    <a:pt x="5445" y="1"/>
                    <a:pt x="4399" y="1"/>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0" name="Google Shape;900;p21"/>
            <p:cNvSpPr/>
            <p:nvPr/>
          </p:nvSpPr>
          <p:spPr>
            <a:xfrm>
              <a:off x="2003275" y="2384950"/>
              <a:ext cx="313925" cy="216875"/>
            </a:xfrm>
            <a:custGeom>
              <a:avLst/>
              <a:gdLst/>
              <a:ahLst/>
              <a:cxnLst/>
              <a:rect l="l" t="t" r="r" b="b"/>
              <a:pathLst>
                <a:path w="12557" h="8675" extrusionOk="0">
                  <a:moveTo>
                    <a:pt x="8629" y="0"/>
                  </a:moveTo>
                  <a:cubicBezTo>
                    <a:pt x="8514" y="0"/>
                    <a:pt x="8398" y="7"/>
                    <a:pt x="8280" y="22"/>
                  </a:cubicBezTo>
                  <a:cubicBezTo>
                    <a:pt x="5937" y="295"/>
                    <a:pt x="3776" y="749"/>
                    <a:pt x="2002" y="2456"/>
                  </a:cubicBezTo>
                  <a:cubicBezTo>
                    <a:pt x="0" y="4389"/>
                    <a:pt x="1115" y="7574"/>
                    <a:pt x="3594" y="8370"/>
                  </a:cubicBezTo>
                  <a:cubicBezTo>
                    <a:pt x="4282" y="8583"/>
                    <a:pt x="4978" y="8675"/>
                    <a:pt x="5672" y="8675"/>
                  </a:cubicBezTo>
                  <a:cubicBezTo>
                    <a:pt x="6908" y="8675"/>
                    <a:pt x="8139" y="8383"/>
                    <a:pt x="9304" y="7960"/>
                  </a:cubicBezTo>
                  <a:cubicBezTo>
                    <a:pt x="11215" y="7301"/>
                    <a:pt x="12557" y="5640"/>
                    <a:pt x="12261" y="3547"/>
                  </a:cubicBezTo>
                  <a:cubicBezTo>
                    <a:pt x="12025" y="1855"/>
                    <a:pt x="10498" y="0"/>
                    <a:pt x="8629" y="0"/>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1" name="Google Shape;901;p21"/>
            <p:cNvSpPr/>
            <p:nvPr/>
          </p:nvSpPr>
          <p:spPr>
            <a:xfrm>
              <a:off x="1749700" y="1859925"/>
              <a:ext cx="205825" cy="179750"/>
            </a:xfrm>
            <a:custGeom>
              <a:avLst/>
              <a:gdLst/>
              <a:ahLst/>
              <a:cxnLst/>
              <a:rect l="l" t="t" r="r" b="b"/>
              <a:pathLst>
                <a:path w="8233" h="7190" extrusionOk="0">
                  <a:moveTo>
                    <a:pt x="4008" y="0"/>
                  </a:moveTo>
                  <a:cubicBezTo>
                    <a:pt x="1924" y="0"/>
                    <a:pt x="0" y="1624"/>
                    <a:pt x="339" y="4030"/>
                  </a:cubicBezTo>
                  <a:cubicBezTo>
                    <a:pt x="611" y="5922"/>
                    <a:pt x="2314" y="7190"/>
                    <a:pt x="4046" y="7190"/>
                  </a:cubicBezTo>
                  <a:cubicBezTo>
                    <a:pt x="4917" y="7190"/>
                    <a:pt x="5796" y="6869"/>
                    <a:pt x="6504" y="6146"/>
                  </a:cubicBezTo>
                  <a:lnTo>
                    <a:pt x="6799" y="5827"/>
                  </a:lnTo>
                  <a:cubicBezTo>
                    <a:pt x="8232" y="4371"/>
                    <a:pt x="8096" y="1528"/>
                    <a:pt x="6094" y="573"/>
                  </a:cubicBezTo>
                  <a:lnTo>
                    <a:pt x="5730" y="391"/>
                  </a:lnTo>
                  <a:cubicBezTo>
                    <a:pt x="5173" y="125"/>
                    <a:pt x="4585" y="0"/>
                    <a:pt x="4008" y="0"/>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2" name="Google Shape;902;p21"/>
            <p:cNvSpPr/>
            <p:nvPr/>
          </p:nvSpPr>
          <p:spPr>
            <a:xfrm>
              <a:off x="2389975" y="2023950"/>
              <a:ext cx="197925" cy="153525"/>
            </a:xfrm>
            <a:custGeom>
              <a:avLst/>
              <a:gdLst/>
              <a:ahLst/>
              <a:cxnLst/>
              <a:rect l="l" t="t" r="r" b="b"/>
              <a:pathLst>
                <a:path w="7917" h="6141" extrusionOk="0">
                  <a:moveTo>
                    <a:pt x="3454" y="1"/>
                  </a:moveTo>
                  <a:cubicBezTo>
                    <a:pt x="3076" y="1"/>
                    <a:pt x="2699" y="30"/>
                    <a:pt x="2321" y="85"/>
                  </a:cubicBezTo>
                  <a:cubicBezTo>
                    <a:pt x="728" y="313"/>
                    <a:pt x="0" y="2474"/>
                    <a:pt x="774" y="3725"/>
                  </a:cubicBezTo>
                  <a:cubicBezTo>
                    <a:pt x="1138" y="4339"/>
                    <a:pt x="1616" y="4862"/>
                    <a:pt x="2184" y="5294"/>
                  </a:cubicBezTo>
                  <a:cubicBezTo>
                    <a:pt x="2853" y="5842"/>
                    <a:pt x="3672" y="6141"/>
                    <a:pt x="4466" y="6141"/>
                  </a:cubicBezTo>
                  <a:cubicBezTo>
                    <a:pt x="5454" y="6141"/>
                    <a:pt x="6404" y="5679"/>
                    <a:pt x="6984" y="4657"/>
                  </a:cubicBezTo>
                  <a:cubicBezTo>
                    <a:pt x="7917" y="3020"/>
                    <a:pt x="7052" y="586"/>
                    <a:pt x="5119" y="199"/>
                  </a:cubicBezTo>
                  <a:cubicBezTo>
                    <a:pt x="4564" y="64"/>
                    <a:pt x="4009" y="1"/>
                    <a:pt x="3454" y="1"/>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3" name="Google Shape;903;p21"/>
            <p:cNvSpPr/>
            <p:nvPr/>
          </p:nvSpPr>
          <p:spPr>
            <a:xfrm>
              <a:off x="3245425" y="1472775"/>
              <a:ext cx="196275" cy="197875"/>
            </a:xfrm>
            <a:custGeom>
              <a:avLst/>
              <a:gdLst/>
              <a:ahLst/>
              <a:cxnLst/>
              <a:rect l="l" t="t" r="r" b="b"/>
              <a:pathLst>
                <a:path w="7851" h="7915" extrusionOk="0">
                  <a:moveTo>
                    <a:pt x="4513" y="0"/>
                  </a:moveTo>
                  <a:cubicBezTo>
                    <a:pt x="3580" y="0"/>
                    <a:pt x="2631" y="393"/>
                    <a:pt x="2042" y="1273"/>
                  </a:cubicBezTo>
                  <a:cubicBezTo>
                    <a:pt x="1382" y="2205"/>
                    <a:pt x="1314" y="3115"/>
                    <a:pt x="905" y="4116"/>
                  </a:cubicBezTo>
                  <a:cubicBezTo>
                    <a:pt x="0" y="6112"/>
                    <a:pt x="1639" y="7915"/>
                    <a:pt x="3287" y="7915"/>
                  </a:cubicBezTo>
                  <a:cubicBezTo>
                    <a:pt x="4044" y="7915"/>
                    <a:pt x="4802" y="7535"/>
                    <a:pt x="5318" y="6618"/>
                  </a:cubicBezTo>
                  <a:cubicBezTo>
                    <a:pt x="5977" y="5458"/>
                    <a:pt x="6705" y="4662"/>
                    <a:pt x="7160" y="3343"/>
                  </a:cubicBezTo>
                  <a:cubicBezTo>
                    <a:pt x="7850" y="1302"/>
                    <a:pt x="6209" y="0"/>
                    <a:pt x="4513" y="0"/>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4" name="Google Shape;904;p21"/>
            <p:cNvSpPr/>
            <p:nvPr/>
          </p:nvSpPr>
          <p:spPr>
            <a:xfrm>
              <a:off x="3247675" y="933050"/>
              <a:ext cx="233625" cy="177075"/>
            </a:xfrm>
            <a:custGeom>
              <a:avLst/>
              <a:gdLst/>
              <a:ahLst/>
              <a:cxnLst/>
              <a:rect l="l" t="t" r="r" b="b"/>
              <a:pathLst>
                <a:path w="9345" h="7083" extrusionOk="0">
                  <a:moveTo>
                    <a:pt x="4773" y="0"/>
                  </a:moveTo>
                  <a:cubicBezTo>
                    <a:pt x="1" y="0"/>
                    <a:pt x="650" y="7082"/>
                    <a:pt x="4517" y="7082"/>
                  </a:cubicBezTo>
                  <a:cubicBezTo>
                    <a:pt x="4872" y="7082"/>
                    <a:pt x="5253" y="7023"/>
                    <a:pt x="5660" y="6893"/>
                  </a:cubicBezTo>
                  <a:cubicBezTo>
                    <a:pt x="9345" y="5710"/>
                    <a:pt x="8890" y="0"/>
                    <a:pt x="4773" y="0"/>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5" name="Google Shape;905;p21"/>
            <p:cNvSpPr/>
            <p:nvPr/>
          </p:nvSpPr>
          <p:spPr>
            <a:xfrm>
              <a:off x="2950925" y="1955475"/>
              <a:ext cx="288750" cy="274600"/>
            </a:xfrm>
            <a:custGeom>
              <a:avLst/>
              <a:gdLst/>
              <a:ahLst/>
              <a:cxnLst/>
              <a:rect l="l" t="t" r="r" b="b"/>
              <a:pathLst>
                <a:path w="11550" h="10984" extrusionOk="0">
                  <a:moveTo>
                    <a:pt x="2898" y="0"/>
                  </a:moveTo>
                  <a:cubicBezTo>
                    <a:pt x="1277" y="0"/>
                    <a:pt x="0" y="2136"/>
                    <a:pt x="788" y="3711"/>
                  </a:cubicBezTo>
                  <a:cubicBezTo>
                    <a:pt x="1402" y="4917"/>
                    <a:pt x="1834" y="6168"/>
                    <a:pt x="2403" y="7374"/>
                  </a:cubicBezTo>
                  <a:cubicBezTo>
                    <a:pt x="3131" y="8852"/>
                    <a:pt x="4245" y="9785"/>
                    <a:pt x="5633" y="10604"/>
                  </a:cubicBezTo>
                  <a:cubicBezTo>
                    <a:pt x="6092" y="10865"/>
                    <a:pt x="6611" y="10984"/>
                    <a:pt x="7138" y="10984"/>
                  </a:cubicBezTo>
                  <a:cubicBezTo>
                    <a:pt x="9272" y="10984"/>
                    <a:pt x="11549" y="9040"/>
                    <a:pt x="10637" y="6759"/>
                  </a:cubicBezTo>
                  <a:cubicBezTo>
                    <a:pt x="9932" y="5008"/>
                    <a:pt x="9250" y="3689"/>
                    <a:pt x="7612" y="2619"/>
                  </a:cubicBezTo>
                  <a:cubicBezTo>
                    <a:pt x="6452" y="1846"/>
                    <a:pt x="5246" y="1209"/>
                    <a:pt x="4109" y="413"/>
                  </a:cubicBezTo>
                  <a:cubicBezTo>
                    <a:pt x="3701" y="125"/>
                    <a:pt x="3289" y="0"/>
                    <a:pt x="2898" y="0"/>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6" name="Google Shape;906;p21"/>
            <p:cNvSpPr/>
            <p:nvPr/>
          </p:nvSpPr>
          <p:spPr>
            <a:xfrm>
              <a:off x="3434650" y="2244700"/>
              <a:ext cx="193450" cy="190850"/>
            </a:xfrm>
            <a:custGeom>
              <a:avLst/>
              <a:gdLst/>
              <a:ahLst/>
              <a:cxnLst/>
              <a:rect l="l" t="t" r="r" b="b"/>
              <a:pathLst>
                <a:path w="7738" h="7634" extrusionOk="0">
                  <a:moveTo>
                    <a:pt x="4717" y="0"/>
                  </a:moveTo>
                  <a:cubicBezTo>
                    <a:pt x="4251" y="0"/>
                    <a:pt x="3785" y="100"/>
                    <a:pt x="3367" y="309"/>
                  </a:cubicBezTo>
                  <a:cubicBezTo>
                    <a:pt x="2617" y="695"/>
                    <a:pt x="1934" y="1241"/>
                    <a:pt x="1366" y="1901"/>
                  </a:cubicBezTo>
                  <a:cubicBezTo>
                    <a:pt x="1" y="3402"/>
                    <a:pt x="46" y="5677"/>
                    <a:pt x="1729" y="6951"/>
                  </a:cubicBezTo>
                  <a:cubicBezTo>
                    <a:pt x="2324" y="7401"/>
                    <a:pt x="3089" y="7634"/>
                    <a:pt x="3850" y="7634"/>
                  </a:cubicBezTo>
                  <a:cubicBezTo>
                    <a:pt x="5012" y="7634"/>
                    <a:pt x="6166" y="7091"/>
                    <a:pt x="6688" y="5950"/>
                  </a:cubicBezTo>
                  <a:cubicBezTo>
                    <a:pt x="7189" y="4972"/>
                    <a:pt x="7507" y="3880"/>
                    <a:pt x="7598" y="2765"/>
                  </a:cubicBezTo>
                  <a:cubicBezTo>
                    <a:pt x="7737" y="1044"/>
                    <a:pt x="6228" y="0"/>
                    <a:pt x="4717" y="0"/>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7" name="Google Shape;907;p21"/>
            <p:cNvSpPr/>
            <p:nvPr/>
          </p:nvSpPr>
          <p:spPr>
            <a:xfrm>
              <a:off x="3624350" y="1588700"/>
              <a:ext cx="234575" cy="157375"/>
            </a:xfrm>
            <a:custGeom>
              <a:avLst/>
              <a:gdLst/>
              <a:ahLst/>
              <a:cxnLst/>
              <a:rect l="l" t="t" r="r" b="b"/>
              <a:pathLst>
                <a:path w="9383" h="6295" extrusionOk="0">
                  <a:moveTo>
                    <a:pt x="5571" y="1"/>
                  </a:moveTo>
                  <a:cubicBezTo>
                    <a:pt x="3880" y="1"/>
                    <a:pt x="3007" y="894"/>
                    <a:pt x="1853" y="2004"/>
                  </a:cubicBezTo>
                  <a:cubicBezTo>
                    <a:pt x="1" y="3771"/>
                    <a:pt x="1695" y="6295"/>
                    <a:pt x="3840" y="6295"/>
                  </a:cubicBezTo>
                  <a:cubicBezTo>
                    <a:pt x="3987" y="6295"/>
                    <a:pt x="4136" y="6283"/>
                    <a:pt x="4287" y="6258"/>
                  </a:cubicBezTo>
                  <a:cubicBezTo>
                    <a:pt x="6084" y="5985"/>
                    <a:pt x="7017" y="5689"/>
                    <a:pt x="8108" y="4142"/>
                  </a:cubicBezTo>
                  <a:cubicBezTo>
                    <a:pt x="9382" y="2368"/>
                    <a:pt x="7608" y="71"/>
                    <a:pt x="5697" y="2"/>
                  </a:cubicBezTo>
                  <a:cubicBezTo>
                    <a:pt x="5655" y="1"/>
                    <a:pt x="5612" y="1"/>
                    <a:pt x="5571" y="1"/>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8" name="Google Shape;908;p21"/>
            <p:cNvSpPr/>
            <p:nvPr/>
          </p:nvSpPr>
          <p:spPr>
            <a:xfrm>
              <a:off x="3196375" y="2966875"/>
              <a:ext cx="193950" cy="304450"/>
            </a:xfrm>
            <a:custGeom>
              <a:avLst/>
              <a:gdLst/>
              <a:ahLst/>
              <a:cxnLst/>
              <a:rect l="l" t="t" r="r" b="b"/>
              <a:pathLst>
                <a:path w="7758" h="12178" extrusionOk="0">
                  <a:moveTo>
                    <a:pt x="3248" y="0"/>
                  </a:moveTo>
                  <a:cubicBezTo>
                    <a:pt x="1824" y="0"/>
                    <a:pt x="296" y="1239"/>
                    <a:pt x="569" y="3109"/>
                  </a:cubicBezTo>
                  <a:cubicBezTo>
                    <a:pt x="683" y="3973"/>
                    <a:pt x="114" y="5247"/>
                    <a:pt x="69" y="6134"/>
                  </a:cubicBezTo>
                  <a:cubicBezTo>
                    <a:pt x="0" y="7272"/>
                    <a:pt x="182" y="8432"/>
                    <a:pt x="615" y="9501"/>
                  </a:cubicBezTo>
                  <a:cubicBezTo>
                    <a:pt x="1193" y="11008"/>
                    <a:pt x="2407" y="12177"/>
                    <a:pt x="4054" y="12177"/>
                  </a:cubicBezTo>
                  <a:cubicBezTo>
                    <a:pt x="4223" y="12177"/>
                    <a:pt x="4396" y="12165"/>
                    <a:pt x="4573" y="12140"/>
                  </a:cubicBezTo>
                  <a:cubicBezTo>
                    <a:pt x="6370" y="11889"/>
                    <a:pt x="7712" y="10388"/>
                    <a:pt x="7735" y="8568"/>
                  </a:cubicBezTo>
                  <a:cubicBezTo>
                    <a:pt x="7757" y="7272"/>
                    <a:pt x="7507" y="5975"/>
                    <a:pt x="6961" y="4792"/>
                  </a:cubicBezTo>
                  <a:cubicBezTo>
                    <a:pt x="6506" y="3769"/>
                    <a:pt x="5642" y="2927"/>
                    <a:pt x="5392" y="1835"/>
                  </a:cubicBezTo>
                  <a:cubicBezTo>
                    <a:pt x="5100" y="552"/>
                    <a:pt x="4197" y="0"/>
                    <a:pt x="3248" y="0"/>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9" name="Google Shape;909;p21"/>
            <p:cNvSpPr/>
            <p:nvPr/>
          </p:nvSpPr>
          <p:spPr>
            <a:xfrm>
              <a:off x="2532150" y="3339825"/>
              <a:ext cx="221250" cy="225125"/>
            </a:xfrm>
            <a:custGeom>
              <a:avLst/>
              <a:gdLst/>
              <a:ahLst/>
              <a:cxnLst/>
              <a:rect l="l" t="t" r="r" b="b"/>
              <a:pathLst>
                <a:path w="8850" h="9005" extrusionOk="0">
                  <a:moveTo>
                    <a:pt x="4832" y="1"/>
                  </a:moveTo>
                  <a:cubicBezTo>
                    <a:pt x="3906" y="1"/>
                    <a:pt x="2946" y="324"/>
                    <a:pt x="2161" y="952"/>
                  </a:cubicBezTo>
                  <a:cubicBezTo>
                    <a:pt x="0" y="2704"/>
                    <a:pt x="23" y="4888"/>
                    <a:pt x="979" y="7253"/>
                  </a:cubicBezTo>
                  <a:cubicBezTo>
                    <a:pt x="1449" y="8423"/>
                    <a:pt x="2772" y="9004"/>
                    <a:pt x="4032" y="9004"/>
                  </a:cubicBezTo>
                  <a:cubicBezTo>
                    <a:pt x="4660" y="9004"/>
                    <a:pt x="5272" y="8860"/>
                    <a:pt x="5755" y="8573"/>
                  </a:cubicBezTo>
                  <a:cubicBezTo>
                    <a:pt x="8053" y="7208"/>
                    <a:pt x="8849" y="5161"/>
                    <a:pt x="8189" y="2590"/>
                  </a:cubicBezTo>
                  <a:cubicBezTo>
                    <a:pt x="7727" y="837"/>
                    <a:pt x="6321" y="1"/>
                    <a:pt x="4832" y="1"/>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0" name="Google Shape;910;p21"/>
            <p:cNvSpPr/>
            <p:nvPr/>
          </p:nvSpPr>
          <p:spPr>
            <a:xfrm>
              <a:off x="1958625" y="3174175"/>
              <a:ext cx="242000" cy="191000"/>
            </a:xfrm>
            <a:custGeom>
              <a:avLst/>
              <a:gdLst/>
              <a:ahLst/>
              <a:cxnLst/>
              <a:rect l="l" t="t" r="r" b="b"/>
              <a:pathLst>
                <a:path w="9680" h="7640" extrusionOk="0">
                  <a:moveTo>
                    <a:pt x="4775" y="1"/>
                  </a:moveTo>
                  <a:cubicBezTo>
                    <a:pt x="4719" y="1"/>
                    <a:pt x="4663" y="1"/>
                    <a:pt x="4607" y="3"/>
                  </a:cubicBezTo>
                  <a:cubicBezTo>
                    <a:pt x="4588" y="3"/>
                    <a:pt x="4569" y="3"/>
                    <a:pt x="4550" y="3"/>
                  </a:cubicBezTo>
                  <a:cubicBezTo>
                    <a:pt x="1226" y="3"/>
                    <a:pt x="0" y="3975"/>
                    <a:pt x="1991" y="6282"/>
                  </a:cubicBezTo>
                  <a:cubicBezTo>
                    <a:pt x="2754" y="7148"/>
                    <a:pt x="3834" y="7640"/>
                    <a:pt x="4978" y="7640"/>
                  </a:cubicBezTo>
                  <a:cubicBezTo>
                    <a:pt x="5096" y="7640"/>
                    <a:pt x="5215" y="7634"/>
                    <a:pt x="5335" y="7624"/>
                  </a:cubicBezTo>
                  <a:cubicBezTo>
                    <a:pt x="7678" y="7419"/>
                    <a:pt x="9680" y="5440"/>
                    <a:pt x="8974" y="2915"/>
                  </a:cubicBezTo>
                  <a:cubicBezTo>
                    <a:pt x="8838" y="2369"/>
                    <a:pt x="8565" y="1846"/>
                    <a:pt x="8178" y="1414"/>
                  </a:cubicBezTo>
                  <a:cubicBezTo>
                    <a:pt x="7285" y="498"/>
                    <a:pt x="6057" y="1"/>
                    <a:pt x="4775" y="1"/>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1" name="Google Shape;911;p21"/>
            <p:cNvSpPr/>
            <p:nvPr/>
          </p:nvSpPr>
          <p:spPr>
            <a:xfrm>
              <a:off x="2539550" y="2853075"/>
              <a:ext cx="256500" cy="211525"/>
            </a:xfrm>
            <a:custGeom>
              <a:avLst/>
              <a:gdLst/>
              <a:ahLst/>
              <a:cxnLst/>
              <a:rect l="l" t="t" r="r" b="b"/>
              <a:pathLst>
                <a:path w="10260" h="8461" extrusionOk="0">
                  <a:moveTo>
                    <a:pt x="4757" y="0"/>
                  </a:moveTo>
                  <a:cubicBezTo>
                    <a:pt x="4293" y="0"/>
                    <a:pt x="3827" y="51"/>
                    <a:pt x="3367" y="154"/>
                  </a:cubicBezTo>
                  <a:cubicBezTo>
                    <a:pt x="1069" y="609"/>
                    <a:pt x="0" y="3498"/>
                    <a:pt x="1137" y="5432"/>
                  </a:cubicBezTo>
                  <a:cubicBezTo>
                    <a:pt x="2002" y="6933"/>
                    <a:pt x="3207" y="7661"/>
                    <a:pt x="4800" y="8275"/>
                  </a:cubicBezTo>
                  <a:cubicBezTo>
                    <a:pt x="5137" y="8403"/>
                    <a:pt x="5486" y="8461"/>
                    <a:pt x="5835" y="8461"/>
                  </a:cubicBezTo>
                  <a:cubicBezTo>
                    <a:pt x="7420" y="8461"/>
                    <a:pt x="9014" y="7262"/>
                    <a:pt x="9554" y="5864"/>
                  </a:cubicBezTo>
                  <a:cubicBezTo>
                    <a:pt x="10259" y="4044"/>
                    <a:pt x="9668" y="1769"/>
                    <a:pt x="7848" y="814"/>
                  </a:cubicBezTo>
                  <a:cubicBezTo>
                    <a:pt x="6895" y="274"/>
                    <a:pt x="5831" y="0"/>
                    <a:pt x="4757" y="0"/>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2" name="Google Shape;912;p21"/>
            <p:cNvSpPr/>
            <p:nvPr/>
          </p:nvSpPr>
          <p:spPr>
            <a:xfrm>
              <a:off x="3151475" y="2647950"/>
              <a:ext cx="320175" cy="314225"/>
            </a:xfrm>
            <a:custGeom>
              <a:avLst/>
              <a:gdLst/>
              <a:ahLst/>
              <a:cxnLst/>
              <a:rect l="l" t="t" r="r" b="b"/>
              <a:pathLst>
                <a:path w="12807" h="12569" extrusionOk="0">
                  <a:moveTo>
                    <a:pt x="6778" y="1"/>
                  </a:moveTo>
                  <a:cubicBezTo>
                    <a:pt x="5404" y="1"/>
                    <a:pt x="4128" y="608"/>
                    <a:pt x="3412" y="1808"/>
                  </a:cubicBezTo>
                  <a:cubicBezTo>
                    <a:pt x="1683" y="2923"/>
                    <a:pt x="227" y="4788"/>
                    <a:pt x="136" y="6812"/>
                  </a:cubicBezTo>
                  <a:cubicBezTo>
                    <a:pt x="1" y="10193"/>
                    <a:pt x="3214" y="12568"/>
                    <a:pt x="6370" y="12568"/>
                  </a:cubicBezTo>
                  <a:cubicBezTo>
                    <a:pt x="6400" y="12568"/>
                    <a:pt x="6430" y="12568"/>
                    <a:pt x="6460" y="12568"/>
                  </a:cubicBezTo>
                  <a:cubicBezTo>
                    <a:pt x="9758" y="12545"/>
                    <a:pt x="12602" y="9861"/>
                    <a:pt x="12715" y="6539"/>
                  </a:cubicBezTo>
                  <a:cubicBezTo>
                    <a:pt x="12806" y="3560"/>
                    <a:pt x="10531" y="489"/>
                    <a:pt x="7506" y="56"/>
                  </a:cubicBezTo>
                  <a:cubicBezTo>
                    <a:pt x="7262" y="19"/>
                    <a:pt x="7019" y="1"/>
                    <a:pt x="6778" y="1"/>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3" name="Google Shape;913;p21"/>
            <p:cNvSpPr/>
            <p:nvPr/>
          </p:nvSpPr>
          <p:spPr>
            <a:xfrm>
              <a:off x="3489825" y="1861150"/>
              <a:ext cx="179150" cy="139350"/>
            </a:xfrm>
            <a:custGeom>
              <a:avLst/>
              <a:gdLst/>
              <a:ahLst/>
              <a:cxnLst/>
              <a:rect l="l" t="t" r="r" b="b"/>
              <a:pathLst>
                <a:path w="7166" h="5574" extrusionOk="0">
                  <a:moveTo>
                    <a:pt x="3594" y="0"/>
                  </a:moveTo>
                  <a:cubicBezTo>
                    <a:pt x="0" y="0"/>
                    <a:pt x="0" y="5574"/>
                    <a:pt x="3594" y="5574"/>
                  </a:cubicBezTo>
                  <a:cubicBezTo>
                    <a:pt x="7166" y="5574"/>
                    <a:pt x="7166" y="0"/>
                    <a:pt x="3594" y="0"/>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4" name="Google Shape;914;p21"/>
            <p:cNvSpPr/>
            <p:nvPr/>
          </p:nvSpPr>
          <p:spPr>
            <a:xfrm>
              <a:off x="3652450" y="2995700"/>
              <a:ext cx="192300" cy="155750"/>
            </a:xfrm>
            <a:custGeom>
              <a:avLst/>
              <a:gdLst/>
              <a:ahLst/>
              <a:cxnLst/>
              <a:rect l="l" t="t" r="r" b="b"/>
              <a:pathLst>
                <a:path w="7692" h="6230" extrusionOk="0">
                  <a:moveTo>
                    <a:pt x="3570" y="0"/>
                  </a:moveTo>
                  <a:cubicBezTo>
                    <a:pt x="3443" y="0"/>
                    <a:pt x="3314" y="8"/>
                    <a:pt x="3186" y="22"/>
                  </a:cubicBezTo>
                  <a:cubicBezTo>
                    <a:pt x="1616" y="113"/>
                    <a:pt x="1" y="1660"/>
                    <a:pt x="615" y="3366"/>
                  </a:cubicBezTo>
                  <a:cubicBezTo>
                    <a:pt x="1161" y="4890"/>
                    <a:pt x="1889" y="5687"/>
                    <a:pt x="3504" y="6119"/>
                  </a:cubicBezTo>
                  <a:cubicBezTo>
                    <a:pt x="3793" y="6194"/>
                    <a:pt x="4067" y="6229"/>
                    <a:pt x="4325" y="6229"/>
                  </a:cubicBezTo>
                  <a:cubicBezTo>
                    <a:pt x="6704" y="6229"/>
                    <a:pt x="7691" y="3230"/>
                    <a:pt x="6234" y="1342"/>
                  </a:cubicBezTo>
                  <a:cubicBezTo>
                    <a:pt x="5605" y="490"/>
                    <a:pt x="4616" y="0"/>
                    <a:pt x="3570" y="0"/>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5" name="Google Shape;915;p21"/>
            <p:cNvSpPr/>
            <p:nvPr/>
          </p:nvSpPr>
          <p:spPr>
            <a:xfrm>
              <a:off x="2518350" y="3867100"/>
              <a:ext cx="206050" cy="166900"/>
            </a:xfrm>
            <a:custGeom>
              <a:avLst/>
              <a:gdLst/>
              <a:ahLst/>
              <a:cxnLst/>
              <a:rect l="l" t="t" r="r" b="b"/>
              <a:pathLst>
                <a:path w="8242" h="6676" extrusionOk="0">
                  <a:moveTo>
                    <a:pt x="4399" y="1"/>
                  </a:moveTo>
                  <a:cubicBezTo>
                    <a:pt x="3869" y="1"/>
                    <a:pt x="3336" y="133"/>
                    <a:pt x="2850" y="425"/>
                  </a:cubicBezTo>
                  <a:lnTo>
                    <a:pt x="2395" y="721"/>
                  </a:lnTo>
                  <a:cubicBezTo>
                    <a:pt x="0" y="2171"/>
                    <a:pt x="576" y="6675"/>
                    <a:pt x="3630" y="6675"/>
                  </a:cubicBezTo>
                  <a:cubicBezTo>
                    <a:pt x="3738" y="6675"/>
                    <a:pt x="3850" y="6670"/>
                    <a:pt x="3964" y="6658"/>
                  </a:cubicBezTo>
                  <a:lnTo>
                    <a:pt x="4488" y="6590"/>
                  </a:lnTo>
                  <a:cubicBezTo>
                    <a:pt x="6558" y="6362"/>
                    <a:pt x="8241" y="4656"/>
                    <a:pt x="7672" y="2450"/>
                  </a:cubicBezTo>
                  <a:cubicBezTo>
                    <a:pt x="7289" y="999"/>
                    <a:pt x="5855" y="1"/>
                    <a:pt x="4399" y="1"/>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6" name="Google Shape;916;p21"/>
            <p:cNvSpPr/>
            <p:nvPr/>
          </p:nvSpPr>
          <p:spPr>
            <a:xfrm>
              <a:off x="2267150" y="3707100"/>
              <a:ext cx="242850" cy="211025"/>
            </a:xfrm>
            <a:custGeom>
              <a:avLst/>
              <a:gdLst/>
              <a:ahLst/>
              <a:cxnLst/>
              <a:rect l="l" t="t" r="r" b="b"/>
              <a:pathLst>
                <a:path w="9714" h="8441" extrusionOk="0">
                  <a:moveTo>
                    <a:pt x="4845" y="1"/>
                  </a:moveTo>
                  <a:cubicBezTo>
                    <a:pt x="2320" y="1"/>
                    <a:pt x="0" y="2639"/>
                    <a:pt x="842" y="5210"/>
                  </a:cubicBezTo>
                  <a:lnTo>
                    <a:pt x="955" y="5506"/>
                  </a:lnTo>
                  <a:cubicBezTo>
                    <a:pt x="1524" y="7462"/>
                    <a:pt x="3190" y="8440"/>
                    <a:pt x="4857" y="8440"/>
                  </a:cubicBezTo>
                  <a:cubicBezTo>
                    <a:pt x="6523" y="8440"/>
                    <a:pt x="8189" y="7462"/>
                    <a:pt x="8758" y="5506"/>
                  </a:cubicBezTo>
                  <a:lnTo>
                    <a:pt x="8872" y="5210"/>
                  </a:lnTo>
                  <a:cubicBezTo>
                    <a:pt x="9713" y="2639"/>
                    <a:pt x="7393" y="1"/>
                    <a:pt x="4845" y="1"/>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7" name="Google Shape;917;p21"/>
            <p:cNvSpPr/>
            <p:nvPr/>
          </p:nvSpPr>
          <p:spPr>
            <a:xfrm>
              <a:off x="3253800" y="3352875"/>
              <a:ext cx="176325" cy="238050"/>
            </a:xfrm>
            <a:custGeom>
              <a:avLst/>
              <a:gdLst/>
              <a:ahLst/>
              <a:cxnLst/>
              <a:rect l="l" t="t" r="r" b="b"/>
              <a:pathLst>
                <a:path w="7053" h="9522" extrusionOk="0">
                  <a:moveTo>
                    <a:pt x="3063" y="0"/>
                  </a:moveTo>
                  <a:cubicBezTo>
                    <a:pt x="1572" y="0"/>
                    <a:pt x="60" y="958"/>
                    <a:pt x="274" y="2682"/>
                  </a:cubicBezTo>
                  <a:cubicBezTo>
                    <a:pt x="410" y="3592"/>
                    <a:pt x="1" y="4275"/>
                    <a:pt x="1" y="5185"/>
                  </a:cubicBezTo>
                  <a:cubicBezTo>
                    <a:pt x="1" y="6185"/>
                    <a:pt x="410" y="7141"/>
                    <a:pt x="888" y="7982"/>
                  </a:cubicBezTo>
                  <a:cubicBezTo>
                    <a:pt x="1480" y="9012"/>
                    <a:pt x="2587" y="9521"/>
                    <a:pt x="3683" y="9521"/>
                  </a:cubicBezTo>
                  <a:cubicBezTo>
                    <a:pt x="5032" y="9521"/>
                    <a:pt x="6362" y="8750"/>
                    <a:pt x="6689" y="7232"/>
                  </a:cubicBezTo>
                  <a:cubicBezTo>
                    <a:pt x="7053" y="5457"/>
                    <a:pt x="6757" y="4229"/>
                    <a:pt x="5938" y="2887"/>
                  </a:cubicBezTo>
                  <a:cubicBezTo>
                    <a:pt x="5824" y="2591"/>
                    <a:pt x="5756" y="2296"/>
                    <a:pt x="5711" y="1977"/>
                  </a:cubicBezTo>
                  <a:cubicBezTo>
                    <a:pt x="5456" y="625"/>
                    <a:pt x="4267" y="0"/>
                    <a:pt x="3063" y="0"/>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8" name="Google Shape;918;p21"/>
            <p:cNvSpPr/>
            <p:nvPr/>
          </p:nvSpPr>
          <p:spPr>
            <a:xfrm>
              <a:off x="3582775" y="2711750"/>
              <a:ext cx="129700" cy="113975"/>
            </a:xfrm>
            <a:custGeom>
              <a:avLst/>
              <a:gdLst/>
              <a:ahLst/>
              <a:cxnLst/>
              <a:rect l="l" t="t" r="r" b="b"/>
              <a:pathLst>
                <a:path w="5188" h="4559" extrusionOk="0">
                  <a:moveTo>
                    <a:pt x="2595" y="1"/>
                  </a:moveTo>
                  <a:cubicBezTo>
                    <a:pt x="1679" y="1"/>
                    <a:pt x="763" y="518"/>
                    <a:pt x="513" y="1553"/>
                  </a:cubicBezTo>
                  <a:lnTo>
                    <a:pt x="422" y="1872"/>
                  </a:lnTo>
                  <a:cubicBezTo>
                    <a:pt x="1" y="3660"/>
                    <a:pt x="1308" y="4559"/>
                    <a:pt x="2606" y="4559"/>
                  </a:cubicBezTo>
                  <a:cubicBezTo>
                    <a:pt x="3901" y="4559"/>
                    <a:pt x="5187" y="3666"/>
                    <a:pt x="4744" y="1872"/>
                  </a:cubicBezTo>
                  <a:lnTo>
                    <a:pt x="4676" y="1553"/>
                  </a:lnTo>
                  <a:cubicBezTo>
                    <a:pt x="4426" y="518"/>
                    <a:pt x="3510" y="1"/>
                    <a:pt x="2595" y="1"/>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9" name="Google Shape;919;p21"/>
            <p:cNvSpPr/>
            <p:nvPr/>
          </p:nvSpPr>
          <p:spPr>
            <a:xfrm>
              <a:off x="3683175" y="3719650"/>
              <a:ext cx="191950" cy="166825"/>
            </a:xfrm>
            <a:custGeom>
              <a:avLst/>
              <a:gdLst/>
              <a:ahLst/>
              <a:cxnLst/>
              <a:rect l="l" t="t" r="r" b="b"/>
              <a:pathLst>
                <a:path w="7678" h="6673" extrusionOk="0">
                  <a:moveTo>
                    <a:pt x="4056" y="1"/>
                  </a:moveTo>
                  <a:cubicBezTo>
                    <a:pt x="3160" y="1"/>
                    <a:pt x="2263" y="307"/>
                    <a:pt x="1638" y="932"/>
                  </a:cubicBezTo>
                  <a:cubicBezTo>
                    <a:pt x="0" y="2592"/>
                    <a:pt x="569" y="6164"/>
                    <a:pt x="3162" y="6551"/>
                  </a:cubicBezTo>
                  <a:lnTo>
                    <a:pt x="3572" y="6619"/>
                  </a:lnTo>
                  <a:cubicBezTo>
                    <a:pt x="3799" y="6655"/>
                    <a:pt x="4021" y="6673"/>
                    <a:pt x="4235" y="6673"/>
                  </a:cubicBezTo>
                  <a:cubicBezTo>
                    <a:pt x="6291" y="6673"/>
                    <a:pt x="7677" y="5049"/>
                    <a:pt x="7348" y="2865"/>
                  </a:cubicBezTo>
                  <a:cubicBezTo>
                    <a:pt x="7325" y="2729"/>
                    <a:pt x="7302" y="2592"/>
                    <a:pt x="7280" y="2456"/>
                  </a:cubicBezTo>
                  <a:cubicBezTo>
                    <a:pt x="7024" y="839"/>
                    <a:pt x="5540" y="1"/>
                    <a:pt x="4056" y="1"/>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0" name="Google Shape;920;p21"/>
            <p:cNvSpPr/>
            <p:nvPr/>
          </p:nvSpPr>
          <p:spPr>
            <a:xfrm>
              <a:off x="3697825" y="4246275"/>
              <a:ext cx="218100" cy="175300"/>
            </a:xfrm>
            <a:custGeom>
              <a:avLst/>
              <a:gdLst/>
              <a:ahLst/>
              <a:cxnLst/>
              <a:rect l="l" t="t" r="r" b="b"/>
              <a:pathLst>
                <a:path w="8724" h="7012" extrusionOk="0">
                  <a:moveTo>
                    <a:pt x="5929" y="1"/>
                  </a:moveTo>
                  <a:cubicBezTo>
                    <a:pt x="5713" y="1"/>
                    <a:pt x="5489" y="36"/>
                    <a:pt x="5260" y="112"/>
                  </a:cubicBezTo>
                  <a:cubicBezTo>
                    <a:pt x="3918" y="567"/>
                    <a:pt x="2826" y="1022"/>
                    <a:pt x="1803" y="2068"/>
                  </a:cubicBezTo>
                  <a:cubicBezTo>
                    <a:pt x="1" y="3889"/>
                    <a:pt x="1638" y="7012"/>
                    <a:pt x="3812" y="7012"/>
                  </a:cubicBezTo>
                  <a:cubicBezTo>
                    <a:pt x="4272" y="7012"/>
                    <a:pt x="4757" y="6872"/>
                    <a:pt x="5238" y="6550"/>
                  </a:cubicBezTo>
                  <a:cubicBezTo>
                    <a:pt x="6352" y="5799"/>
                    <a:pt x="7285" y="4753"/>
                    <a:pt x="7899" y="3524"/>
                  </a:cubicBezTo>
                  <a:cubicBezTo>
                    <a:pt x="8724" y="2056"/>
                    <a:pt x="7574" y="1"/>
                    <a:pt x="5929" y="1"/>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1" name="Google Shape;921;p21"/>
            <p:cNvSpPr/>
            <p:nvPr/>
          </p:nvSpPr>
          <p:spPr>
            <a:xfrm>
              <a:off x="2856525" y="4282625"/>
              <a:ext cx="175475" cy="138900"/>
            </a:xfrm>
            <a:custGeom>
              <a:avLst/>
              <a:gdLst/>
              <a:ahLst/>
              <a:cxnLst/>
              <a:rect l="l" t="t" r="r" b="b"/>
              <a:pathLst>
                <a:path w="7019" h="5556" extrusionOk="0">
                  <a:moveTo>
                    <a:pt x="3735" y="1"/>
                  </a:moveTo>
                  <a:cubicBezTo>
                    <a:pt x="3211" y="1"/>
                    <a:pt x="2661" y="190"/>
                    <a:pt x="2152" y="637"/>
                  </a:cubicBezTo>
                  <a:cubicBezTo>
                    <a:pt x="1447" y="1274"/>
                    <a:pt x="1197" y="1888"/>
                    <a:pt x="765" y="2684"/>
                  </a:cubicBezTo>
                  <a:cubicBezTo>
                    <a:pt x="1" y="4082"/>
                    <a:pt x="1129" y="5556"/>
                    <a:pt x="2475" y="5556"/>
                  </a:cubicBezTo>
                  <a:cubicBezTo>
                    <a:pt x="2773" y="5556"/>
                    <a:pt x="3080" y="5484"/>
                    <a:pt x="3381" y="5323"/>
                  </a:cubicBezTo>
                  <a:cubicBezTo>
                    <a:pt x="4200" y="4891"/>
                    <a:pt x="4814" y="4641"/>
                    <a:pt x="5451" y="3936"/>
                  </a:cubicBezTo>
                  <a:cubicBezTo>
                    <a:pt x="7018" y="2227"/>
                    <a:pt x="5531" y="1"/>
                    <a:pt x="3735" y="1"/>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2" name="Google Shape;922;p21"/>
            <p:cNvSpPr/>
            <p:nvPr/>
          </p:nvSpPr>
          <p:spPr>
            <a:xfrm>
              <a:off x="3037700" y="3743500"/>
              <a:ext cx="209300" cy="162100"/>
            </a:xfrm>
            <a:custGeom>
              <a:avLst/>
              <a:gdLst/>
              <a:ahLst/>
              <a:cxnLst/>
              <a:rect l="l" t="t" r="r" b="b"/>
              <a:pathLst>
                <a:path w="8372" h="6484" extrusionOk="0">
                  <a:moveTo>
                    <a:pt x="4186" y="1"/>
                  </a:moveTo>
                  <a:cubicBezTo>
                    <a:pt x="1" y="1"/>
                    <a:pt x="1" y="6484"/>
                    <a:pt x="4186" y="6484"/>
                  </a:cubicBezTo>
                  <a:cubicBezTo>
                    <a:pt x="8372" y="6484"/>
                    <a:pt x="8372" y="1"/>
                    <a:pt x="4186" y="1"/>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3" name="Google Shape;923;p21"/>
            <p:cNvSpPr/>
            <p:nvPr/>
          </p:nvSpPr>
          <p:spPr>
            <a:xfrm>
              <a:off x="3500625" y="4075050"/>
              <a:ext cx="174600" cy="134800"/>
            </a:xfrm>
            <a:custGeom>
              <a:avLst/>
              <a:gdLst/>
              <a:ahLst/>
              <a:cxnLst/>
              <a:rect l="l" t="t" r="r" b="b"/>
              <a:pathLst>
                <a:path w="6984" h="5392" extrusionOk="0">
                  <a:moveTo>
                    <a:pt x="3503" y="0"/>
                  </a:moveTo>
                  <a:cubicBezTo>
                    <a:pt x="0" y="0"/>
                    <a:pt x="0" y="5392"/>
                    <a:pt x="3503" y="5392"/>
                  </a:cubicBezTo>
                  <a:cubicBezTo>
                    <a:pt x="6984" y="5392"/>
                    <a:pt x="6984" y="0"/>
                    <a:pt x="3503" y="0"/>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4" name="Google Shape;924;p21"/>
            <p:cNvSpPr/>
            <p:nvPr/>
          </p:nvSpPr>
          <p:spPr>
            <a:xfrm>
              <a:off x="2911450" y="3001375"/>
              <a:ext cx="178600" cy="138775"/>
            </a:xfrm>
            <a:custGeom>
              <a:avLst/>
              <a:gdLst/>
              <a:ahLst/>
              <a:cxnLst/>
              <a:rect l="l" t="t" r="r" b="b"/>
              <a:pathLst>
                <a:path w="7144" h="5551" extrusionOk="0">
                  <a:moveTo>
                    <a:pt x="3572" y="0"/>
                  </a:moveTo>
                  <a:cubicBezTo>
                    <a:pt x="1" y="0"/>
                    <a:pt x="1" y="5551"/>
                    <a:pt x="3572" y="5551"/>
                  </a:cubicBezTo>
                  <a:cubicBezTo>
                    <a:pt x="7144" y="5551"/>
                    <a:pt x="7144" y="0"/>
                    <a:pt x="3572" y="0"/>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5" name="Google Shape;925;p21"/>
            <p:cNvSpPr/>
            <p:nvPr/>
          </p:nvSpPr>
          <p:spPr>
            <a:xfrm>
              <a:off x="3544425" y="3350275"/>
              <a:ext cx="166075" cy="121125"/>
            </a:xfrm>
            <a:custGeom>
              <a:avLst/>
              <a:gdLst/>
              <a:ahLst/>
              <a:cxnLst/>
              <a:rect l="l" t="t" r="r" b="b"/>
              <a:pathLst>
                <a:path w="6643" h="4845" extrusionOk="0">
                  <a:moveTo>
                    <a:pt x="3126" y="0"/>
                  </a:moveTo>
                  <a:cubicBezTo>
                    <a:pt x="17" y="0"/>
                    <a:pt x="0" y="4845"/>
                    <a:pt x="3123" y="4845"/>
                  </a:cubicBezTo>
                  <a:cubicBezTo>
                    <a:pt x="3314" y="4845"/>
                    <a:pt x="3516" y="4826"/>
                    <a:pt x="3731" y="4788"/>
                  </a:cubicBezTo>
                  <a:lnTo>
                    <a:pt x="4367" y="4674"/>
                  </a:lnTo>
                  <a:cubicBezTo>
                    <a:pt x="6642" y="4265"/>
                    <a:pt x="6642" y="580"/>
                    <a:pt x="4367" y="170"/>
                  </a:cubicBezTo>
                  <a:lnTo>
                    <a:pt x="3731" y="57"/>
                  </a:lnTo>
                  <a:cubicBezTo>
                    <a:pt x="3517" y="18"/>
                    <a:pt x="3316" y="0"/>
                    <a:pt x="3126" y="0"/>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6" name="Google Shape;926;p21"/>
            <p:cNvSpPr/>
            <p:nvPr/>
          </p:nvSpPr>
          <p:spPr>
            <a:xfrm>
              <a:off x="4353075" y="3522925"/>
              <a:ext cx="187700" cy="347900"/>
            </a:xfrm>
            <a:custGeom>
              <a:avLst/>
              <a:gdLst/>
              <a:ahLst/>
              <a:cxnLst/>
              <a:rect l="l" t="t" r="r" b="b"/>
              <a:pathLst>
                <a:path w="7508" h="13916" extrusionOk="0">
                  <a:moveTo>
                    <a:pt x="4508" y="0"/>
                  </a:moveTo>
                  <a:cubicBezTo>
                    <a:pt x="3298" y="0"/>
                    <a:pt x="2002" y="742"/>
                    <a:pt x="1570" y="1977"/>
                  </a:cubicBezTo>
                  <a:cubicBezTo>
                    <a:pt x="501" y="5139"/>
                    <a:pt x="1" y="8937"/>
                    <a:pt x="1206" y="12145"/>
                  </a:cubicBezTo>
                  <a:cubicBezTo>
                    <a:pt x="1614" y="13235"/>
                    <a:pt x="2657" y="13915"/>
                    <a:pt x="3686" y="13915"/>
                  </a:cubicBezTo>
                  <a:cubicBezTo>
                    <a:pt x="4439" y="13915"/>
                    <a:pt x="5184" y="13550"/>
                    <a:pt x="5665" y="12713"/>
                  </a:cubicBezTo>
                  <a:cubicBezTo>
                    <a:pt x="7485" y="9483"/>
                    <a:pt x="7508" y="5548"/>
                    <a:pt x="6871" y="1977"/>
                  </a:cubicBezTo>
                  <a:cubicBezTo>
                    <a:pt x="6612" y="599"/>
                    <a:pt x="5595" y="0"/>
                    <a:pt x="4508" y="0"/>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7" name="Google Shape;927;p21"/>
            <p:cNvSpPr/>
            <p:nvPr/>
          </p:nvSpPr>
          <p:spPr>
            <a:xfrm>
              <a:off x="3884475" y="3526250"/>
              <a:ext cx="200775" cy="135950"/>
            </a:xfrm>
            <a:custGeom>
              <a:avLst/>
              <a:gdLst/>
              <a:ahLst/>
              <a:cxnLst/>
              <a:rect l="l" t="t" r="r" b="b"/>
              <a:pathLst>
                <a:path w="8031" h="5438" extrusionOk="0">
                  <a:moveTo>
                    <a:pt x="3385" y="1"/>
                  </a:moveTo>
                  <a:cubicBezTo>
                    <a:pt x="3083" y="1"/>
                    <a:pt x="2780" y="31"/>
                    <a:pt x="2480" y="92"/>
                  </a:cubicBezTo>
                  <a:cubicBezTo>
                    <a:pt x="1" y="479"/>
                    <a:pt x="319" y="3572"/>
                    <a:pt x="1866" y="4733"/>
                  </a:cubicBezTo>
                  <a:cubicBezTo>
                    <a:pt x="2640" y="5324"/>
                    <a:pt x="3527" y="5438"/>
                    <a:pt x="4482" y="5438"/>
                  </a:cubicBezTo>
                  <a:cubicBezTo>
                    <a:pt x="6984" y="5438"/>
                    <a:pt x="8031" y="1866"/>
                    <a:pt x="5733" y="638"/>
                  </a:cubicBezTo>
                  <a:cubicBezTo>
                    <a:pt x="5018" y="222"/>
                    <a:pt x="4206" y="1"/>
                    <a:pt x="3385" y="1"/>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8" name="Google Shape;928;p21"/>
            <p:cNvSpPr/>
            <p:nvPr/>
          </p:nvSpPr>
          <p:spPr>
            <a:xfrm>
              <a:off x="4163150" y="4152950"/>
              <a:ext cx="244225" cy="149975"/>
            </a:xfrm>
            <a:custGeom>
              <a:avLst/>
              <a:gdLst/>
              <a:ahLst/>
              <a:cxnLst/>
              <a:rect l="l" t="t" r="r" b="b"/>
              <a:pathLst>
                <a:path w="9769" h="5999" extrusionOk="0">
                  <a:moveTo>
                    <a:pt x="3737" y="0"/>
                  </a:moveTo>
                  <a:cubicBezTo>
                    <a:pt x="3354" y="0"/>
                    <a:pt x="2960" y="54"/>
                    <a:pt x="2548" y="183"/>
                  </a:cubicBezTo>
                  <a:cubicBezTo>
                    <a:pt x="728" y="751"/>
                    <a:pt x="0" y="3026"/>
                    <a:pt x="1388" y="4459"/>
                  </a:cubicBezTo>
                  <a:cubicBezTo>
                    <a:pt x="2502" y="5597"/>
                    <a:pt x="3731" y="5733"/>
                    <a:pt x="5232" y="5961"/>
                  </a:cubicBezTo>
                  <a:cubicBezTo>
                    <a:pt x="5409" y="5986"/>
                    <a:pt x="5580" y="5999"/>
                    <a:pt x="5746" y="5999"/>
                  </a:cubicBezTo>
                  <a:cubicBezTo>
                    <a:pt x="8786" y="5999"/>
                    <a:pt x="9769" y="1828"/>
                    <a:pt x="6597" y="706"/>
                  </a:cubicBezTo>
                  <a:cubicBezTo>
                    <a:pt x="5618" y="347"/>
                    <a:pt x="4710" y="0"/>
                    <a:pt x="3737" y="0"/>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9" name="Google Shape;929;p21"/>
            <p:cNvSpPr/>
            <p:nvPr/>
          </p:nvSpPr>
          <p:spPr>
            <a:xfrm>
              <a:off x="4896125" y="3932625"/>
              <a:ext cx="246525" cy="186950"/>
            </a:xfrm>
            <a:custGeom>
              <a:avLst/>
              <a:gdLst/>
              <a:ahLst/>
              <a:cxnLst/>
              <a:rect l="l" t="t" r="r" b="b"/>
              <a:pathLst>
                <a:path w="9861" h="7478" extrusionOk="0">
                  <a:moveTo>
                    <a:pt x="6107" y="1"/>
                  </a:moveTo>
                  <a:cubicBezTo>
                    <a:pt x="6029" y="1"/>
                    <a:pt x="5951" y="4"/>
                    <a:pt x="5872" y="11"/>
                  </a:cubicBezTo>
                  <a:cubicBezTo>
                    <a:pt x="4689" y="79"/>
                    <a:pt x="3665" y="215"/>
                    <a:pt x="2778" y="1102"/>
                  </a:cubicBezTo>
                  <a:cubicBezTo>
                    <a:pt x="2164" y="1717"/>
                    <a:pt x="1936" y="2445"/>
                    <a:pt x="1595" y="3195"/>
                  </a:cubicBezTo>
                  <a:cubicBezTo>
                    <a:pt x="1" y="4790"/>
                    <a:pt x="1099" y="7477"/>
                    <a:pt x="3079" y="7477"/>
                  </a:cubicBezTo>
                  <a:cubicBezTo>
                    <a:pt x="3472" y="7477"/>
                    <a:pt x="3899" y="7371"/>
                    <a:pt x="4348" y="7131"/>
                  </a:cubicBezTo>
                  <a:lnTo>
                    <a:pt x="4348" y="7131"/>
                  </a:lnTo>
                  <a:cubicBezTo>
                    <a:pt x="4283" y="7171"/>
                    <a:pt x="4476" y="7185"/>
                    <a:pt x="4761" y="7185"/>
                  </a:cubicBezTo>
                  <a:cubicBezTo>
                    <a:pt x="5280" y="7185"/>
                    <a:pt x="6103" y="7137"/>
                    <a:pt x="6236" y="7108"/>
                  </a:cubicBezTo>
                  <a:cubicBezTo>
                    <a:pt x="7441" y="6789"/>
                    <a:pt x="8124" y="5948"/>
                    <a:pt x="8715" y="4924"/>
                  </a:cubicBezTo>
                  <a:cubicBezTo>
                    <a:pt x="9860" y="2964"/>
                    <a:pt x="8468" y="1"/>
                    <a:pt x="6107" y="1"/>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0" name="Google Shape;930;p21"/>
            <p:cNvSpPr/>
            <p:nvPr/>
          </p:nvSpPr>
          <p:spPr>
            <a:xfrm>
              <a:off x="4843300" y="3335850"/>
              <a:ext cx="214425" cy="225575"/>
            </a:xfrm>
            <a:custGeom>
              <a:avLst/>
              <a:gdLst/>
              <a:ahLst/>
              <a:cxnLst/>
              <a:rect l="l" t="t" r="r" b="b"/>
              <a:pathLst>
                <a:path w="8577" h="9023" extrusionOk="0">
                  <a:moveTo>
                    <a:pt x="4479" y="0"/>
                  </a:moveTo>
                  <a:cubicBezTo>
                    <a:pt x="4181" y="0"/>
                    <a:pt x="3883" y="43"/>
                    <a:pt x="3594" y="133"/>
                  </a:cubicBezTo>
                  <a:lnTo>
                    <a:pt x="3253" y="247"/>
                  </a:lnTo>
                  <a:cubicBezTo>
                    <a:pt x="1911" y="656"/>
                    <a:pt x="614" y="1703"/>
                    <a:pt x="341" y="3159"/>
                  </a:cubicBezTo>
                  <a:cubicBezTo>
                    <a:pt x="0" y="4592"/>
                    <a:pt x="182" y="6116"/>
                    <a:pt x="819" y="7435"/>
                  </a:cubicBezTo>
                  <a:cubicBezTo>
                    <a:pt x="1339" y="8563"/>
                    <a:pt x="2439" y="9023"/>
                    <a:pt x="3559" y="9023"/>
                  </a:cubicBezTo>
                  <a:cubicBezTo>
                    <a:pt x="4155" y="9023"/>
                    <a:pt x="4756" y="8893"/>
                    <a:pt x="5278" y="8663"/>
                  </a:cubicBezTo>
                  <a:cubicBezTo>
                    <a:pt x="6438" y="8163"/>
                    <a:pt x="7211" y="7276"/>
                    <a:pt x="7871" y="6229"/>
                  </a:cubicBezTo>
                  <a:cubicBezTo>
                    <a:pt x="8576" y="4978"/>
                    <a:pt x="8576" y="3432"/>
                    <a:pt x="7871" y="2180"/>
                  </a:cubicBezTo>
                  <a:lnTo>
                    <a:pt x="7666" y="1862"/>
                  </a:lnTo>
                  <a:cubicBezTo>
                    <a:pt x="7039" y="774"/>
                    <a:pt x="5755" y="0"/>
                    <a:pt x="4479" y="0"/>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1" name="Google Shape;931;p21"/>
            <p:cNvSpPr/>
            <p:nvPr/>
          </p:nvSpPr>
          <p:spPr>
            <a:xfrm>
              <a:off x="4666925" y="3855150"/>
              <a:ext cx="191050" cy="163825"/>
            </a:xfrm>
            <a:custGeom>
              <a:avLst/>
              <a:gdLst/>
              <a:ahLst/>
              <a:cxnLst/>
              <a:rect l="l" t="t" r="r" b="b"/>
              <a:pathLst>
                <a:path w="7642" h="6553" extrusionOk="0">
                  <a:moveTo>
                    <a:pt x="3839" y="1"/>
                  </a:moveTo>
                  <a:cubicBezTo>
                    <a:pt x="1082" y="1"/>
                    <a:pt x="0" y="3857"/>
                    <a:pt x="1801" y="5657"/>
                  </a:cubicBezTo>
                  <a:cubicBezTo>
                    <a:pt x="2414" y="6271"/>
                    <a:pt x="3255" y="6553"/>
                    <a:pt x="4101" y="6553"/>
                  </a:cubicBezTo>
                  <a:cubicBezTo>
                    <a:pt x="5861" y="6553"/>
                    <a:pt x="7642" y="5334"/>
                    <a:pt x="7442" y="3337"/>
                  </a:cubicBezTo>
                  <a:lnTo>
                    <a:pt x="7419" y="2996"/>
                  </a:lnTo>
                  <a:cubicBezTo>
                    <a:pt x="7237" y="1290"/>
                    <a:pt x="6191" y="243"/>
                    <a:pt x="4485" y="61"/>
                  </a:cubicBezTo>
                  <a:lnTo>
                    <a:pt x="4144" y="16"/>
                  </a:lnTo>
                  <a:cubicBezTo>
                    <a:pt x="4040" y="6"/>
                    <a:pt x="3938" y="1"/>
                    <a:pt x="3839" y="1"/>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2" name="Google Shape;932;p21"/>
            <p:cNvSpPr/>
            <p:nvPr/>
          </p:nvSpPr>
          <p:spPr>
            <a:xfrm>
              <a:off x="5385250" y="3407400"/>
              <a:ext cx="250825" cy="194525"/>
            </a:xfrm>
            <a:custGeom>
              <a:avLst/>
              <a:gdLst/>
              <a:ahLst/>
              <a:cxnLst/>
              <a:rect l="l" t="t" r="r" b="b"/>
              <a:pathLst>
                <a:path w="10033" h="7781" extrusionOk="0">
                  <a:moveTo>
                    <a:pt x="5005" y="1"/>
                  </a:moveTo>
                  <a:cubicBezTo>
                    <a:pt x="1" y="1"/>
                    <a:pt x="1" y="7780"/>
                    <a:pt x="5005" y="7780"/>
                  </a:cubicBezTo>
                  <a:cubicBezTo>
                    <a:pt x="10032" y="7780"/>
                    <a:pt x="10032" y="1"/>
                    <a:pt x="5005" y="1"/>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3" name="Google Shape;933;p21"/>
            <p:cNvSpPr/>
            <p:nvPr/>
          </p:nvSpPr>
          <p:spPr>
            <a:xfrm>
              <a:off x="5173125" y="3149225"/>
              <a:ext cx="186550" cy="328425"/>
            </a:xfrm>
            <a:custGeom>
              <a:avLst/>
              <a:gdLst/>
              <a:ahLst/>
              <a:cxnLst/>
              <a:rect l="l" t="t" r="r" b="b"/>
              <a:pathLst>
                <a:path w="7462" h="13137" extrusionOk="0">
                  <a:moveTo>
                    <a:pt x="3292" y="0"/>
                  </a:moveTo>
                  <a:cubicBezTo>
                    <a:pt x="2290" y="0"/>
                    <a:pt x="1320" y="655"/>
                    <a:pt x="1343" y="1980"/>
                  </a:cubicBezTo>
                  <a:cubicBezTo>
                    <a:pt x="1388" y="3663"/>
                    <a:pt x="1388" y="4891"/>
                    <a:pt x="751" y="6438"/>
                  </a:cubicBezTo>
                  <a:cubicBezTo>
                    <a:pt x="1" y="8121"/>
                    <a:pt x="137" y="10078"/>
                    <a:pt x="1138" y="11624"/>
                  </a:cubicBezTo>
                  <a:cubicBezTo>
                    <a:pt x="1716" y="12591"/>
                    <a:pt x="2825" y="13136"/>
                    <a:pt x="3906" y="13136"/>
                  </a:cubicBezTo>
                  <a:cubicBezTo>
                    <a:pt x="4910" y="13136"/>
                    <a:pt x="5889" y="12665"/>
                    <a:pt x="6393" y="11624"/>
                  </a:cubicBezTo>
                  <a:cubicBezTo>
                    <a:pt x="7234" y="9918"/>
                    <a:pt x="7462" y="8190"/>
                    <a:pt x="6598" y="6438"/>
                  </a:cubicBezTo>
                  <a:cubicBezTo>
                    <a:pt x="6347" y="5892"/>
                    <a:pt x="5915" y="5414"/>
                    <a:pt x="5733" y="4846"/>
                  </a:cubicBezTo>
                  <a:cubicBezTo>
                    <a:pt x="5437" y="3959"/>
                    <a:pt x="5506" y="2889"/>
                    <a:pt x="5437" y="1980"/>
                  </a:cubicBezTo>
                  <a:cubicBezTo>
                    <a:pt x="5346" y="666"/>
                    <a:pt x="4302" y="0"/>
                    <a:pt x="3292" y="0"/>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4" name="Google Shape;934;p21"/>
            <p:cNvSpPr/>
            <p:nvPr/>
          </p:nvSpPr>
          <p:spPr>
            <a:xfrm>
              <a:off x="5200825" y="3921075"/>
              <a:ext cx="353350" cy="199425"/>
            </a:xfrm>
            <a:custGeom>
              <a:avLst/>
              <a:gdLst/>
              <a:ahLst/>
              <a:cxnLst/>
              <a:rect l="l" t="t" r="r" b="b"/>
              <a:pathLst>
                <a:path w="14134" h="7977" extrusionOk="0">
                  <a:moveTo>
                    <a:pt x="7050" y="0"/>
                  </a:moveTo>
                  <a:cubicBezTo>
                    <a:pt x="6033" y="0"/>
                    <a:pt x="5004" y="189"/>
                    <a:pt x="3988" y="518"/>
                  </a:cubicBezTo>
                  <a:cubicBezTo>
                    <a:pt x="3880" y="506"/>
                    <a:pt x="3774" y="501"/>
                    <a:pt x="3670" y="501"/>
                  </a:cubicBezTo>
                  <a:cubicBezTo>
                    <a:pt x="953" y="501"/>
                    <a:pt x="0" y="4398"/>
                    <a:pt x="2805" y="5341"/>
                  </a:cubicBezTo>
                  <a:cubicBezTo>
                    <a:pt x="4303" y="6922"/>
                    <a:pt x="6348" y="7976"/>
                    <a:pt x="8523" y="7976"/>
                  </a:cubicBezTo>
                  <a:cubicBezTo>
                    <a:pt x="8694" y="7976"/>
                    <a:pt x="8866" y="7970"/>
                    <a:pt x="9038" y="7956"/>
                  </a:cubicBezTo>
                  <a:cubicBezTo>
                    <a:pt x="12632" y="7683"/>
                    <a:pt x="14134" y="3066"/>
                    <a:pt x="10858" y="1041"/>
                  </a:cubicBezTo>
                  <a:cubicBezTo>
                    <a:pt x="9643" y="312"/>
                    <a:pt x="8356" y="0"/>
                    <a:pt x="7050" y="0"/>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5" name="Google Shape;935;p21"/>
            <p:cNvSpPr/>
            <p:nvPr/>
          </p:nvSpPr>
          <p:spPr>
            <a:xfrm>
              <a:off x="5754325" y="3980375"/>
              <a:ext cx="271875" cy="188325"/>
            </a:xfrm>
            <a:custGeom>
              <a:avLst/>
              <a:gdLst/>
              <a:ahLst/>
              <a:cxnLst/>
              <a:rect l="l" t="t" r="r" b="b"/>
              <a:pathLst>
                <a:path w="10875" h="7533" extrusionOk="0">
                  <a:moveTo>
                    <a:pt x="5448" y="1"/>
                  </a:moveTo>
                  <a:cubicBezTo>
                    <a:pt x="4353" y="1"/>
                    <a:pt x="3268" y="334"/>
                    <a:pt x="2457" y="1058"/>
                  </a:cubicBezTo>
                  <a:cubicBezTo>
                    <a:pt x="410" y="1649"/>
                    <a:pt x="1" y="4834"/>
                    <a:pt x="1980" y="5744"/>
                  </a:cubicBezTo>
                  <a:cubicBezTo>
                    <a:pt x="2860" y="6900"/>
                    <a:pt x="4341" y="7532"/>
                    <a:pt x="5800" y="7532"/>
                  </a:cubicBezTo>
                  <a:cubicBezTo>
                    <a:pt x="6264" y="7532"/>
                    <a:pt x="6727" y="7468"/>
                    <a:pt x="7166" y="7336"/>
                  </a:cubicBezTo>
                  <a:cubicBezTo>
                    <a:pt x="10146" y="6449"/>
                    <a:pt x="10874" y="2263"/>
                    <a:pt x="8031" y="648"/>
                  </a:cubicBezTo>
                  <a:cubicBezTo>
                    <a:pt x="7260" y="227"/>
                    <a:pt x="6350" y="1"/>
                    <a:pt x="5448" y="1"/>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6" name="Google Shape;936;p21"/>
            <p:cNvSpPr/>
            <p:nvPr/>
          </p:nvSpPr>
          <p:spPr>
            <a:xfrm>
              <a:off x="5580875" y="4411875"/>
              <a:ext cx="216700" cy="236975"/>
            </a:xfrm>
            <a:custGeom>
              <a:avLst/>
              <a:gdLst/>
              <a:ahLst/>
              <a:cxnLst/>
              <a:rect l="l" t="t" r="r" b="b"/>
              <a:pathLst>
                <a:path w="8668" h="9479" extrusionOk="0">
                  <a:moveTo>
                    <a:pt x="4482" y="0"/>
                  </a:moveTo>
                  <a:cubicBezTo>
                    <a:pt x="2851" y="0"/>
                    <a:pt x="1240" y="1214"/>
                    <a:pt x="615" y="2837"/>
                  </a:cubicBezTo>
                  <a:cubicBezTo>
                    <a:pt x="1" y="4452"/>
                    <a:pt x="456" y="6022"/>
                    <a:pt x="1184" y="7501"/>
                  </a:cubicBezTo>
                  <a:cubicBezTo>
                    <a:pt x="1814" y="8762"/>
                    <a:pt x="3276" y="9478"/>
                    <a:pt x="4670" y="9478"/>
                  </a:cubicBezTo>
                  <a:cubicBezTo>
                    <a:pt x="4986" y="9478"/>
                    <a:pt x="5298" y="9442"/>
                    <a:pt x="5597" y="9366"/>
                  </a:cubicBezTo>
                  <a:cubicBezTo>
                    <a:pt x="7371" y="8888"/>
                    <a:pt x="8372" y="7319"/>
                    <a:pt x="8508" y="5567"/>
                  </a:cubicBezTo>
                  <a:cubicBezTo>
                    <a:pt x="8668" y="3816"/>
                    <a:pt x="8099" y="2428"/>
                    <a:pt x="6939" y="1131"/>
                  </a:cubicBezTo>
                  <a:cubicBezTo>
                    <a:pt x="6208" y="338"/>
                    <a:pt x="5342" y="0"/>
                    <a:pt x="4482" y="0"/>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7" name="Google Shape;937;p21"/>
            <p:cNvSpPr/>
            <p:nvPr/>
          </p:nvSpPr>
          <p:spPr>
            <a:xfrm>
              <a:off x="5731675" y="3595750"/>
              <a:ext cx="242750" cy="181425"/>
            </a:xfrm>
            <a:custGeom>
              <a:avLst/>
              <a:gdLst/>
              <a:ahLst/>
              <a:cxnLst/>
              <a:rect l="l" t="t" r="r" b="b"/>
              <a:pathLst>
                <a:path w="9710" h="7257" extrusionOk="0">
                  <a:moveTo>
                    <a:pt x="5615" y="0"/>
                  </a:moveTo>
                  <a:cubicBezTo>
                    <a:pt x="5329" y="0"/>
                    <a:pt x="5025" y="35"/>
                    <a:pt x="4706" y="110"/>
                  </a:cubicBezTo>
                  <a:cubicBezTo>
                    <a:pt x="3068" y="474"/>
                    <a:pt x="2249" y="1407"/>
                    <a:pt x="1293" y="2726"/>
                  </a:cubicBezTo>
                  <a:cubicBezTo>
                    <a:pt x="0" y="4532"/>
                    <a:pt x="1723" y="7256"/>
                    <a:pt x="3806" y="7256"/>
                  </a:cubicBezTo>
                  <a:cubicBezTo>
                    <a:pt x="3848" y="7256"/>
                    <a:pt x="3890" y="7255"/>
                    <a:pt x="3932" y="7253"/>
                  </a:cubicBezTo>
                  <a:cubicBezTo>
                    <a:pt x="5570" y="7184"/>
                    <a:pt x="6707" y="6889"/>
                    <a:pt x="7913" y="5729"/>
                  </a:cubicBezTo>
                  <a:lnTo>
                    <a:pt x="7845" y="5638"/>
                  </a:lnTo>
                  <a:cubicBezTo>
                    <a:pt x="9710" y="3669"/>
                    <a:pt x="8554" y="0"/>
                    <a:pt x="5615" y="0"/>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8" name="Google Shape;938;p21"/>
            <p:cNvSpPr/>
            <p:nvPr/>
          </p:nvSpPr>
          <p:spPr>
            <a:xfrm>
              <a:off x="5104900" y="3659900"/>
              <a:ext cx="147875" cy="114325"/>
            </a:xfrm>
            <a:custGeom>
              <a:avLst/>
              <a:gdLst/>
              <a:ahLst/>
              <a:cxnLst/>
              <a:rect l="l" t="t" r="r" b="b"/>
              <a:pathLst>
                <a:path w="5915" h="4573" extrusionOk="0">
                  <a:moveTo>
                    <a:pt x="2957" y="1"/>
                  </a:moveTo>
                  <a:cubicBezTo>
                    <a:pt x="0" y="1"/>
                    <a:pt x="0" y="4573"/>
                    <a:pt x="2957" y="4573"/>
                  </a:cubicBezTo>
                  <a:cubicBezTo>
                    <a:pt x="5892" y="4573"/>
                    <a:pt x="5914" y="1"/>
                    <a:pt x="2957" y="1"/>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9" name="Google Shape;939;p21"/>
            <p:cNvSpPr/>
            <p:nvPr/>
          </p:nvSpPr>
          <p:spPr>
            <a:xfrm>
              <a:off x="5576900" y="3102725"/>
              <a:ext cx="223525" cy="187425"/>
            </a:xfrm>
            <a:custGeom>
              <a:avLst/>
              <a:gdLst/>
              <a:ahLst/>
              <a:cxnLst/>
              <a:rect l="l" t="t" r="r" b="b"/>
              <a:pathLst>
                <a:path w="8941" h="7497" extrusionOk="0">
                  <a:moveTo>
                    <a:pt x="5085" y="1"/>
                  </a:moveTo>
                  <a:cubicBezTo>
                    <a:pt x="4214" y="1"/>
                    <a:pt x="3344" y="325"/>
                    <a:pt x="2662" y="973"/>
                  </a:cubicBezTo>
                  <a:cubicBezTo>
                    <a:pt x="1092" y="2452"/>
                    <a:pt x="1" y="6342"/>
                    <a:pt x="2798" y="7252"/>
                  </a:cubicBezTo>
                  <a:cubicBezTo>
                    <a:pt x="3263" y="7417"/>
                    <a:pt x="3740" y="7496"/>
                    <a:pt x="4211" y="7496"/>
                  </a:cubicBezTo>
                  <a:cubicBezTo>
                    <a:pt x="5493" y="7496"/>
                    <a:pt x="6725" y="6906"/>
                    <a:pt x="7507" y="5841"/>
                  </a:cubicBezTo>
                  <a:cubicBezTo>
                    <a:pt x="8622" y="4363"/>
                    <a:pt x="8940" y="2406"/>
                    <a:pt x="7507" y="973"/>
                  </a:cubicBezTo>
                  <a:cubicBezTo>
                    <a:pt x="6825" y="325"/>
                    <a:pt x="5955" y="1"/>
                    <a:pt x="5085" y="1"/>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0" name="Google Shape;940;p21"/>
            <p:cNvSpPr/>
            <p:nvPr/>
          </p:nvSpPr>
          <p:spPr>
            <a:xfrm>
              <a:off x="4744225" y="4350900"/>
              <a:ext cx="212850" cy="272900"/>
            </a:xfrm>
            <a:custGeom>
              <a:avLst/>
              <a:gdLst/>
              <a:ahLst/>
              <a:cxnLst/>
              <a:rect l="l" t="t" r="r" b="b"/>
              <a:pathLst>
                <a:path w="8514" h="10916" extrusionOk="0">
                  <a:moveTo>
                    <a:pt x="2737" y="0"/>
                  </a:moveTo>
                  <a:cubicBezTo>
                    <a:pt x="1353" y="0"/>
                    <a:pt x="0" y="1479"/>
                    <a:pt x="779" y="3161"/>
                  </a:cubicBezTo>
                  <a:cubicBezTo>
                    <a:pt x="1325" y="4366"/>
                    <a:pt x="1916" y="5572"/>
                    <a:pt x="2439" y="6800"/>
                  </a:cubicBezTo>
                  <a:cubicBezTo>
                    <a:pt x="2985" y="8097"/>
                    <a:pt x="3304" y="9257"/>
                    <a:pt x="4350" y="10235"/>
                  </a:cubicBezTo>
                  <a:cubicBezTo>
                    <a:pt x="4857" y="10710"/>
                    <a:pt x="5416" y="10915"/>
                    <a:pt x="5950" y="10915"/>
                  </a:cubicBezTo>
                  <a:cubicBezTo>
                    <a:pt x="7312" y="10915"/>
                    <a:pt x="8514" y="9584"/>
                    <a:pt x="8285" y="7983"/>
                  </a:cubicBezTo>
                  <a:cubicBezTo>
                    <a:pt x="8081" y="6618"/>
                    <a:pt x="7216" y="5618"/>
                    <a:pt x="6511" y="4480"/>
                  </a:cubicBezTo>
                  <a:cubicBezTo>
                    <a:pt x="5806" y="3320"/>
                    <a:pt x="5146" y="2205"/>
                    <a:pt x="4464" y="1068"/>
                  </a:cubicBezTo>
                  <a:cubicBezTo>
                    <a:pt x="4019" y="314"/>
                    <a:pt x="3374" y="0"/>
                    <a:pt x="2737" y="0"/>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1" name="Google Shape;941;p21"/>
            <p:cNvSpPr/>
            <p:nvPr/>
          </p:nvSpPr>
          <p:spPr>
            <a:xfrm>
              <a:off x="3826475" y="4462325"/>
              <a:ext cx="271850" cy="211000"/>
            </a:xfrm>
            <a:custGeom>
              <a:avLst/>
              <a:gdLst/>
              <a:ahLst/>
              <a:cxnLst/>
              <a:rect l="l" t="t" r="r" b="b"/>
              <a:pathLst>
                <a:path w="10874" h="8440" extrusionOk="0">
                  <a:moveTo>
                    <a:pt x="5437" y="0"/>
                  </a:moveTo>
                  <a:cubicBezTo>
                    <a:pt x="1" y="0"/>
                    <a:pt x="1" y="8440"/>
                    <a:pt x="5437" y="8440"/>
                  </a:cubicBezTo>
                  <a:cubicBezTo>
                    <a:pt x="10874" y="8440"/>
                    <a:pt x="10874" y="0"/>
                    <a:pt x="5437" y="0"/>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2" name="Google Shape;942;p21"/>
            <p:cNvSpPr/>
            <p:nvPr/>
          </p:nvSpPr>
          <p:spPr>
            <a:xfrm>
              <a:off x="2341075" y="4212675"/>
              <a:ext cx="229775" cy="177450"/>
            </a:xfrm>
            <a:custGeom>
              <a:avLst/>
              <a:gdLst/>
              <a:ahLst/>
              <a:cxnLst/>
              <a:rect l="l" t="t" r="r" b="b"/>
              <a:pathLst>
                <a:path w="9191" h="7098" extrusionOk="0">
                  <a:moveTo>
                    <a:pt x="4595" y="0"/>
                  </a:moveTo>
                  <a:cubicBezTo>
                    <a:pt x="0" y="0"/>
                    <a:pt x="0" y="7098"/>
                    <a:pt x="4595" y="7098"/>
                  </a:cubicBezTo>
                  <a:cubicBezTo>
                    <a:pt x="9190" y="7098"/>
                    <a:pt x="9167" y="0"/>
                    <a:pt x="4595" y="0"/>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3" name="Google Shape;943;p21"/>
            <p:cNvSpPr/>
            <p:nvPr/>
          </p:nvSpPr>
          <p:spPr>
            <a:xfrm>
              <a:off x="3104825" y="4105200"/>
              <a:ext cx="183700" cy="142750"/>
            </a:xfrm>
            <a:custGeom>
              <a:avLst/>
              <a:gdLst/>
              <a:ahLst/>
              <a:cxnLst/>
              <a:rect l="l" t="t" r="r" b="b"/>
              <a:pathLst>
                <a:path w="7348" h="5710" extrusionOk="0">
                  <a:moveTo>
                    <a:pt x="3685" y="0"/>
                  </a:moveTo>
                  <a:cubicBezTo>
                    <a:pt x="0" y="0"/>
                    <a:pt x="0" y="5710"/>
                    <a:pt x="3685" y="5710"/>
                  </a:cubicBezTo>
                  <a:cubicBezTo>
                    <a:pt x="7348" y="5710"/>
                    <a:pt x="7348" y="0"/>
                    <a:pt x="3685" y="0"/>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44" name="Google Shape;944;p21"/>
          <p:cNvSpPr txBox="1">
            <a:spLocks noGrp="1"/>
          </p:cNvSpPr>
          <p:nvPr>
            <p:ph type="title" idx="6"/>
          </p:nvPr>
        </p:nvSpPr>
        <p:spPr>
          <a:xfrm>
            <a:off x="720000" y="540000"/>
            <a:ext cx="5927700" cy="572700"/>
          </a:xfrm>
          <a:prstGeom prst="rect">
            <a:avLst/>
          </a:prstGeom>
        </p:spPr>
        <p:txBody>
          <a:bodyPr spcFirstLastPara="1" wrap="square" lIns="91425" tIns="91425" rIns="91425" bIns="91425" anchor="t" anchorCtr="0">
            <a:normAutofit/>
          </a:bodyPr>
          <a:lstStyle>
            <a:lvl1pPr lvl="0" rtl="0">
              <a:spcBef>
                <a:spcPts val="0"/>
              </a:spcBef>
              <a:spcAft>
                <a:spcPts val="0"/>
              </a:spcAft>
              <a:buSzPts val="3000"/>
              <a:buFont typeface="Merriweather"/>
              <a:buNone/>
              <a:defRPr sz="3000"/>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945" name="Google Shape;945;p21"/>
          <p:cNvSpPr/>
          <p:nvPr/>
        </p:nvSpPr>
        <p:spPr>
          <a:xfrm rot="-2700000">
            <a:off x="7917379" y="-336656"/>
            <a:ext cx="1667238" cy="2121052"/>
          </a:xfrm>
          <a:custGeom>
            <a:avLst/>
            <a:gdLst/>
            <a:ahLst/>
            <a:cxnLst/>
            <a:rect l="l" t="t" r="r" b="b"/>
            <a:pathLst>
              <a:path w="68462" h="87097" extrusionOk="0">
                <a:moveTo>
                  <a:pt x="38749" y="20088"/>
                </a:moveTo>
                <a:lnTo>
                  <a:pt x="38749" y="20088"/>
                </a:lnTo>
                <a:cubicBezTo>
                  <a:pt x="38711" y="20104"/>
                  <a:pt x="38665" y="20121"/>
                  <a:pt x="38598" y="20138"/>
                </a:cubicBezTo>
                <a:lnTo>
                  <a:pt x="38082" y="20300"/>
                </a:lnTo>
                <a:cubicBezTo>
                  <a:pt x="38137" y="20273"/>
                  <a:pt x="38191" y="20246"/>
                  <a:pt x="38245" y="20219"/>
                </a:cubicBezTo>
                <a:lnTo>
                  <a:pt x="38749" y="20088"/>
                </a:lnTo>
                <a:close/>
                <a:moveTo>
                  <a:pt x="10986" y="19595"/>
                </a:moveTo>
                <a:cubicBezTo>
                  <a:pt x="10199" y="20273"/>
                  <a:pt x="9928" y="20517"/>
                  <a:pt x="8517" y="21792"/>
                </a:cubicBezTo>
                <a:cubicBezTo>
                  <a:pt x="9304" y="21006"/>
                  <a:pt x="10118" y="20273"/>
                  <a:pt x="10986" y="19595"/>
                </a:cubicBezTo>
                <a:close/>
                <a:moveTo>
                  <a:pt x="8409" y="22172"/>
                </a:moveTo>
                <a:lnTo>
                  <a:pt x="8273" y="22308"/>
                </a:lnTo>
                <a:lnTo>
                  <a:pt x="7679" y="22848"/>
                </a:lnTo>
                <a:lnTo>
                  <a:pt x="7679" y="22848"/>
                </a:lnTo>
                <a:cubicBezTo>
                  <a:pt x="7859" y="22670"/>
                  <a:pt x="8039" y="22515"/>
                  <a:pt x="8219" y="22335"/>
                </a:cubicBezTo>
                <a:lnTo>
                  <a:pt x="8409" y="22172"/>
                </a:lnTo>
                <a:close/>
                <a:moveTo>
                  <a:pt x="8626" y="21819"/>
                </a:moveTo>
                <a:cubicBezTo>
                  <a:pt x="8138" y="22253"/>
                  <a:pt x="7649" y="22687"/>
                  <a:pt x="6754" y="23582"/>
                </a:cubicBezTo>
                <a:cubicBezTo>
                  <a:pt x="7487" y="22823"/>
                  <a:pt x="7921" y="22389"/>
                  <a:pt x="8192" y="22145"/>
                </a:cubicBezTo>
                <a:cubicBezTo>
                  <a:pt x="8327" y="22036"/>
                  <a:pt x="8463" y="21928"/>
                  <a:pt x="8626" y="21819"/>
                </a:cubicBezTo>
                <a:close/>
                <a:moveTo>
                  <a:pt x="7677" y="22796"/>
                </a:moveTo>
                <a:lnTo>
                  <a:pt x="7677" y="22796"/>
                </a:lnTo>
                <a:lnTo>
                  <a:pt x="7677" y="22796"/>
                </a:lnTo>
                <a:cubicBezTo>
                  <a:pt x="7323" y="23149"/>
                  <a:pt x="6971" y="23502"/>
                  <a:pt x="6641" y="23855"/>
                </a:cubicBezTo>
                <a:lnTo>
                  <a:pt x="6641" y="23855"/>
                </a:lnTo>
                <a:cubicBezTo>
                  <a:pt x="6960" y="23485"/>
                  <a:pt x="7305" y="23140"/>
                  <a:pt x="7677" y="22796"/>
                </a:cubicBezTo>
                <a:close/>
                <a:moveTo>
                  <a:pt x="6076" y="24288"/>
                </a:moveTo>
                <a:lnTo>
                  <a:pt x="6022" y="24342"/>
                </a:lnTo>
                <a:lnTo>
                  <a:pt x="6022" y="24342"/>
                </a:lnTo>
                <a:lnTo>
                  <a:pt x="6022" y="24342"/>
                </a:lnTo>
                <a:lnTo>
                  <a:pt x="6076" y="24288"/>
                </a:lnTo>
                <a:close/>
                <a:moveTo>
                  <a:pt x="5975" y="24396"/>
                </a:moveTo>
                <a:lnTo>
                  <a:pt x="5859" y="24559"/>
                </a:lnTo>
                <a:lnTo>
                  <a:pt x="5859" y="24532"/>
                </a:lnTo>
                <a:lnTo>
                  <a:pt x="5975" y="24396"/>
                </a:lnTo>
                <a:close/>
                <a:moveTo>
                  <a:pt x="5267" y="25585"/>
                </a:moveTo>
                <a:lnTo>
                  <a:pt x="5235" y="25617"/>
                </a:lnTo>
                <a:lnTo>
                  <a:pt x="5235" y="25617"/>
                </a:lnTo>
                <a:lnTo>
                  <a:pt x="5267" y="25585"/>
                </a:lnTo>
                <a:close/>
                <a:moveTo>
                  <a:pt x="5515" y="25090"/>
                </a:moveTo>
                <a:cubicBezTo>
                  <a:pt x="5526" y="25090"/>
                  <a:pt x="5497" y="25132"/>
                  <a:pt x="5398" y="25264"/>
                </a:cubicBezTo>
                <a:cubicBezTo>
                  <a:pt x="5290" y="25372"/>
                  <a:pt x="5154" y="25535"/>
                  <a:pt x="4964" y="25834"/>
                </a:cubicBezTo>
                <a:cubicBezTo>
                  <a:pt x="4747" y="26105"/>
                  <a:pt x="4476" y="26457"/>
                  <a:pt x="4123" y="26973"/>
                </a:cubicBezTo>
                <a:cubicBezTo>
                  <a:pt x="4747" y="26023"/>
                  <a:pt x="5073" y="25617"/>
                  <a:pt x="5452" y="25128"/>
                </a:cubicBezTo>
                <a:cubicBezTo>
                  <a:pt x="5484" y="25107"/>
                  <a:pt x="5508" y="25090"/>
                  <a:pt x="5515" y="25090"/>
                </a:cubicBezTo>
                <a:close/>
                <a:moveTo>
                  <a:pt x="54791" y="29197"/>
                </a:moveTo>
                <a:lnTo>
                  <a:pt x="54953" y="29251"/>
                </a:lnTo>
                <a:lnTo>
                  <a:pt x="55089" y="29305"/>
                </a:lnTo>
                <a:lnTo>
                  <a:pt x="54791" y="29197"/>
                </a:lnTo>
                <a:close/>
                <a:moveTo>
                  <a:pt x="45650" y="30146"/>
                </a:moveTo>
                <a:cubicBezTo>
                  <a:pt x="45507" y="30187"/>
                  <a:pt x="45364" y="30228"/>
                  <a:pt x="45222" y="30280"/>
                </a:cubicBezTo>
                <a:lnTo>
                  <a:pt x="45222" y="30280"/>
                </a:lnTo>
                <a:cubicBezTo>
                  <a:pt x="45363" y="30234"/>
                  <a:pt x="45506" y="30189"/>
                  <a:pt x="45650" y="30146"/>
                </a:cubicBezTo>
                <a:close/>
                <a:moveTo>
                  <a:pt x="3310" y="28220"/>
                </a:moveTo>
                <a:lnTo>
                  <a:pt x="3310" y="28220"/>
                </a:lnTo>
                <a:cubicBezTo>
                  <a:pt x="3120" y="28573"/>
                  <a:pt x="2930" y="28899"/>
                  <a:pt x="2767" y="29278"/>
                </a:cubicBezTo>
                <a:cubicBezTo>
                  <a:pt x="2577" y="29631"/>
                  <a:pt x="2414" y="29984"/>
                  <a:pt x="2279" y="30336"/>
                </a:cubicBezTo>
                <a:lnTo>
                  <a:pt x="2197" y="30526"/>
                </a:lnTo>
                <a:cubicBezTo>
                  <a:pt x="2306" y="30173"/>
                  <a:pt x="2442" y="29875"/>
                  <a:pt x="2631" y="29495"/>
                </a:cubicBezTo>
                <a:cubicBezTo>
                  <a:pt x="2713" y="29305"/>
                  <a:pt x="2821" y="29116"/>
                  <a:pt x="2930" y="28899"/>
                </a:cubicBezTo>
                <a:cubicBezTo>
                  <a:pt x="3038" y="28709"/>
                  <a:pt x="3174" y="28465"/>
                  <a:pt x="3310" y="28220"/>
                </a:cubicBezTo>
                <a:close/>
                <a:moveTo>
                  <a:pt x="50625" y="28637"/>
                </a:moveTo>
                <a:cubicBezTo>
                  <a:pt x="51222" y="28637"/>
                  <a:pt x="51819" y="28670"/>
                  <a:pt x="52414" y="28735"/>
                </a:cubicBezTo>
                <a:lnTo>
                  <a:pt x="52414" y="28735"/>
                </a:lnTo>
                <a:cubicBezTo>
                  <a:pt x="51885" y="28680"/>
                  <a:pt x="51352" y="28656"/>
                  <a:pt x="50821" y="28656"/>
                </a:cubicBezTo>
                <a:cubicBezTo>
                  <a:pt x="50497" y="28656"/>
                  <a:pt x="50174" y="28665"/>
                  <a:pt x="49854" y="28682"/>
                </a:cubicBezTo>
                <a:cubicBezTo>
                  <a:pt x="49529" y="28709"/>
                  <a:pt x="49230" y="28736"/>
                  <a:pt x="48905" y="28790"/>
                </a:cubicBezTo>
                <a:lnTo>
                  <a:pt x="48335" y="28817"/>
                </a:lnTo>
                <a:cubicBezTo>
                  <a:pt x="46328" y="29116"/>
                  <a:pt x="44375" y="29712"/>
                  <a:pt x="42531" y="30580"/>
                </a:cubicBezTo>
                <a:lnTo>
                  <a:pt x="42531" y="30580"/>
                </a:lnTo>
                <a:lnTo>
                  <a:pt x="42585" y="30553"/>
                </a:lnTo>
                <a:cubicBezTo>
                  <a:pt x="42992" y="30336"/>
                  <a:pt x="43372" y="30173"/>
                  <a:pt x="43860" y="29984"/>
                </a:cubicBezTo>
                <a:cubicBezTo>
                  <a:pt x="44538" y="29712"/>
                  <a:pt x="45216" y="29495"/>
                  <a:pt x="45894" y="29305"/>
                </a:cubicBezTo>
                <a:cubicBezTo>
                  <a:pt x="46599" y="29116"/>
                  <a:pt x="47332" y="28953"/>
                  <a:pt x="48064" y="28844"/>
                </a:cubicBezTo>
                <a:cubicBezTo>
                  <a:pt x="48913" y="28705"/>
                  <a:pt x="49769" y="28637"/>
                  <a:pt x="50625" y="28637"/>
                </a:cubicBezTo>
                <a:close/>
                <a:moveTo>
                  <a:pt x="43387" y="30988"/>
                </a:moveTo>
                <a:lnTo>
                  <a:pt x="43387" y="30988"/>
                </a:lnTo>
                <a:cubicBezTo>
                  <a:pt x="43224" y="31063"/>
                  <a:pt x="43051" y="31133"/>
                  <a:pt x="42878" y="31205"/>
                </a:cubicBezTo>
                <a:lnTo>
                  <a:pt x="42878" y="31205"/>
                </a:lnTo>
                <a:cubicBezTo>
                  <a:pt x="43048" y="31128"/>
                  <a:pt x="43217" y="31055"/>
                  <a:pt x="43387" y="30988"/>
                </a:cubicBezTo>
                <a:close/>
                <a:moveTo>
                  <a:pt x="41093" y="32072"/>
                </a:moveTo>
                <a:lnTo>
                  <a:pt x="40985" y="32153"/>
                </a:lnTo>
                <a:lnTo>
                  <a:pt x="40713" y="32289"/>
                </a:lnTo>
                <a:lnTo>
                  <a:pt x="40849" y="32208"/>
                </a:lnTo>
                <a:lnTo>
                  <a:pt x="41093" y="32072"/>
                </a:lnTo>
                <a:close/>
                <a:moveTo>
                  <a:pt x="1411" y="32696"/>
                </a:moveTo>
                <a:lnTo>
                  <a:pt x="1357" y="32940"/>
                </a:lnTo>
                <a:cubicBezTo>
                  <a:pt x="1357" y="32962"/>
                  <a:pt x="1339" y="33002"/>
                  <a:pt x="1332" y="33002"/>
                </a:cubicBezTo>
                <a:cubicBezTo>
                  <a:pt x="1331" y="33002"/>
                  <a:pt x="1330" y="32999"/>
                  <a:pt x="1330" y="32994"/>
                </a:cubicBezTo>
                <a:lnTo>
                  <a:pt x="1384" y="32777"/>
                </a:lnTo>
                <a:lnTo>
                  <a:pt x="1411" y="32696"/>
                </a:lnTo>
                <a:close/>
                <a:moveTo>
                  <a:pt x="39303" y="33076"/>
                </a:moveTo>
                <a:lnTo>
                  <a:pt x="38950" y="33320"/>
                </a:lnTo>
                <a:lnTo>
                  <a:pt x="39167" y="33157"/>
                </a:lnTo>
                <a:lnTo>
                  <a:pt x="39303" y="33076"/>
                </a:lnTo>
                <a:close/>
                <a:moveTo>
                  <a:pt x="60769" y="33587"/>
                </a:moveTo>
                <a:lnTo>
                  <a:pt x="60769" y="33587"/>
                </a:lnTo>
                <a:cubicBezTo>
                  <a:pt x="60838" y="33697"/>
                  <a:pt x="60906" y="33807"/>
                  <a:pt x="60975" y="33916"/>
                </a:cubicBezTo>
                <a:cubicBezTo>
                  <a:pt x="60901" y="33813"/>
                  <a:pt x="60835" y="33702"/>
                  <a:pt x="60769" y="33587"/>
                </a:cubicBezTo>
                <a:close/>
                <a:moveTo>
                  <a:pt x="60975" y="33916"/>
                </a:moveTo>
                <a:cubicBezTo>
                  <a:pt x="61068" y="34040"/>
                  <a:pt x="61134" y="34173"/>
                  <a:pt x="61194" y="34304"/>
                </a:cubicBezTo>
                <a:lnTo>
                  <a:pt x="61194" y="34304"/>
                </a:lnTo>
                <a:cubicBezTo>
                  <a:pt x="61127" y="34175"/>
                  <a:pt x="61056" y="34046"/>
                  <a:pt x="60975" y="33916"/>
                </a:cubicBezTo>
                <a:close/>
                <a:moveTo>
                  <a:pt x="651" y="36303"/>
                </a:moveTo>
                <a:lnTo>
                  <a:pt x="651" y="36358"/>
                </a:lnTo>
                <a:lnTo>
                  <a:pt x="543" y="37090"/>
                </a:lnTo>
                <a:lnTo>
                  <a:pt x="543" y="37063"/>
                </a:lnTo>
                <a:lnTo>
                  <a:pt x="651" y="36303"/>
                </a:lnTo>
                <a:close/>
                <a:moveTo>
                  <a:pt x="597" y="37470"/>
                </a:moveTo>
                <a:lnTo>
                  <a:pt x="570" y="37741"/>
                </a:lnTo>
                <a:cubicBezTo>
                  <a:pt x="570" y="37814"/>
                  <a:pt x="548" y="37822"/>
                  <a:pt x="544" y="37842"/>
                </a:cubicBezTo>
                <a:lnTo>
                  <a:pt x="544" y="37842"/>
                </a:lnTo>
                <a:lnTo>
                  <a:pt x="570" y="37578"/>
                </a:lnTo>
                <a:cubicBezTo>
                  <a:pt x="570" y="37524"/>
                  <a:pt x="570" y="37497"/>
                  <a:pt x="597" y="37470"/>
                </a:cubicBezTo>
                <a:close/>
                <a:moveTo>
                  <a:pt x="33146" y="36276"/>
                </a:moveTo>
                <a:lnTo>
                  <a:pt x="30298" y="38283"/>
                </a:lnTo>
                <a:cubicBezTo>
                  <a:pt x="30786" y="37877"/>
                  <a:pt x="30786" y="37877"/>
                  <a:pt x="33146" y="36276"/>
                </a:cubicBezTo>
                <a:close/>
                <a:moveTo>
                  <a:pt x="28481" y="40399"/>
                </a:moveTo>
                <a:lnTo>
                  <a:pt x="28426" y="40426"/>
                </a:lnTo>
                <a:cubicBezTo>
                  <a:pt x="28400" y="40449"/>
                  <a:pt x="28367" y="40476"/>
                  <a:pt x="28328" y="40507"/>
                </a:cubicBezTo>
                <a:lnTo>
                  <a:pt x="28328" y="40507"/>
                </a:lnTo>
                <a:lnTo>
                  <a:pt x="28481" y="40399"/>
                </a:lnTo>
                <a:close/>
                <a:moveTo>
                  <a:pt x="245" y="41536"/>
                </a:moveTo>
                <a:cubicBezTo>
                  <a:pt x="245" y="41537"/>
                  <a:pt x="245" y="41538"/>
                  <a:pt x="245" y="41538"/>
                </a:cubicBezTo>
                <a:lnTo>
                  <a:pt x="245" y="41593"/>
                </a:lnTo>
                <a:cubicBezTo>
                  <a:pt x="245" y="41574"/>
                  <a:pt x="245" y="41555"/>
                  <a:pt x="245" y="41536"/>
                </a:cubicBezTo>
                <a:close/>
                <a:moveTo>
                  <a:pt x="43652" y="46854"/>
                </a:moveTo>
                <a:cubicBezTo>
                  <a:pt x="43910" y="46881"/>
                  <a:pt x="44169" y="46908"/>
                  <a:pt x="44429" y="46936"/>
                </a:cubicBezTo>
                <a:lnTo>
                  <a:pt x="45894" y="47072"/>
                </a:lnTo>
                <a:lnTo>
                  <a:pt x="45840" y="47072"/>
                </a:lnTo>
                <a:lnTo>
                  <a:pt x="46708" y="47126"/>
                </a:lnTo>
                <a:cubicBezTo>
                  <a:pt x="47440" y="47234"/>
                  <a:pt x="48064" y="47289"/>
                  <a:pt x="48606" y="47343"/>
                </a:cubicBezTo>
                <a:cubicBezTo>
                  <a:pt x="47494" y="47316"/>
                  <a:pt x="46220" y="47153"/>
                  <a:pt x="45107" y="47017"/>
                </a:cubicBezTo>
                <a:lnTo>
                  <a:pt x="44619" y="46990"/>
                </a:lnTo>
                <a:lnTo>
                  <a:pt x="44402" y="46936"/>
                </a:lnTo>
                <a:lnTo>
                  <a:pt x="43652" y="46854"/>
                </a:lnTo>
                <a:close/>
                <a:moveTo>
                  <a:pt x="62277" y="39016"/>
                </a:moveTo>
                <a:lnTo>
                  <a:pt x="62304" y="39070"/>
                </a:lnTo>
                <a:cubicBezTo>
                  <a:pt x="62304" y="39206"/>
                  <a:pt x="62304" y="39341"/>
                  <a:pt x="62277" y="39450"/>
                </a:cubicBezTo>
                <a:lnTo>
                  <a:pt x="62223" y="39829"/>
                </a:lnTo>
                <a:lnTo>
                  <a:pt x="62168" y="40209"/>
                </a:lnTo>
                <a:lnTo>
                  <a:pt x="62060" y="40589"/>
                </a:lnTo>
                <a:cubicBezTo>
                  <a:pt x="61762" y="41728"/>
                  <a:pt x="61219" y="42759"/>
                  <a:pt x="60460" y="43627"/>
                </a:cubicBezTo>
                <a:cubicBezTo>
                  <a:pt x="59700" y="44495"/>
                  <a:pt x="58805" y="45200"/>
                  <a:pt x="57774" y="45742"/>
                </a:cubicBezTo>
                <a:cubicBezTo>
                  <a:pt x="57340" y="45987"/>
                  <a:pt x="56879" y="46176"/>
                  <a:pt x="56418" y="46366"/>
                </a:cubicBezTo>
                <a:cubicBezTo>
                  <a:pt x="55550" y="46665"/>
                  <a:pt x="54682" y="46909"/>
                  <a:pt x="53787" y="47072"/>
                </a:cubicBezTo>
                <a:cubicBezTo>
                  <a:pt x="52865" y="47234"/>
                  <a:pt x="51970" y="47316"/>
                  <a:pt x="51075" y="47343"/>
                </a:cubicBezTo>
                <a:lnTo>
                  <a:pt x="50342" y="47343"/>
                </a:lnTo>
                <a:cubicBezTo>
                  <a:pt x="51319" y="47343"/>
                  <a:pt x="52322" y="47261"/>
                  <a:pt x="53272" y="47099"/>
                </a:cubicBezTo>
                <a:cubicBezTo>
                  <a:pt x="54248" y="46963"/>
                  <a:pt x="55225" y="46719"/>
                  <a:pt x="56147" y="46366"/>
                </a:cubicBezTo>
                <a:cubicBezTo>
                  <a:pt x="57096" y="46041"/>
                  <a:pt x="57991" y="45580"/>
                  <a:pt x="58805" y="45010"/>
                </a:cubicBezTo>
                <a:cubicBezTo>
                  <a:pt x="59646" y="44441"/>
                  <a:pt x="60351" y="43735"/>
                  <a:pt x="60948" y="42894"/>
                </a:cubicBezTo>
                <a:cubicBezTo>
                  <a:pt x="61192" y="42542"/>
                  <a:pt x="61409" y="42189"/>
                  <a:pt x="61599" y="41810"/>
                </a:cubicBezTo>
                <a:cubicBezTo>
                  <a:pt x="61680" y="41620"/>
                  <a:pt x="61734" y="41430"/>
                  <a:pt x="61816" y="41240"/>
                </a:cubicBezTo>
                <a:cubicBezTo>
                  <a:pt x="61897" y="41023"/>
                  <a:pt x="61979" y="40833"/>
                  <a:pt x="62033" y="40643"/>
                </a:cubicBezTo>
                <a:lnTo>
                  <a:pt x="62114" y="40236"/>
                </a:lnTo>
                <a:cubicBezTo>
                  <a:pt x="62141" y="40101"/>
                  <a:pt x="62168" y="39965"/>
                  <a:pt x="62195" y="39829"/>
                </a:cubicBezTo>
                <a:lnTo>
                  <a:pt x="62250" y="39423"/>
                </a:lnTo>
                <a:lnTo>
                  <a:pt x="62277" y="39016"/>
                </a:lnTo>
                <a:close/>
                <a:moveTo>
                  <a:pt x="46681" y="54639"/>
                </a:moveTo>
                <a:cubicBezTo>
                  <a:pt x="47277" y="54639"/>
                  <a:pt x="47901" y="54639"/>
                  <a:pt x="48498" y="54693"/>
                </a:cubicBezTo>
                <a:lnTo>
                  <a:pt x="48498" y="54720"/>
                </a:lnTo>
                <a:cubicBezTo>
                  <a:pt x="47847" y="54693"/>
                  <a:pt x="47196" y="54693"/>
                  <a:pt x="46545" y="54666"/>
                </a:cubicBezTo>
                <a:lnTo>
                  <a:pt x="46572" y="54666"/>
                </a:lnTo>
                <a:cubicBezTo>
                  <a:pt x="46599" y="54639"/>
                  <a:pt x="46654" y="54639"/>
                  <a:pt x="46681" y="54639"/>
                </a:cubicBezTo>
                <a:close/>
                <a:moveTo>
                  <a:pt x="43760" y="54729"/>
                </a:moveTo>
                <a:lnTo>
                  <a:pt x="43760" y="54729"/>
                </a:lnTo>
                <a:cubicBezTo>
                  <a:pt x="43401" y="54753"/>
                  <a:pt x="43058" y="54778"/>
                  <a:pt x="42693" y="54802"/>
                </a:cubicBezTo>
                <a:lnTo>
                  <a:pt x="42395" y="54802"/>
                </a:lnTo>
                <a:cubicBezTo>
                  <a:pt x="42857" y="54778"/>
                  <a:pt x="43318" y="54753"/>
                  <a:pt x="43760" y="54729"/>
                </a:cubicBezTo>
                <a:close/>
                <a:moveTo>
                  <a:pt x="39503" y="46546"/>
                </a:moveTo>
                <a:cubicBezTo>
                  <a:pt x="39524" y="46546"/>
                  <a:pt x="39545" y="46546"/>
                  <a:pt x="39566" y="46546"/>
                </a:cubicBezTo>
                <a:lnTo>
                  <a:pt x="39566" y="46546"/>
                </a:lnTo>
                <a:cubicBezTo>
                  <a:pt x="38788" y="46552"/>
                  <a:pt x="38015" y="46601"/>
                  <a:pt x="37242" y="46692"/>
                </a:cubicBezTo>
                <a:cubicBezTo>
                  <a:pt x="36536" y="46773"/>
                  <a:pt x="35831" y="46909"/>
                  <a:pt x="35126" y="47072"/>
                </a:cubicBezTo>
                <a:cubicBezTo>
                  <a:pt x="34394" y="47289"/>
                  <a:pt x="33688" y="47560"/>
                  <a:pt x="33037" y="47939"/>
                </a:cubicBezTo>
                <a:cubicBezTo>
                  <a:pt x="31383" y="48835"/>
                  <a:pt x="29999" y="50191"/>
                  <a:pt x="29104" y="51845"/>
                </a:cubicBezTo>
                <a:cubicBezTo>
                  <a:pt x="28670" y="52605"/>
                  <a:pt x="28426" y="53446"/>
                  <a:pt x="28318" y="54286"/>
                </a:cubicBezTo>
                <a:cubicBezTo>
                  <a:pt x="28291" y="54720"/>
                  <a:pt x="28291" y="55154"/>
                  <a:pt x="28345" y="55561"/>
                </a:cubicBezTo>
                <a:cubicBezTo>
                  <a:pt x="28372" y="55778"/>
                  <a:pt x="28426" y="55968"/>
                  <a:pt x="28481" y="56185"/>
                </a:cubicBezTo>
                <a:cubicBezTo>
                  <a:pt x="28508" y="56294"/>
                  <a:pt x="28535" y="56402"/>
                  <a:pt x="28562" y="56483"/>
                </a:cubicBezTo>
                <a:cubicBezTo>
                  <a:pt x="28589" y="56565"/>
                  <a:pt x="28616" y="56619"/>
                  <a:pt x="28643" y="56673"/>
                </a:cubicBezTo>
                <a:lnTo>
                  <a:pt x="28725" y="56863"/>
                </a:lnTo>
                <a:cubicBezTo>
                  <a:pt x="28725" y="56872"/>
                  <a:pt x="28728" y="56875"/>
                  <a:pt x="28732" y="56875"/>
                </a:cubicBezTo>
                <a:cubicBezTo>
                  <a:pt x="28740" y="56875"/>
                  <a:pt x="28752" y="56863"/>
                  <a:pt x="28752" y="56863"/>
                </a:cubicBezTo>
                <a:lnTo>
                  <a:pt x="28806" y="56863"/>
                </a:lnTo>
                <a:lnTo>
                  <a:pt x="28915" y="56836"/>
                </a:lnTo>
                <a:lnTo>
                  <a:pt x="29430" y="56673"/>
                </a:lnTo>
                <a:cubicBezTo>
                  <a:pt x="29864" y="56565"/>
                  <a:pt x="30298" y="56429"/>
                  <a:pt x="30732" y="56321"/>
                </a:cubicBezTo>
                <a:lnTo>
                  <a:pt x="32007" y="55968"/>
                </a:lnTo>
                <a:lnTo>
                  <a:pt x="33309" y="55670"/>
                </a:lnTo>
                <a:cubicBezTo>
                  <a:pt x="36374" y="54965"/>
                  <a:pt x="39493" y="54531"/>
                  <a:pt x="42612" y="54341"/>
                </a:cubicBezTo>
                <a:cubicBezTo>
                  <a:pt x="43792" y="54280"/>
                  <a:pt x="44957" y="54249"/>
                  <a:pt x="46129" y="54249"/>
                </a:cubicBezTo>
                <a:cubicBezTo>
                  <a:pt x="46520" y="54249"/>
                  <a:pt x="46911" y="54253"/>
                  <a:pt x="47304" y="54259"/>
                </a:cubicBezTo>
                <a:cubicBezTo>
                  <a:pt x="48878" y="54259"/>
                  <a:pt x="50451" y="54449"/>
                  <a:pt x="51970" y="54829"/>
                </a:cubicBezTo>
                <a:cubicBezTo>
                  <a:pt x="53326" y="55127"/>
                  <a:pt x="54601" y="55697"/>
                  <a:pt x="55767" y="56429"/>
                </a:cubicBezTo>
                <a:cubicBezTo>
                  <a:pt x="56364" y="56836"/>
                  <a:pt x="56879" y="57297"/>
                  <a:pt x="57340" y="57840"/>
                </a:cubicBezTo>
                <a:cubicBezTo>
                  <a:pt x="57557" y="58111"/>
                  <a:pt x="57747" y="58409"/>
                  <a:pt x="57910" y="58708"/>
                </a:cubicBezTo>
                <a:cubicBezTo>
                  <a:pt x="57991" y="58870"/>
                  <a:pt x="58073" y="59033"/>
                  <a:pt x="58154" y="59196"/>
                </a:cubicBezTo>
                <a:lnTo>
                  <a:pt x="58317" y="59711"/>
                </a:lnTo>
                <a:cubicBezTo>
                  <a:pt x="58805" y="61257"/>
                  <a:pt x="58561" y="63047"/>
                  <a:pt x="57367" y="64702"/>
                </a:cubicBezTo>
                <a:cubicBezTo>
                  <a:pt x="57937" y="63834"/>
                  <a:pt x="58344" y="62858"/>
                  <a:pt x="58480" y="61854"/>
                </a:cubicBezTo>
                <a:cubicBezTo>
                  <a:pt x="58588" y="60796"/>
                  <a:pt x="58371" y="59765"/>
                  <a:pt x="57883" y="58843"/>
                </a:cubicBezTo>
                <a:cubicBezTo>
                  <a:pt x="57422" y="57975"/>
                  <a:pt x="56744" y="57216"/>
                  <a:pt x="55930" y="56646"/>
                </a:cubicBezTo>
                <a:cubicBezTo>
                  <a:pt x="55198" y="56131"/>
                  <a:pt x="54384" y="55670"/>
                  <a:pt x="53516" y="55344"/>
                </a:cubicBezTo>
                <a:cubicBezTo>
                  <a:pt x="53299" y="55290"/>
                  <a:pt x="53055" y="55209"/>
                  <a:pt x="52838" y="55182"/>
                </a:cubicBezTo>
                <a:cubicBezTo>
                  <a:pt x="51482" y="54775"/>
                  <a:pt x="50071" y="54503"/>
                  <a:pt x="48661" y="54422"/>
                </a:cubicBezTo>
                <a:cubicBezTo>
                  <a:pt x="48335" y="54395"/>
                  <a:pt x="47928" y="54368"/>
                  <a:pt x="47494" y="54368"/>
                </a:cubicBezTo>
                <a:cubicBezTo>
                  <a:pt x="47205" y="54368"/>
                  <a:pt x="46904" y="54356"/>
                  <a:pt x="46606" y="54356"/>
                </a:cubicBezTo>
                <a:cubicBezTo>
                  <a:pt x="46458" y="54356"/>
                  <a:pt x="46310" y="54359"/>
                  <a:pt x="46165" y="54368"/>
                </a:cubicBezTo>
                <a:lnTo>
                  <a:pt x="45867" y="54368"/>
                </a:lnTo>
                <a:cubicBezTo>
                  <a:pt x="42558" y="54422"/>
                  <a:pt x="39276" y="54693"/>
                  <a:pt x="36021" y="55236"/>
                </a:cubicBezTo>
                <a:cubicBezTo>
                  <a:pt x="35506" y="55344"/>
                  <a:pt x="35126" y="55426"/>
                  <a:pt x="34746" y="55507"/>
                </a:cubicBezTo>
                <a:cubicBezTo>
                  <a:pt x="33905" y="55670"/>
                  <a:pt x="33064" y="55833"/>
                  <a:pt x="32196" y="56050"/>
                </a:cubicBezTo>
                <a:cubicBezTo>
                  <a:pt x="31410" y="56239"/>
                  <a:pt x="30542" y="56483"/>
                  <a:pt x="29782" y="56700"/>
                </a:cubicBezTo>
                <a:lnTo>
                  <a:pt x="29077" y="56917"/>
                </a:lnTo>
                <a:lnTo>
                  <a:pt x="28779" y="56999"/>
                </a:lnTo>
                <a:lnTo>
                  <a:pt x="28725" y="57026"/>
                </a:lnTo>
                <a:cubicBezTo>
                  <a:pt x="28707" y="57026"/>
                  <a:pt x="28688" y="57038"/>
                  <a:pt x="28670" y="57038"/>
                </a:cubicBezTo>
                <a:cubicBezTo>
                  <a:pt x="28661" y="57038"/>
                  <a:pt x="28652" y="57035"/>
                  <a:pt x="28643" y="57026"/>
                </a:cubicBezTo>
                <a:lnTo>
                  <a:pt x="28589" y="56890"/>
                </a:lnTo>
                <a:cubicBezTo>
                  <a:pt x="28562" y="56782"/>
                  <a:pt x="28508" y="56700"/>
                  <a:pt x="28481" y="56619"/>
                </a:cubicBezTo>
                <a:cubicBezTo>
                  <a:pt x="28453" y="56511"/>
                  <a:pt x="28399" y="56375"/>
                  <a:pt x="28372" y="56267"/>
                </a:cubicBezTo>
                <a:cubicBezTo>
                  <a:pt x="28318" y="56022"/>
                  <a:pt x="28264" y="55778"/>
                  <a:pt x="28236" y="55534"/>
                </a:cubicBezTo>
                <a:cubicBezTo>
                  <a:pt x="28128" y="54503"/>
                  <a:pt x="28264" y="53473"/>
                  <a:pt x="28698" y="52523"/>
                </a:cubicBezTo>
                <a:cubicBezTo>
                  <a:pt x="29837" y="49974"/>
                  <a:pt x="32007" y="48021"/>
                  <a:pt x="34692" y="47153"/>
                </a:cubicBezTo>
                <a:cubicBezTo>
                  <a:pt x="34990" y="47044"/>
                  <a:pt x="35343" y="46963"/>
                  <a:pt x="35668" y="46909"/>
                </a:cubicBezTo>
                <a:cubicBezTo>
                  <a:pt x="36021" y="46827"/>
                  <a:pt x="36346" y="46773"/>
                  <a:pt x="36699" y="46719"/>
                </a:cubicBezTo>
                <a:cubicBezTo>
                  <a:pt x="37617" y="46607"/>
                  <a:pt x="38560" y="46546"/>
                  <a:pt x="39503" y="46546"/>
                </a:cubicBezTo>
                <a:close/>
                <a:moveTo>
                  <a:pt x="52772" y="1"/>
                </a:moveTo>
                <a:cubicBezTo>
                  <a:pt x="52016" y="1"/>
                  <a:pt x="51261" y="55"/>
                  <a:pt x="50505" y="147"/>
                </a:cubicBezTo>
                <a:cubicBezTo>
                  <a:pt x="50261" y="174"/>
                  <a:pt x="49637" y="202"/>
                  <a:pt x="49203" y="283"/>
                </a:cubicBezTo>
                <a:lnTo>
                  <a:pt x="48959" y="283"/>
                </a:lnTo>
                <a:cubicBezTo>
                  <a:pt x="48145" y="419"/>
                  <a:pt x="47684" y="500"/>
                  <a:pt x="47223" y="608"/>
                </a:cubicBezTo>
                <a:cubicBezTo>
                  <a:pt x="46572" y="717"/>
                  <a:pt x="46247" y="798"/>
                  <a:pt x="45894" y="880"/>
                </a:cubicBezTo>
                <a:cubicBezTo>
                  <a:pt x="45541" y="934"/>
                  <a:pt x="45162" y="1042"/>
                  <a:pt x="44456" y="1205"/>
                </a:cubicBezTo>
                <a:cubicBezTo>
                  <a:pt x="42639" y="1666"/>
                  <a:pt x="40768" y="2263"/>
                  <a:pt x="38977" y="2887"/>
                </a:cubicBezTo>
                <a:cubicBezTo>
                  <a:pt x="38543" y="3050"/>
                  <a:pt x="37893" y="3267"/>
                  <a:pt x="37214" y="3538"/>
                </a:cubicBezTo>
                <a:cubicBezTo>
                  <a:pt x="36536" y="3782"/>
                  <a:pt x="35804" y="4107"/>
                  <a:pt x="35153" y="4352"/>
                </a:cubicBezTo>
                <a:cubicBezTo>
                  <a:pt x="35158" y="4351"/>
                  <a:pt x="35161" y="4350"/>
                  <a:pt x="35164" y="4350"/>
                </a:cubicBezTo>
                <a:cubicBezTo>
                  <a:pt x="35256" y="4350"/>
                  <a:pt x="34236" y="4795"/>
                  <a:pt x="33471" y="5111"/>
                </a:cubicBezTo>
                <a:cubicBezTo>
                  <a:pt x="32495" y="5572"/>
                  <a:pt x="31491" y="6006"/>
                  <a:pt x="30569" y="6467"/>
                </a:cubicBezTo>
                <a:cubicBezTo>
                  <a:pt x="29159" y="7145"/>
                  <a:pt x="28236" y="7661"/>
                  <a:pt x="27396" y="8149"/>
                </a:cubicBezTo>
                <a:lnTo>
                  <a:pt x="27423" y="8122"/>
                </a:lnTo>
                <a:lnTo>
                  <a:pt x="26690" y="8529"/>
                </a:lnTo>
                <a:lnTo>
                  <a:pt x="26745" y="8501"/>
                </a:lnTo>
                <a:lnTo>
                  <a:pt x="26745" y="8501"/>
                </a:lnTo>
                <a:lnTo>
                  <a:pt x="24114" y="9993"/>
                </a:lnTo>
                <a:cubicBezTo>
                  <a:pt x="22459" y="10916"/>
                  <a:pt x="20750" y="12000"/>
                  <a:pt x="19041" y="13167"/>
                </a:cubicBezTo>
                <a:lnTo>
                  <a:pt x="17387" y="14333"/>
                </a:lnTo>
                <a:cubicBezTo>
                  <a:pt x="15461" y="15662"/>
                  <a:pt x="14457" y="16449"/>
                  <a:pt x="13590" y="17154"/>
                </a:cubicBezTo>
                <a:lnTo>
                  <a:pt x="13617" y="17127"/>
                </a:lnTo>
                <a:lnTo>
                  <a:pt x="13617" y="17127"/>
                </a:lnTo>
                <a:cubicBezTo>
                  <a:pt x="13454" y="17235"/>
                  <a:pt x="13698" y="16991"/>
                  <a:pt x="12423" y="17941"/>
                </a:cubicBezTo>
                <a:cubicBezTo>
                  <a:pt x="11745" y="18483"/>
                  <a:pt x="10958" y="19107"/>
                  <a:pt x="10145" y="19812"/>
                </a:cubicBezTo>
                <a:lnTo>
                  <a:pt x="10823" y="19297"/>
                </a:lnTo>
                <a:lnTo>
                  <a:pt x="10823" y="19297"/>
                </a:lnTo>
                <a:cubicBezTo>
                  <a:pt x="9792" y="20165"/>
                  <a:pt x="8517" y="21250"/>
                  <a:pt x="7270" y="22470"/>
                </a:cubicBezTo>
                <a:lnTo>
                  <a:pt x="7297" y="22443"/>
                </a:lnTo>
                <a:lnTo>
                  <a:pt x="6700" y="23040"/>
                </a:lnTo>
                <a:lnTo>
                  <a:pt x="6754" y="23013"/>
                </a:lnTo>
                <a:lnTo>
                  <a:pt x="6754" y="23013"/>
                </a:lnTo>
                <a:cubicBezTo>
                  <a:pt x="5127" y="24613"/>
                  <a:pt x="3744" y="26430"/>
                  <a:pt x="2659" y="28410"/>
                </a:cubicBezTo>
                <a:lnTo>
                  <a:pt x="2740" y="28248"/>
                </a:lnTo>
                <a:lnTo>
                  <a:pt x="2659" y="28356"/>
                </a:lnTo>
                <a:cubicBezTo>
                  <a:pt x="2279" y="29143"/>
                  <a:pt x="1926" y="29929"/>
                  <a:pt x="1628" y="30743"/>
                </a:cubicBezTo>
                <a:cubicBezTo>
                  <a:pt x="1465" y="31177"/>
                  <a:pt x="1330" y="31530"/>
                  <a:pt x="1248" y="31801"/>
                </a:cubicBezTo>
                <a:cubicBezTo>
                  <a:pt x="1140" y="32072"/>
                  <a:pt x="1113" y="32289"/>
                  <a:pt x="1058" y="32452"/>
                </a:cubicBezTo>
                <a:cubicBezTo>
                  <a:pt x="950" y="32777"/>
                  <a:pt x="923" y="32994"/>
                  <a:pt x="841" y="33347"/>
                </a:cubicBezTo>
                <a:lnTo>
                  <a:pt x="868" y="33347"/>
                </a:lnTo>
                <a:lnTo>
                  <a:pt x="868" y="33401"/>
                </a:lnTo>
                <a:lnTo>
                  <a:pt x="1085" y="32642"/>
                </a:lnTo>
                <a:lnTo>
                  <a:pt x="1085" y="32669"/>
                </a:lnTo>
                <a:lnTo>
                  <a:pt x="1113" y="32669"/>
                </a:lnTo>
                <a:cubicBezTo>
                  <a:pt x="1113" y="32662"/>
                  <a:pt x="1114" y="32662"/>
                  <a:pt x="1118" y="32662"/>
                </a:cubicBezTo>
                <a:lnTo>
                  <a:pt x="1118" y="32662"/>
                </a:lnTo>
                <a:cubicBezTo>
                  <a:pt x="1129" y="32662"/>
                  <a:pt x="1160" y="32662"/>
                  <a:pt x="1221" y="32479"/>
                </a:cubicBezTo>
                <a:cubicBezTo>
                  <a:pt x="1330" y="32262"/>
                  <a:pt x="1465" y="31692"/>
                  <a:pt x="2008" y="30390"/>
                </a:cubicBezTo>
                <a:cubicBezTo>
                  <a:pt x="2116" y="30146"/>
                  <a:pt x="2252" y="29902"/>
                  <a:pt x="2360" y="29685"/>
                </a:cubicBezTo>
                <a:cubicBezTo>
                  <a:pt x="2523" y="29305"/>
                  <a:pt x="2686" y="29007"/>
                  <a:pt x="2821" y="28736"/>
                </a:cubicBezTo>
                <a:cubicBezTo>
                  <a:pt x="2984" y="28437"/>
                  <a:pt x="3120" y="28166"/>
                  <a:pt x="3282" y="27895"/>
                </a:cubicBezTo>
                <a:cubicBezTo>
                  <a:pt x="3499" y="27515"/>
                  <a:pt x="3798" y="27081"/>
                  <a:pt x="4069" y="26674"/>
                </a:cubicBezTo>
                <a:lnTo>
                  <a:pt x="4096" y="26647"/>
                </a:lnTo>
                <a:lnTo>
                  <a:pt x="4096" y="26647"/>
                </a:lnTo>
                <a:cubicBezTo>
                  <a:pt x="3337" y="27759"/>
                  <a:pt x="2713" y="28926"/>
                  <a:pt x="2170" y="30173"/>
                </a:cubicBezTo>
                <a:cubicBezTo>
                  <a:pt x="1655" y="31448"/>
                  <a:pt x="1248" y="32750"/>
                  <a:pt x="950" y="34079"/>
                </a:cubicBezTo>
                <a:lnTo>
                  <a:pt x="1085" y="33727"/>
                </a:lnTo>
                <a:lnTo>
                  <a:pt x="1085" y="33727"/>
                </a:lnTo>
                <a:cubicBezTo>
                  <a:pt x="760" y="35083"/>
                  <a:pt x="543" y="36439"/>
                  <a:pt x="407" y="37822"/>
                </a:cubicBezTo>
                <a:lnTo>
                  <a:pt x="407" y="37795"/>
                </a:lnTo>
                <a:cubicBezTo>
                  <a:pt x="353" y="38365"/>
                  <a:pt x="299" y="38989"/>
                  <a:pt x="190" y="40101"/>
                </a:cubicBezTo>
                <a:lnTo>
                  <a:pt x="190" y="40046"/>
                </a:lnTo>
                <a:cubicBezTo>
                  <a:pt x="109" y="41321"/>
                  <a:pt x="55" y="42569"/>
                  <a:pt x="0" y="43952"/>
                </a:cubicBezTo>
                <a:cubicBezTo>
                  <a:pt x="82" y="42677"/>
                  <a:pt x="163" y="41647"/>
                  <a:pt x="272" y="40426"/>
                </a:cubicBezTo>
                <a:lnTo>
                  <a:pt x="272" y="40426"/>
                </a:lnTo>
                <a:cubicBezTo>
                  <a:pt x="272" y="40609"/>
                  <a:pt x="247" y="41067"/>
                  <a:pt x="245" y="41536"/>
                </a:cubicBezTo>
                <a:lnTo>
                  <a:pt x="245" y="41536"/>
                </a:lnTo>
                <a:cubicBezTo>
                  <a:pt x="299" y="40560"/>
                  <a:pt x="380" y="39612"/>
                  <a:pt x="489" y="38555"/>
                </a:cubicBezTo>
                <a:cubicBezTo>
                  <a:pt x="597" y="37524"/>
                  <a:pt x="706" y="36792"/>
                  <a:pt x="814" y="36141"/>
                </a:cubicBezTo>
                <a:cubicBezTo>
                  <a:pt x="896" y="35517"/>
                  <a:pt x="1004" y="34947"/>
                  <a:pt x="1140" y="34242"/>
                </a:cubicBezTo>
                <a:lnTo>
                  <a:pt x="1140" y="34188"/>
                </a:lnTo>
                <a:cubicBezTo>
                  <a:pt x="1031" y="34676"/>
                  <a:pt x="923" y="35164"/>
                  <a:pt x="841" y="35652"/>
                </a:cubicBezTo>
                <a:lnTo>
                  <a:pt x="841" y="35625"/>
                </a:lnTo>
                <a:lnTo>
                  <a:pt x="819" y="35625"/>
                </a:lnTo>
                <a:cubicBezTo>
                  <a:pt x="952" y="34830"/>
                  <a:pt x="1032" y="34428"/>
                  <a:pt x="1113" y="34079"/>
                </a:cubicBezTo>
                <a:cubicBezTo>
                  <a:pt x="1194" y="33700"/>
                  <a:pt x="1302" y="33401"/>
                  <a:pt x="1492" y="32750"/>
                </a:cubicBezTo>
                <a:lnTo>
                  <a:pt x="1492" y="32804"/>
                </a:lnTo>
                <a:cubicBezTo>
                  <a:pt x="1872" y="31475"/>
                  <a:pt x="2360" y="30201"/>
                  <a:pt x="3011" y="28980"/>
                </a:cubicBezTo>
                <a:cubicBezTo>
                  <a:pt x="3635" y="27814"/>
                  <a:pt x="4367" y="26702"/>
                  <a:pt x="5208" y="25644"/>
                </a:cubicBezTo>
                <a:lnTo>
                  <a:pt x="5235" y="25617"/>
                </a:lnTo>
                <a:lnTo>
                  <a:pt x="5235" y="25617"/>
                </a:lnTo>
                <a:cubicBezTo>
                  <a:pt x="4422" y="26647"/>
                  <a:pt x="3716" y="27732"/>
                  <a:pt x="3147" y="28899"/>
                </a:cubicBezTo>
                <a:cubicBezTo>
                  <a:pt x="3608" y="28058"/>
                  <a:pt x="4150" y="27244"/>
                  <a:pt x="4747" y="26485"/>
                </a:cubicBezTo>
                <a:cubicBezTo>
                  <a:pt x="5127" y="25942"/>
                  <a:pt x="5425" y="25535"/>
                  <a:pt x="5751" y="25156"/>
                </a:cubicBezTo>
                <a:lnTo>
                  <a:pt x="5751" y="25156"/>
                </a:lnTo>
                <a:lnTo>
                  <a:pt x="5724" y="25183"/>
                </a:lnTo>
                <a:cubicBezTo>
                  <a:pt x="5886" y="24966"/>
                  <a:pt x="6076" y="24776"/>
                  <a:pt x="6239" y="24586"/>
                </a:cubicBezTo>
                <a:cubicBezTo>
                  <a:pt x="6402" y="24396"/>
                  <a:pt x="6564" y="24206"/>
                  <a:pt x="6754" y="24017"/>
                </a:cubicBezTo>
                <a:lnTo>
                  <a:pt x="6754" y="24017"/>
                </a:lnTo>
                <a:lnTo>
                  <a:pt x="6727" y="24043"/>
                </a:lnTo>
                <a:lnTo>
                  <a:pt x="7243" y="23474"/>
                </a:lnTo>
                <a:lnTo>
                  <a:pt x="7188" y="23501"/>
                </a:lnTo>
                <a:cubicBezTo>
                  <a:pt x="7915" y="22794"/>
                  <a:pt x="8210" y="22544"/>
                  <a:pt x="8245" y="22544"/>
                </a:cubicBezTo>
                <a:cubicBezTo>
                  <a:pt x="8260" y="22544"/>
                  <a:pt x="8229" y="22588"/>
                  <a:pt x="8165" y="22660"/>
                </a:cubicBezTo>
                <a:cubicBezTo>
                  <a:pt x="7921" y="22904"/>
                  <a:pt x="7785" y="23094"/>
                  <a:pt x="7649" y="23257"/>
                </a:cubicBezTo>
                <a:cubicBezTo>
                  <a:pt x="8327" y="22606"/>
                  <a:pt x="8951" y="22091"/>
                  <a:pt x="9494" y="21629"/>
                </a:cubicBezTo>
                <a:cubicBezTo>
                  <a:pt x="10389" y="20897"/>
                  <a:pt x="11637" y="19866"/>
                  <a:pt x="13183" y="18673"/>
                </a:cubicBezTo>
                <a:cubicBezTo>
                  <a:pt x="14376" y="17778"/>
                  <a:pt x="15597" y="16856"/>
                  <a:pt x="16763" y="16015"/>
                </a:cubicBezTo>
                <a:cubicBezTo>
                  <a:pt x="22106" y="12109"/>
                  <a:pt x="27857" y="8746"/>
                  <a:pt x="33878" y="6006"/>
                </a:cubicBezTo>
                <a:lnTo>
                  <a:pt x="33878" y="6006"/>
                </a:lnTo>
                <a:lnTo>
                  <a:pt x="33851" y="6033"/>
                </a:lnTo>
                <a:cubicBezTo>
                  <a:pt x="37459" y="4379"/>
                  <a:pt x="41229" y="3050"/>
                  <a:pt x="45080" y="2046"/>
                </a:cubicBezTo>
                <a:cubicBezTo>
                  <a:pt x="45758" y="1883"/>
                  <a:pt x="46464" y="1748"/>
                  <a:pt x="47196" y="1585"/>
                </a:cubicBezTo>
                <a:cubicBezTo>
                  <a:pt x="48823" y="1287"/>
                  <a:pt x="50505" y="1097"/>
                  <a:pt x="52187" y="1042"/>
                </a:cubicBezTo>
                <a:cubicBezTo>
                  <a:pt x="52463" y="1033"/>
                  <a:pt x="52739" y="1029"/>
                  <a:pt x="53016" y="1029"/>
                </a:cubicBezTo>
                <a:cubicBezTo>
                  <a:pt x="54401" y="1029"/>
                  <a:pt x="55799" y="1142"/>
                  <a:pt x="57178" y="1368"/>
                </a:cubicBezTo>
                <a:cubicBezTo>
                  <a:pt x="57584" y="1422"/>
                  <a:pt x="57937" y="1531"/>
                  <a:pt x="58344" y="1612"/>
                </a:cubicBezTo>
                <a:cubicBezTo>
                  <a:pt x="58724" y="1693"/>
                  <a:pt x="59103" y="1802"/>
                  <a:pt x="59483" y="1910"/>
                </a:cubicBezTo>
                <a:cubicBezTo>
                  <a:pt x="60215" y="2100"/>
                  <a:pt x="60948" y="2372"/>
                  <a:pt x="61680" y="2697"/>
                </a:cubicBezTo>
                <a:cubicBezTo>
                  <a:pt x="63091" y="3294"/>
                  <a:pt x="64365" y="4162"/>
                  <a:pt x="65423" y="5274"/>
                </a:cubicBezTo>
                <a:cubicBezTo>
                  <a:pt x="66291" y="6142"/>
                  <a:pt x="66888" y="7227"/>
                  <a:pt x="67241" y="8420"/>
                </a:cubicBezTo>
                <a:cubicBezTo>
                  <a:pt x="67566" y="9559"/>
                  <a:pt x="67566" y="10780"/>
                  <a:pt x="67213" y="11919"/>
                </a:cubicBezTo>
                <a:cubicBezTo>
                  <a:pt x="67078" y="12353"/>
                  <a:pt x="66861" y="12787"/>
                  <a:pt x="66590" y="13167"/>
                </a:cubicBezTo>
                <a:cubicBezTo>
                  <a:pt x="66318" y="13601"/>
                  <a:pt x="65966" y="14008"/>
                  <a:pt x="65559" y="14333"/>
                </a:cubicBezTo>
                <a:cubicBezTo>
                  <a:pt x="65152" y="14686"/>
                  <a:pt x="64691" y="14984"/>
                  <a:pt x="64230" y="15228"/>
                </a:cubicBezTo>
                <a:cubicBezTo>
                  <a:pt x="63742" y="15472"/>
                  <a:pt x="63226" y="15689"/>
                  <a:pt x="62684" y="15879"/>
                </a:cubicBezTo>
                <a:cubicBezTo>
                  <a:pt x="62114" y="16069"/>
                  <a:pt x="61572" y="16232"/>
                  <a:pt x="60975" y="16340"/>
                </a:cubicBezTo>
                <a:lnTo>
                  <a:pt x="61002" y="16340"/>
                </a:lnTo>
                <a:cubicBezTo>
                  <a:pt x="60243" y="16530"/>
                  <a:pt x="59456" y="16666"/>
                  <a:pt x="58642" y="16774"/>
                </a:cubicBezTo>
                <a:cubicBezTo>
                  <a:pt x="54953" y="17344"/>
                  <a:pt x="51237" y="17751"/>
                  <a:pt x="47521" y="18320"/>
                </a:cubicBezTo>
                <a:cubicBezTo>
                  <a:pt x="45813" y="18592"/>
                  <a:pt x="43887" y="18917"/>
                  <a:pt x="42476" y="19243"/>
                </a:cubicBezTo>
                <a:cubicBezTo>
                  <a:pt x="41581" y="19378"/>
                  <a:pt x="39954" y="19785"/>
                  <a:pt x="38815" y="20056"/>
                </a:cubicBezTo>
                <a:cubicBezTo>
                  <a:pt x="38796" y="20066"/>
                  <a:pt x="38777" y="20075"/>
                  <a:pt x="38756" y="20084"/>
                </a:cubicBezTo>
                <a:lnTo>
                  <a:pt x="38756" y="20084"/>
                </a:lnTo>
                <a:lnTo>
                  <a:pt x="37567" y="20382"/>
                </a:lnTo>
                <a:cubicBezTo>
                  <a:pt x="37133" y="20517"/>
                  <a:pt x="36672" y="20653"/>
                  <a:pt x="36211" y="20816"/>
                </a:cubicBezTo>
                <a:cubicBezTo>
                  <a:pt x="35234" y="21168"/>
                  <a:pt x="34177" y="21521"/>
                  <a:pt x="33173" y="21955"/>
                </a:cubicBezTo>
                <a:cubicBezTo>
                  <a:pt x="32956" y="21982"/>
                  <a:pt x="32956" y="21982"/>
                  <a:pt x="31871" y="22416"/>
                </a:cubicBezTo>
                <a:cubicBezTo>
                  <a:pt x="31871" y="22470"/>
                  <a:pt x="31681" y="22552"/>
                  <a:pt x="31139" y="22823"/>
                </a:cubicBezTo>
                <a:lnTo>
                  <a:pt x="30027" y="23392"/>
                </a:lnTo>
                <a:lnTo>
                  <a:pt x="29213" y="23826"/>
                </a:lnTo>
                <a:cubicBezTo>
                  <a:pt x="28915" y="23989"/>
                  <a:pt x="28589" y="24179"/>
                  <a:pt x="28236" y="24396"/>
                </a:cubicBezTo>
                <a:lnTo>
                  <a:pt x="27450" y="24857"/>
                </a:lnTo>
                <a:cubicBezTo>
                  <a:pt x="27179" y="25020"/>
                  <a:pt x="26934" y="25210"/>
                  <a:pt x="26663" y="25372"/>
                </a:cubicBezTo>
                <a:cubicBezTo>
                  <a:pt x="26419" y="25535"/>
                  <a:pt x="26148" y="25725"/>
                  <a:pt x="25904" y="25888"/>
                </a:cubicBezTo>
                <a:lnTo>
                  <a:pt x="25171" y="26430"/>
                </a:lnTo>
                <a:lnTo>
                  <a:pt x="25199" y="26430"/>
                </a:lnTo>
                <a:cubicBezTo>
                  <a:pt x="24683" y="26810"/>
                  <a:pt x="24249" y="27190"/>
                  <a:pt x="23734" y="27651"/>
                </a:cubicBezTo>
                <a:cubicBezTo>
                  <a:pt x="22323" y="28871"/>
                  <a:pt x="21049" y="30228"/>
                  <a:pt x="19909" y="31692"/>
                </a:cubicBezTo>
                <a:lnTo>
                  <a:pt x="19421" y="32370"/>
                </a:lnTo>
                <a:cubicBezTo>
                  <a:pt x="19258" y="32642"/>
                  <a:pt x="19096" y="32940"/>
                  <a:pt x="18879" y="33266"/>
                </a:cubicBezTo>
                <a:lnTo>
                  <a:pt x="18553" y="33808"/>
                </a:lnTo>
                <a:cubicBezTo>
                  <a:pt x="18445" y="33971"/>
                  <a:pt x="18336" y="34188"/>
                  <a:pt x="18228" y="34378"/>
                </a:cubicBezTo>
                <a:cubicBezTo>
                  <a:pt x="17984" y="34812"/>
                  <a:pt x="17767" y="35246"/>
                  <a:pt x="17577" y="35707"/>
                </a:cubicBezTo>
                <a:lnTo>
                  <a:pt x="17197" y="36602"/>
                </a:lnTo>
                <a:cubicBezTo>
                  <a:pt x="17088" y="36900"/>
                  <a:pt x="16980" y="37198"/>
                  <a:pt x="16872" y="37497"/>
                </a:cubicBezTo>
                <a:cubicBezTo>
                  <a:pt x="16627" y="38121"/>
                  <a:pt x="16465" y="38772"/>
                  <a:pt x="16356" y="39450"/>
                </a:cubicBezTo>
                <a:cubicBezTo>
                  <a:pt x="16166" y="40806"/>
                  <a:pt x="16329" y="42189"/>
                  <a:pt x="16899" y="43437"/>
                </a:cubicBezTo>
                <a:cubicBezTo>
                  <a:pt x="17197" y="44115"/>
                  <a:pt x="17739" y="44685"/>
                  <a:pt x="18390" y="45064"/>
                </a:cubicBezTo>
                <a:cubicBezTo>
                  <a:pt x="18847" y="45302"/>
                  <a:pt x="19352" y="45416"/>
                  <a:pt x="19865" y="45416"/>
                </a:cubicBezTo>
                <a:cubicBezTo>
                  <a:pt x="20114" y="45416"/>
                  <a:pt x="20366" y="45389"/>
                  <a:pt x="20615" y="45336"/>
                </a:cubicBezTo>
                <a:cubicBezTo>
                  <a:pt x="21266" y="45173"/>
                  <a:pt x="21917" y="44875"/>
                  <a:pt x="22486" y="44495"/>
                </a:cubicBezTo>
                <a:cubicBezTo>
                  <a:pt x="23056" y="44142"/>
                  <a:pt x="23544" y="43762"/>
                  <a:pt x="24086" y="43410"/>
                </a:cubicBezTo>
                <a:cubicBezTo>
                  <a:pt x="25226" y="42623"/>
                  <a:pt x="26148" y="41972"/>
                  <a:pt x="27124" y="41348"/>
                </a:cubicBezTo>
                <a:cubicBezTo>
                  <a:pt x="27638" y="41022"/>
                  <a:pt x="28091" y="40695"/>
                  <a:pt x="28328" y="40507"/>
                </a:cubicBezTo>
                <a:lnTo>
                  <a:pt x="28328" y="40507"/>
                </a:lnTo>
                <a:lnTo>
                  <a:pt x="28019" y="40725"/>
                </a:lnTo>
                <a:lnTo>
                  <a:pt x="28481" y="40372"/>
                </a:lnTo>
                <a:lnTo>
                  <a:pt x="28399" y="40426"/>
                </a:lnTo>
                <a:lnTo>
                  <a:pt x="29104" y="39938"/>
                </a:lnTo>
                <a:lnTo>
                  <a:pt x="29104" y="39938"/>
                </a:lnTo>
                <a:lnTo>
                  <a:pt x="29077" y="39965"/>
                </a:lnTo>
                <a:lnTo>
                  <a:pt x="30461" y="39043"/>
                </a:lnTo>
                <a:lnTo>
                  <a:pt x="31112" y="38555"/>
                </a:lnTo>
                <a:cubicBezTo>
                  <a:pt x="33037" y="37198"/>
                  <a:pt x="35099" y="35761"/>
                  <a:pt x="37160" y="34432"/>
                </a:cubicBezTo>
                <a:cubicBezTo>
                  <a:pt x="38571" y="33564"/>
                  <a:pt x="40849" y="32126"/>
                  <a:pt x="42856" y="31258"/>
                </a:cubicBezTo>
                <a:cubicBezTo>
                  <a:pt x="43477" y="30980"/>
                  <a:pt x="43692" y="30888"/>
                  <a:pt x="43649" y="30888"/>
                </a:cubicBezTo>
                <a:cubicBezTo>
                  <a:pt x="43645" y="30888"/>
                  <a:pt x="43640" y="30888"/>
                  <a:pt x="43634" y="30889"/>
                </a:cubicBezTo>
                <a:lnTo>
                  <a:pt x="43634" y="30889"/>
                </a:lnTo>
                <a:cubicBezTo>
                  <a:pt x="44122" y="30677"/>
                  <a:pt x="44625" y="30480"/>
                  <a:pt x="45142" y="30307"/>
                </a:cubicBezTo>
                <a:lnTo>
                  <a:pt x="45142" y="30307"/>
                </a:lnTo>
                <a:cubicBezTo>
                  <a:pt x="45121" y="30316"/>
                  <a:pt x="45101" y="30326"/>
                  <a:pt x="45080" y="30336"/>
                </a:cubicBezTo>
                <a:cubicBezTo>
                  <a:pt x="45127" y="30316"/>
                  <a:pt x="45175" y="30297"/>
                  <a:pt x="45222" y="30280"/>
                </a:cubicBezTo>
                <a:lnTo>
                  <a:pt x="45222" y="30280"/>
                </a:lnTo>
                <a:cubicBezTo>
                  <a:pt x="45195" y="30289"/>
                  <a:pt x="45168" y="30298"/>
                  <a:pt x="45142" y="30307"/>
                </a:cubicBezTo>
                <a:lnTo>
                  <a:pt x="45142" y="30307"/>
                </a:lnTo>
                <a:cubicBezTo>
                  <a:pt x="45284" y="30241"/>
                  <a:pt x="45430" y="30194"/>
                  <a:pt x="45596" y="30146"/>
                </a:cubicBezTo>
                <a:cubicBezTo>
                  <a:pt x="47265" y="29628"/>
                  <a:pt x="48990" y="29353"/>
                  <a:pt x="50740" y="29353"/>
                </a:cubicBezTo>
                <a:cubicBezTo>
                  <a:pt x="51095" y="29353"/>
                  <a:pt x="51450" y="29364"/>
                  <a:pt x="51807" y="29387"/>
                </a:cubicBezTo>
                <a:cubicBezTo>
                  <a:pt x="53028" y="29441"/>
                  <a:pt x="54248" y="29712"/>
                  <a:pt x="55415" y="30146"/>
                </a:cubicBezTo>
                <a:cubicBezTo>
                  <a:pt x="56581" y="30580"/>
                  <a:pt x="57639" y="31231"/>
                  <a:pt x="58561" y="32072"/>
                </a:cubicBezTo>
                <a:cubicBezTo>
                  <a:pt x="58968" y="32425"/>
                  <a:pt x="59347" y="32859"/>
                  <a:pt x="59673" y="33293"/>
                </a:cubicBezTo>
                <a:cubicBezTo>
                  <a:pt x="60161" y="33944"/>
                  <a:pt x="60568" y="34649"/>
                  <a:pt x="60894" y="35408"/>
                </a:cubicBezTo>
                <a:cubicBezTo>
                  <a:pt x="61219" y="36168"/>
                  <a:pt x="61463" y="36981"/>
                  <a:pt x="61545" y="37795"/>
                </a:cubicBezTo>
                <a:cubicBezTo>
                  <a:pt x="61707" y="39124"/>
                  <a:pt x="61490" y="40453"/>
                  <a:pt x="60894" y="41647"/>
                </a:cubicBezTo>
                <a:cubicBezTo>
                  <a:pt x="60812" y="41810"/>
                  <a:pt x="60731" y="41999"/>
                  <a:pt x="60622" y="42162"/>
                </a:cubicBezTo>
                <a:cubicBezTo>
                  <a:pt x="60541" y="42325"/>
                  <a:pt x="60432" y="42460"/>
                  <a:pt x="60324" y="42596"/>
                </a:cubicBezTo>
                <a:lnTo>
                  <a:pt x="60161" y="42840"/>
                </a:lnTo>
                <a:lnTo>
                  <a:pt x="59971" y="43030"/>
                </a:lnTo>
                <a:cubicBezTo>
                  <a:pt x="59844" y="43158"/>
                  <a:pt x="59740" y="43310"/>
                  <a:pt x="59615" y="43440"/>
                </a:cubicBezTo>
                <a:lnTo>
                  <a:pt x="59615" y="43440"/>
                </a:lnTo>
                <a:lnTo>
                  <a:pt x="59239" y="43762"/>
                </a:lnTo>
                <a:cubicBezTo>
                  <a:pt x="59158" y="43844"/>
                  <a:pt x="59076" y="43925"/>
                  <a:pt x="58968" y="44007"/>
                </a:cubicBezTo>
                <a:lnTo>
                  <a:pt x="58615" y="44278"/>
                </a:lnTo>
                <a:cubicBezTo>
                  <a:pt x="58100" y="44685"/>
                  <a:pt x="57530" y="45010"/>
                  <a:pt x="56961" y="45308"/>
                </a:cubicBezTo>
                <a:cubicBezTo>
                  <a:pt x="55198" y="46068"/>
                  <a:pt x="53299" y="46529"/>
                  <a:pt x="51400" y="46610"/>
                </a:cubicBezTo>
                <a:cubicBezTo>
                  <a:pt x="50997" y="46628"/>
                  <a:pt x="50593" y="46637"/>
                  <a:pt x="50189" y="46637"/>
                </a:cubicBezTo>
                <a:cubicBezTo>
                  <a:pt x="49318" y="46637"/>
                  <a:pt x="48447" y="46595"/>
                  <a:pt x="47576" y="46502"/>
                </a:cubicBezTo>
                <a:cubicBezTo>
                  <a:pt x="46301" y="46393"/>
                  <a:pt x="45026" y="46231"/>
                  <a:pt x="43724" y="46095"/>
                </a:cubicBezTo>
                <a:cubicBezTo>
                  <a:pt x="42328" y="45948"/>
                  <a:pt x="40908" y="45825"/>
                  <a:pt x="39486" y="45825"/>
                </a:cubicBezTo>
                <a:cubicBezTo>
                  <a:pt x="38283" y="45825"/>
                  <a:pt x="37079" y="45913"/>
                  <a:pt x="35885" y="46149"/>
                </a:cubicBezTo>
                <a:cubicBezTo>
                  <a:pt x="35560" y="46204"/>
                  <a:pt x="35261" y="46258"/>
                  <a:pt x="34963" y="46339"/>
                </a:cubicBezTo>
                <a:cubicBezTo>
                  <a:pt x="34665" y="46421"/>
                  <a:pt x="34339" y="46529"/>
                  <a:pt x="34041" y="46638"/>
                </a:cubicBezTo>
                <a:cubicBezTo>
                  <a:pt x="33444" y="46855"/>
                  <a:pt x="32875" y="47126"/>
                  <a:pt x="32332" y="47478"/>
                </a:cubicBezTo>
                <a:cubicBezTo>
                  <a:pt x="31220" y="48129"/>
                  <a:pt x="30244" y="48970"/>
                  <a:pt x="29430" y="49974"/>
                </a:cubicBezTo>
                <a:cubicBezTo>
                  <a:pt x="28589" y="50977"/>
                  <a:pt x="28019" y="52144"/>
                  <a:pt x="27694" y="53419"/>
                </a:cubicBezTo>
                <a:cubicBezTo>
                  <a:pt x="27558" y="54042"/>
                  <a:pt x="27504" y="54693"/>
                  <a:pt x="27585" y="55371"/>
                </a:cubicBezTo>
                <a:cubicBezTo>
                  <a:pt x="27613" y="55697"/>
                  <a:pt x="27667" y="56022"/>
                  <a:pt x="27748" y="56321"/>
                </a:cubicBezTo>
                <a:lnTo>
                  <a:pt x="27802" y="56565"/>
                </a:lnTo>
                <a:lnTo>
                  <a:pt x="27911" y="56836"/>
                </a:lnTo>
                <a:cubicBezTo>
                  <a:pt x="27992" y="57080"/>
                  <a:pt x="28101" y="57270"/>
                  <a:pt x="28209" y="57514"/>
                </a:cubicBezTo>
                <a:cubicBezTo>
                  <a:pt x="28236" y="57596"/>
                  <a:pt x="28264" y="57677"/>
                  <a:pt x="28318" y="57758"/>
                </a:cubicBezTo>
                <a:cubicBezTo>
                  <a:pt x="28399" y="57758"/>
                  <a:pt x="28508" y="57704"/>
                  <a:pt x="28589" y="57704"/>
                </a:cubicBezTo>
                <a:lnTo>
                  <a:pt x="29159" y="57514"/>
                </a:lnTo>
                <a:lnTo>
                  <a:pt x="29728" y="57351"/>
                </a:lnTo>
                <a:cubicBezTo>
                  <a:pt x="29918" y="57297"/>
                  <a:pt x="30081" y="57243"/>
                  <a:pt x="30244" y="57189"/>
                </a:cubicBezTo>
                <a:cubicBezTo>
                  <a:pt x="30596" y="57107"/>
                  <a:pt x="30922" y="56999"/>
                  <a:pt x="31274" y="56917"/>
                </a:cubicBezTo>
                <a:cubicBezTo>
                  <a:pt x="31952" y="56728"/>
                  <a:pt x="32630" y="56565"/>
                  <a:pt x="33336" y="56402"/>
                </a:cubicBezTo>
                <a:cubicBezTo>
                  <a:pt x="34692" y="56077"/>
                  <a:pt x="36102" y="55805"/>
                  <a:pt x="37486" y="55616"/>
                </a:cubicBezTo>
                <a:cubicBezTo>
                  <a:pt x="39764" y="55263"/>
                  <a:pt x="42070" y="55046"/>
                  <a:pt x="44375" y="54992"/>
                </a:cubicBezTo>
                <a:lnTo>
                  <a:pt x="45569" y="54965"/>
                </a:lnTo>
                <a:lnTo>
                  <a:pt x="46871" y="54965"/>
                </a:lnTo>
                <a:lnTo>
                  <a:pt x="47521" y="54992"/>
                </a:lnTo>
                <a:cubicBezTo>
                  <a:pt x="49393" y="55019"/>
                  <a:pt x="51237" y="55317"/>
                  <a:pt x="53001" y="55914"/>
                </a:cubicBezTo>
                <a:cubicBezTo>
                  <a:pt x="53868" y="56212"/>
                  <a:pt x="54682" y="56619"/>
                  <a:pt x="55442" y="57134"/>
                </a:cubicBezTo>
                <a:cubicBezTo>
                  <a:pt x="56174" y="57623"/>
                  <a:pt x="56798" y="58274"/>
                  <a:pt x="57232" y="59033"/>
                </a:cubicBezTo>
                <a:cubicBezTo>
                  <a:pt x="57530" y="59576"/>
                  <a:pt x="57720" y="60172"/>
                  <a:pt x="57801" y="60796"/>
                </a:cubicBezTo>
                <a:cubicBezTo>
                  <a:pt x="57856" y="61393"/>
                  <a:pt x="57774" y="62017"/>
                  <a:pt x="57612" y="62613"/>
                </a:cubicBezTo>
                <a:cubicBezTo>
                  <a:pt x="57422" y="63210"/>
                  <a:pt x="57123" y="63780"/>
                  <a:pt x="56744" y="64268"/>
                </a:cubicBezTo>
                <a:cubicBezTo>
                  <a:pt x="56364" y="64783"/>
                  <a:pt x="55930" y="65244"/>
                  <a:pt x="55442" y="65624"/>
                </a:cubicBezTo>
                <a:cubicBezTo>
                  <a:pt x="54628" y="66275"/>
                  <a:pt x="53706" y="66791"/>
                  <a:pt x="52729" y="67116"/>
                </a:cubicBezTo>
                <a:cubicBezTo>
                  <a:pt x="51726" y="67414"/>
                  <a:pt x="50695" y="67631"/>
                  <a:pt x="49664" y="67713"/>
                </a:cubicBezTo>
                <a:cubicBezTo>
                  <a:pt x="48968" y="67767"/>
                  <a:pt x="48266" y="67785"/>
                  <a:pt x="47559" y="67785"/>
                </a:cubicBezTo>
                <a:cubicBezTo>
                  <a:pt x="46144" y="67785"/>
                  <a:pt x="44710" y="67713"/>
                  <a:pt x="43263" y="67713"/>
                </a:cubicBezTo>
                <a:cubicBezTo>
                  <a:pt x="43139" y="67710"/>
                  <a:pt x="43015" y="67709"/>
                  <a:pt x="42891" y="67709"/>
                </a:cubicBezTo>
                <a:cubicBezTo>
                  <a:pt x="41527" y="67709"/>
                  <a:pt x="40187" y="67846"/>
                  <a:pt x="38869" y="68120"/>
                </a:cubicBezTo>
                <a:cubicBezTo>
                  <a:pt x="37431" y="68418"/>
                  <a:pt x="36048" y="68988"/>
                  <a:pt x="34882" y="69856"/>
                </a:cubicBezTo>
                <a:cubicBezTo>
                  <a:pt x="33661" y="70723"/>
                  <a:pt x="32766" y="71944"/>
                  <a:pt x="32278" y="73354"/>
                </a:cubicBezTo>
                <a:cubicBezTo>
                  <a:pt x="31763" y="74765"/>
                  <a:pt x="31627" y="76311"/>
                  <a:pt x="31871" y="77803"/>
                </a:cubicBezTo>
                <a:cubicBezTo>
                  <a:pt x="31871" y="77911"/>
                  <a:pt x="31925" y="78020"/>
                  <a:pt x="31925" y="78128"/>
                </a:cubicBezTo>
                <a:cubicBezTo>
                  <a:pt x="31979" y="78345"/>
                  <a:pt x="32034" y="78562"/>
                  <a:pt x="32088" y="78752"/>
                </a:cubicBezTo>
                <a:cubicBezTo>
                  <a:pt x="32115" y="78969"/>
                  <a:pt x="32169" y="79186"/>
                  <a:pt x="32251" y="79376"/>
                </a:cubicBezTo>
                <a:lnTo>
                  <a:pt x="32468" y="80000"/>
                </a:lnTo>
                <a:lnTo>
                  <a:pt x="32712" y="80569"/>
                </a:lnTo>
                <a:cubicBezTo>
                  <a:pt x="32793" y="80786"/>
                  <a:pt x="32902" y="80976"/>
                  <a:pt x="33010" y="81166"/>
                </a:cubicBezTo>
                <a:cubicBezTo>
                  <a:pt x="33092" y="81356"/>
                  <a:pt x="33200" y="81546"/>
                  <a:pt x="33309" y="81736"/>
                </a:cubicBezTo>
                <a:cubicBezTo>
                  <a:pt x="34204" y="83173"/>
                  <a:pt x="35451" y="84367"/>
                  <a:pt x="36943" y="85208"/>
                </a:cubicBezTo>
                <a:cubicBezTo>
                  <a:pt x="37920" y="85777"/>
                  <a:pt x="38950" y="86211"/>
                  <a:pt x="40035" y="86510"/>
                </a:cubicBezTo>
                <a:cubicBezTo>
                  <a:pt x="41450" y="86894"/>
                  <a:pt x="42911" y="87097"/>
                  <a:pt x="44383" y="87097"/>
                </a:cubicBezTo>
                <a:cubicBezTo>
                  <a:pt x="44886" y="87097"/>
                  <a:pt x="45390" y="87073"/>
                  <a:pt x="45894" y="87025"/>
                </a:cubicBezTo>
                <a:cubicBezTo>
                  <a:pt x="46165" y="87025"/>
                  <a:pt x="46382" y="86998"/>
                  <a:pt x="46545" y="86971"/>
                </a:cubicBezTo>
                <a:cubicBezTo>
                  <a:pt x="46823" y="86931"/>
                  <a:pt x="46912" y="86906"/>
                  <a:pt x="46855" y="86906"/>
                </a:cubicBezTo>
                <a:cubicBezTo>
                  <a:pt x="46834" y="86906"/>
                  <a:pt x="46793" y="86909"/>
                  <a:pt x="46735" y="86916"/>
                </a:cubicBezTo>
                <a:cubicBezTo>
                  <a:pt x="46491" y="86916"/>
                  <a:pt x="45948" y="86971"/>
                  <a:pt x="45189" y="86971"/>
                </a:cubicBezTo>
                <a:cubicBezTo>
                  <a:pt x="44983" y="86978"/>
                  <a:pt x="44779" y="86982"/>
                  <a:pt x="44574" y="86982"/>
                </a:cubicBezTo>
                <a:cubicBezTo>
                  <a:pt x="43349" y="86982"/>
                  <a:pt x="42143" y="86843"/>
                  <a:pt x="40958" y="86564"/>
                </a:cubicBezTo>
                <a:cubicBezTo>
                  <a:pt x="40252" y="86401"/>
                  <a:pt x="39574" y="86184"/>
                  <a:pt x="38923" y="85940"/>
                </a:cubicBezTo>
                <a:cubicBezTo>
                  <a:pt x="38293" y="85688"/>
                  <a:pt x="37687" y="85389"/>
                  <a:pt x="37125" y="85043"/>
                </a:cubicBezTo>
                <a:lnTo>
                  <a:pt x="37125" y="85043"/>
                </a:lnTo>
                <a:cubicBezTo>
                  <a:pt x="38018" y="85508"/>
                  <a:pt x="38960" y="85898"/>
                  <a:pt x="39927" y="86211"/>
                </a:cubicBezTo>
                <a:cubicBezTo>
                  <a:pt x="40849" y="86482"/>
                  <a:pt x="41798" y="86672"/>
                  <a:pt x="42775" y="86754"/>
                </a:cubicBezTo>
                <a:cubicBezTo>
                  <a:pt x="43408" y="86816"/>
                  <a:pt x="44042" y="86849"/>
                  <a:pt x="44676" y="86849"/>
                </a:cubicBezTo>
                <a:cubicBezTo>
                  <a:pt x="45425" y="86849"/>
                  <a:pt x="46175" y="86802"/>
                  <a:pt x="46925" y="86699"/>
                </a:cubicBezTo>
                <a:cubicBezTo>
                  <a:pt x="47494" y="86645"/>
                  <a:pt x="48037" y="86564"/>
                  <a:pt x="48579" y="86401"/>
                </a:cubicBezTo>
                <a:cubicBezTo>
                  <a:pt x="48634" y="86374"/>
                  <a:pt x="48579" y="86374"/>
                  <a:pt x="48579" y="86347"/>
                </a:cubicBezTo>
                <a:cubicBezTo>
                  <a:pt x="47576" y="86537"/>
                  <a:pt x="46545" y="86645"/>
                  <a:pt x="45514" y="86672"/>
                </a:cubicBezTo>
                <a:cubicBezTo>
                  <a:pt x="44646" y="86672"/>
                  <a:pt x="43778" y="86645"/>
                  <a:pt x="42910" y="86537"/>
                </a:cubicBezTo>
                <a:cubicBezTo>
                  <a:pt x="42015" y="86428"/>
                  <a:pt x="41120" y="86238"/>
                  <a:pt x="40252" y="85994"/>
                </a:cubicBezTo>
                <a:cubicBezTo>
                  <a:pt x="38408" y="85479"/>
                  <a:pt x="36699" y="84529"/>
                  <a:pt x="35316" y="83255"/>
                </a:cubicBezTo>
                <a:cubicBezTo>
                  <a:pt x="34692" y="82658"/>
                  <a:pt x="34149" y="81953"/>
                  <a:pt x="33715" y="81220"/>
                </a:cubicBezTo>
                <a:cubicBezTo>
                  <a:pt x="33281" y="80461"/>
                  <a:pt x="32956" y="79674"/>
                  <a:pt x="32739" y="78834"/>
                </a:cubicBezTo>
                <a:cubicBezTo>
                  <a:pt x="32386" y="77532"/>
                  <a:pt x="32332" y="76175"/>
                  <a:pt x="32549" y="74873"/>
                </a:cubicBezTo>
                <a:cubicBezTo>
                  <a:pt x="32739" y="73571"/>
                  <a:pt x="33309" y="72351"/>
                  <a:pt x="34177" y="71374"/>
                </a:cubicBezTo>
                <a:cubicBezTo>
                  <a:pt x="34421" y="71049"/>
                  <a:pt x="34719" y="70778"/>
                  <a:pt x="35044" y="70534"/>
                </a:cubicBezTo>
                <a:cubicBezTo>
                  <a:pt x="35560" y="70127"/>
                  <a:pt x="36102" y="69801"/>
                  <a:pt x="36699" y="69530"/>
                </a:cubicBezTo>
                <a:lnTo>
                  <a:pt x="36699" y="69530"/>
                </a:lnTo>
                <a:cubicBezTo>
                  <a:pt x="35885" y="69910"/>
                  <a:pt x="35126" y="70425"/>
                  <a:pt x="34475" y="71049"/>
                </a:cubicBezTo>
                <a:cubicBezTo>
                  <a:pt x="33797" y="71781"/>
                  <a:pt x="33281" y="72622"/>
                  <a:pt x="32929" y="73544"/>
                </a:cubicBezTo>
                <a:cubicBezTo>
                  <a:pt x="32576" y="74602"/>
                  <a:pt x="32413" y="75687"/>
                  <a:pt x="32468" y="76799"/>
                </a:cubicBezTo>
                <a:cubicBezTo>
                  <a:pt x="32495" y="77233"/>
                  <a:pt x="32549" y="77640"/>
                  <a:pt x="32630" y="78074"/>
                </a:cubicBezTo>
                <a:cubicBezTo>
                  <a:pt x="32712" y="78508"/>
                  <a:pt x="32820" y="78915"/>
                  <a:pt x="32956" y="79349"/>
                </a:cubicBezTo>
                <a:cubicBezTo>
                  <a:pt x="33092" y="79756"/>
                  <a:pt x="33254" y="80135"/>
                  <a:pt x="33444" y="80542"/>
                </a:cubicBezTo>
                <a:cubicBezTo>
                  <a:pt x="33634" y="80922"/>
                  <a:pt x="33851" y="81275"/>
                  <a:pt x="34068" y="81654"/>
                </a:cubicBezTo>
                <a:cubicBezTo>
                  <a:pt x="34502" y="82278"/>
                  <a:pt x="34990" y="82875"/>
                  <a:pt x="35560" y="83390"/>
                </a:cubicBezTo>
                <a:cubicBezTo>
                  <a:pt x="35831" y="83634"/>
                  <a:pt x="36129" y="83851"/>
                  <a:pt x="36455" y="84096"/>
                </a:cubicBezTo>
                <a:cubicBezTo>
                  <a:pt x="36591" y="84177"/>
                  <a:pt x="36753" y="84313"/>
                  <a:pt x="36916" y="84394"/>
                </a:cubicBezTo>
                <a:lnTo>
                  <a:pt x="37377" y="84692"/>
                </a:lnTo>
                <a:cubicBezTo>
                  <a:pt x="38679" y="85425"/>
                  <a:pt x="40117" y="85940"/>
                  <a:pt x="41581" y="86184"/>
                </a:cubicBezTo>
                <a:cubicBezTo>
                  <a:pt x="42247" y="86313"/>
                  <a:pt x="43065" y="86391"/>
                  <a:pt x="43216" y="86391"/>
                </a:cubicBezTo>
                <a:cubicBezTo>
                  <a:pt x="43256" y="86391"/>
                  <a:pt x="43250" y="86385"/>
                  <a:pt x="43182" y="86374"/>
                </a:cubicBezTo>
                <a:cubicBezTo>
                  <a:pt x="42856" y="86320"/>
                  <a:pt x="41690" y="86184"/>
                  <a:pt x="40822" y="85940"/>
                </a:cubicBezTo>
                <a:lnTo>
                  <a:pt x="40008" y="85723"/>
                </a:lnTo>
                <a:cubicBezTo>
                  <a:pt x="39737" y="85642"/>
                  <a:pt x="39493" y="85533"/>
                  <a:pt x="39222" y="85452"/>
                </a:cubicBezTo>
                <a:cubicBezTo>
                  <a:pt x="38326" y="85099"/>
                  <a:pt x="37486" y="84665"/>
                  <a:pt x="36699" y="84123"/>
                </a:cubicBezTo>
                <a:cubicBezTo>
                  <a:pt x="36509" y="83987"/>
                  <a:pt x="36319" y="83851"/>
                  <a:pt x="36129" y="83716"/>
                </a:cubicBezTo>
                <a:lnTo>
                  <a:pt x="35587" y="83255"/>
                </a:lnTo>
                <a:cubicBezTo>
                  <a:pt x="35234" y="82929"/>
                  <a:pt x="34936" y="82577"/>
                  <a:pt x="34638" y="82224"/>
                </a:cubicBezTo>
                <a:cubicBezTo>
                  <a:pt x="34041" y="81465"/>
                  <a:pt x="33580" y="80651"/>
                  <a:pt x="33227" y="79756"/>
                </a:cubicBezTo>
                <a:cubicBezTo>
                  <a:pt x="32902" y="78861"/>
                  <a:pt x="32685" y="77938"/>
                  <a:pt x="32630" y="76989"/>
                </a:cubicBezTo>
                <a:cubicBezTo>
                  <a:pt x="32549" y="76094"/>
                  <a:pt x="32630" y="75226"/>
                  <a:pt x="32847" y="74358"/>
                </a:cubicBezTo>
                <a:cubicBezTo>
                  <a:pt x="33037" y="73490"/>
                  <a:pt x="33390" y="72704"/>
                  <a:pt x="33905" y="71971"/>
                </a:cubicBezTo>
                <a:cubicBezTo>
                  <a:pt x="34936" y="70561"/>
                  <a:pt x="36509" y="69639"/>
                  <a:pt x="38218" y="69150"/>
                </a:cubicBezTo>
                <a:cubicBezTo>
                  <a:pt x="39439" y="68798"/>
                  <a:pt x="40686" y="68608"/>
                  <a:pt x="41934" y="68581"/>
                </a:cubicBezTo>
                <a:cubicBezTo>
                  <a:pt x="42329" y="68564"/>
                  <a:pt x="42727" y="68557"/>
                  <a:pt x="43126" y="68557"/>
                </a:cubicBezTo>
                <a:cubicBezTo>
                  <a:pt x="44014" y="68557"/>
                  <a:pt x="44906" y="68589"/>
                  <a:pt x="45786" y="68608"/>
                </a:cubicBezTo>
                <a:cubicBezTo>
                  <a:pt x="46314" y="68623"/>
                  <a:pt x="46846" y="68634"/>
                  <a:pt x="47380" y="68634"/>
                </a:cubicBezTo>
                <a:cubicBezTo>
                  <a:pt x="48793" y="68634"/>
                  <a:pt x="50220" y="68558"/>
                  <a:pt x="51617" y="68282"/>
                </a:cubicBezTo>
                <a:cubicBezTo>
                  <a:pt x="53624" y="67930"/>
                  <a:pt x="55442" y="66953"/>
                  <a:pt x="56852" y="65516"/>
                </a:cubicBezTo>
                <a:cubicBezTo>
                  <a:pt x="57232" y="65109"/>
                  <a:pt x="57584" y="64648"/>
                  <a:pt x="57856" y="64160"/>
                </a:cubicBezTo>
                <a:cubicBezTo>
                  <a:pt x="58154" y="63671"/>
                  <a:pt x="58371" y="63129"/>
                  <a:pt x="58534" y="62559"/>
                </a:cubicBezTo>
                <a:cubicBezTo>
                  <a:pt x="58561" y="62424"/>
                  <a:pt x="58588" y="62288"/>
                  <a:pt x="58615" y="62125"/>
                </a:cubicBezTo>
                <a:cubicBezTo>
                  <a:pt x="58642" y="61990"/>
                  <a:pt x="58669" y="61854"/>
                  <a:pt x="58669" y="61718"/>
                </a:cubicBezTo>
                <a:lnTo>
                  <a:pt x="58697" y="61284"/>
                </a:lnTo>
                <a:lnTo>
                  <a:pt x="58697" y="60878"/>
                </a:lnTo>
                <a:cubicBezTo>
                  <a:pt x="58669" y="60606"/>
                  <a:pt x="58642" y="60335"/>
                  <a:pt x="58561" y="60091"/>
                </a:cubicBezTo>
                <a:cubicBezTo>
                  <a:pt x="58534" y="59847"/>
                  <a:pt x="58452" y="59603"/>
                  <a:pt x="58344" y="59359"/>
                </a:cubicBezTo>
                <a:cubicBezTo>
                  <a:pt x="57910" y="58192"/>
                  <a:pt x="57123" y="57189"/>
                  <a:pt x="56093" y="56511"/>
                </a:cubicBezTo>
                <a:cubicBezTo>
                  <a:pt x="55089" y="55805"/>
                  <a:pt x="54004" y="55290"/>
                  <a:pt x="52865" y="54937"/>
                </a:cubicBezTo>
                <a:cubicBezTo>
                  <a:pt x="51726" y="54612"/>
                  <a:pt x="50559" y="54368"/>
                  <a:pt x="49366" y="54232"/>
                </a:cubicBezTo>
                <a:cubicBezTo>
                  <a:pt x="49068" y="54205"/>
                  <a:pt x="48796" y="54178"/>
                  <a:pt x="48498" y="54178"/>
                </a:cubicBezTo>
                <a:cubicBezTo>
                  <a:pt x="48200" y="54151"/>
                  <a:pt x="47901" y="54151"/>
                  <a:pt x="47603" y="54124"/>
                </a:cubicBezTo>
                <a:cubicBezTo>
                  <a:pt x="47223" y="54124"/>
                  <a:pt x="46831" y="54112"/>
                  <a:pt x="46444" y="54112"/>
                </a:cubicBezTo>
                <a:cubicBezTo>
                  <a:pt x="46250" y="54112"/>
                  <a:pt x="46057" y="54115"/>
                  <a:pt x="45867" y="54124"/>
                </a:cubicBezTo>
                <a:cubicBezTo>
                  <a:pt x="42015" y="54124"/>
                  <a:pt x="38191" y="54531"/>
                  <a:pt x="34421" y="55290"/>
                </a:cubicBezTo>
                <a:cubicBezTo>
                  <a:pt x="33498" y="55480"/>
                  <a:pt x="32576" y="55697"/>
                  <a:pt x="31708" y="55914"/>
                </a:cubicBezTo>
                <a:cubicBezTo>
                  <a:pt x="31247" y="56050"/>
                  <a:pt x="30786" y="56158"/>
                  <a:pt x="30352" y="56294"/>
                </a:cubicBezTo>
                <a:lnTo>
                  <a:pt x="29674" y="56483"/>
                </a:lnTo>
                <a:lnTo>
                  <a:pt x="29050" y="56673"/>
                </a:lnTo>
                <a:lnTo>
                  <a:pt x="28806" y="56755"/>
                </a:lnTo>
                <a:cubicBezTo>
                  <a:pt x="28752" y="56673"/>
                  <a:pt x="28725" y="56592"/>
                  <a:pt x="28698" y="56511"/>
                </a:cubicBezTo>
                <a:lnTo>
                  <a:pt x="28643" y="56375"/>
                </a:lnTo>
                <a:cubicBezTo>
                  <a:pt x="28616" y="56294"/>
                  <a:pt x="28589" y="56212"/>
                  <a:pt x="28589" y="56131"/>
                </a:cubicBezTo>
                <a:cubicBezTo>
                  <a:pt x="28535" y="55995"/>
                  <a:pt x="28508" y="55833"/>
                  <a:pt x="28481" y="55670"/>
                </a:cubicBezTo>
                <a:cubicBezTo>
                  <a:pt x="28291" y="54503"/>
                  <a:pt x="28508" y="53310"/>
                  <a:pt x="29023" y="52225"/>
                </a:cubicBezTo>
                <a:lnTo>
                  <a:pt x="29023" y="52279"/>
                </a:lnTo>
                <a:cubicBezTo>
                  <a:pt x="29294" y="51601"/>
                  <a:pt x="29674" y="51004"/>
                  <a:pt x="30135" y="50462"/>
                </a:cubicBezTo>
                <a:cubicBezTo>
                  <a:pt x="30976" y="49458"/>
                  <a:pt x="31952" y="48645"/>
                  <a:pt x="33092" y="48021"/>
                </a:cubicBezTo>
                <a:cubicBezTo>
                  <a:pt x="33688" y="47695"/>
                  <a:pt x="34285" y="47424"/>
                  <a:pt x="34936" y="47234"/>
                </a:cubicBezTo>
                <a:cubicBezTo>
                  <a:pt x="35587" y="47072"/>
                  <a:pt x="36238" y="46909"/>
                  <a:pt x="36916" y="46827"/>
                </a:cubicBezTo>
                <a:cubicBezTo>
                  <a:pt x="37786" y="46723"/>
                  <a:pt x="38655" y="46674"/>
                  <a:pt x="39532" y="46674"/>
                </a:cubicBezTo>
                <a:cubicBezTo>
                  <a:pt x="40022" y="46674"/>
                  <a:pt x="40515" y="46690"/>
                  <a:pt x="41012" y="46719"/>
                </a:cubicBezTo>
                <a:cubicBezTo>
                  <a:pt x="43751" y="46882"/>
                  <a:pt x="46518" y="47343"/>
                  <a:pt x="49339" y="47478"/>
                </a:cubicBezTo>
                <a:cubicBezTo>
                  <a:pt x="49650" y="47499"/>
                  <a:pt x="49960" y="47508"/>
                  <a:pt x="50271" y="47508"/>
                </a:cubicBezTo>
                <a:cubicBezTo>
                  <a:pt x="50774" y="47508"/>
                  <a:pt x="51277" y="47485"/>
                  <a:pt x="51780" y="47451"/>
                </a:cubicBezTo>
                <a:cubicBezTo>
                  <a:pt x="52187" y="47424"/>
                  <a:pt x="52567" y="47370"/>
                  <a:pt x="52919" y="47343"/>
                </a:cubicBezTo>
                <a:lnTo>
                  <a:pt x="53868" y="47180"/>
                </a:lnTo>
                <a:cubicBezTo>
                  <a:pt x="55496" y="46882"/>
                  <a:pt x="57069" y="46285"/>
                  <a:pt x="58480" y="45471"/>
                </a:cubicBezTo>
                <a:cubicBezTo>
                  <a:pt x="60351" y="44413"/>
                  <a:pt x="61707" y="42650"/>
                  <a:pt x="62250" y="40589"/>
                </a:cubicBezTo>
                <a:cubicBezTo>
                  <a:pt x="62494" y="39640"/>
                  <a:pt x="62548" y="38636"/>
                  <a:pt x="62440" y="37660"/>
                </a:cubicBezTo>
                <a:cubicBezTo>
                  <a:pt x="62304" y="36710"/>
                  <a:pt x="62060" y="35761"/>
                  <a:pt x="61653" y="34866"/>
                </a:cubicBezTo>
                <a:cubicBezTo>
                  <a:pt x="61300" y="34052"/>
                  <a:pt x="60812" y="33266"/>
                  <a:pt x="60270" y="32560"/>
                </a:cubicBezTo>
                <a:cubicBezTo>
                  <a:pt x="59727" y="31909"/>
                  <a:pt x="59103" y="31313"/>
                  <a:pt x="58425" y="30797"/>
                </a:cubicBezTo>
                <a:cubicBezTo>
                  <a:pt x="56933" y="29712"/>
                  <a:pt x="55198" y="29007"/>
                  <a:pt x="53380" y="28682"/>
                </a:cubicBezTo>
                <a:cubicBezTo>
                  <a:pt x="52485" y="28532"/>
                  <a:pt x="51576" y="28458"/>
                  <a:pt x="50664" y="28458"/>
                </a:cubicBezTo>
                <a:cubicBezTo>
                  <a:pt x="49752" y="28458"/>
                  <a:pt x="48837" y="28532"/>
                  <a:pt x="47928" y="28682"/>
                </a:cubicBezTo>
                <a:cubicBezTo>
                  <a:pt x="46545" y="28926"/>
                  <a:pt x="45189" y="29278"/>
                  <a:pt x="43887" y="29767"/>
                </a:cubicBezTo>
                <a:cubicBezTo>
                  <a:pt x="43209" y="30038"/>
                  <a:pt x="42504" y="30363"/>
                  <a:pt x="41798" y="30716"/>
                </a:cubicBezTo>
                <a:lnTo>
                  <a:pt x="41853" y="30689"/>
                </a:lnTo>
                <a:lnTo>
                  <a:pt x="41853" y="30689"/>
                </a:lnTo>
                <a:cubicBezTo>
                  <a:pt x="40307" y="31448"/>
                  <a:pt x="38815" y="32289"/>
                  <a:pt x="37377" y="33211"/>
                </a:cubicBezTo>
                <a:cubicBezTo>
                  <a:pt x="35858" y="34188"/>
                  <a:pt x="34529" y="35083"/>
                  <a:pt x="32929" y="36222"/>
                </a:cubicBezTo>
                <a:cubicBezTo>
                  <a:pt x="31844" y="36981"/>
                  <a:pt x="30244" y="38066"/>
                  <a:pt x="28942" y="38934"/>
                </a:cubicBezTo>
                <a:lnTo>
                  <a:pt x="26392" y="40697"/>
                </a:lnTo>
                <a:lnTo>
                  <a:pt x="22432" y="43437"/>
                </a:lnTo>
                <a:cubicBezTo>
                  <a:pt x="21808" y="43898"/>
                  <a:pt x="21103" y="44224"/>
                  <a:pt x="20370" y="44441"/>
                </a:cubicBezTo>
                <a:cubicBezTo>
                  <a:pt x="20200" y="44478"/>
                  <a:pt x="20028" y="44497"/>
                  <a:pt x="19858" y="44497"/>
                </a:cubicBezTo>
                <a:cubicBezTo>
                  <a:pt x="19296" y="44497"/>
                  <a:pt x="18752" y="44293"/>
                  <a:pt x="18336" y="43898"/>
                </a:cubicBezTo>
                <a:cubicBezTo>
                  <a:pt x="18038" y="43627"/>
                  <a:pt x="17794" y="43301"/>
                  <a:pt x="17658" y="42922"/>
                </a:cubicBezTo>
                <a:cubicBezTo>
                  <a:pt x="17550" y="42732"/>
                  <a:pt x="17495" y="42542"/>
                  <a:pt x="17441" y="42352"/>
                </a:cubicBezTo>
                <a:cubicBezTo>
                  <a:pt x="17387" y="42135"/>
                  <a:pt x="17333" y="41945"/>
                  <a:pt x="17305" y="41728"/>
                </a:cubicBezTo>
                <a:cubicBezTo>
                  <a:pt x="17143" y="40887"/>
                  <a:pt x="17170" y="40046"/>
                  <a:pt x="17305" y="39206"/>
                </a:cubicBezTo>
                <a:cubicBezTo>
                  <a:pt x="17387" y="38772"/>
                  <a:pt x="17495" y="38365"/>
                  <a:pt x="17658" y="37958"/>
                </a:cubicBezTo>
                <a:lnTo>
                  <a:pt x="17875" y="37334"/>
                </a:lnTo>
                <a:lnTo>
                  <a:pt x="17984" y="37009"/>
                </a:lnTo>
                <a:cubicBezTo>
                  <a:pt x="18011" y="36900"/>
                  <a:pt x="18065" y="36792"/>
                  <a:pt x="18119" y="36710"/>
                </a:cubicBezTo>
                <a:cubicBezTo>
                  <a:pt x="18309" y="36303"/>
                  <a:pt x="18445" y="35869"/>
                  <a:pt x="18662" y="35490"/>
                </a:cubicBezTo>
                <a:lnTo>
                  <a:pt x="19313" y="34296"/>
                </a:lnTo>
                <a:cubicBezTo>
                  <a:pt x="19448" y="34052"/>
                  <a:pt x="19638" y="33754"/>
                  <a:pt x="19828" y="33455"/>
                </a:cubicBezTo>
                <a:cubicBezTo>
                  <a:pt x="19936" y="33293"/>
                  <a:pt x="20018" y="33130"/>
                  <a:pt x="20126" y="32994"/>
                </a:cubicBezTo>
                <a:lnTo>
                  <a:pt x="20452" y="32533"/>
                </a:lnTo>
                <a:lnTo>
                  <a:pt x="20994" y="31774"/>
                </a:lnTo>
                <a:lnTo>
                  <a:pt x="21591" y="31068"/>
                </a:lnTo>
                <a:cubicBezTo>
                  <a:pt x="21990" y="30563"/>
                  <a:pt x="22441" y="30084"/>
                  <a:pt x="22893" y="29631"/>
                </a:cubicBezTo>
                <a:lnTo>
                  <a:pt x="22893" y="29631"/>
                </a:lnTo>
                <a:lnTo>
                  <a:pt x="22947" y="29604"/>
                </a:lnTo>
                <a:cubicBezTo>
                  <a:pt x="24168" y="28410"/>
                  <a:pt x="25497" y="27325"/>
                  <a:pt x="26907" y="26349"/>
                </a:cubicBezTo>
                <a:lnTo>
                  <a:pt x="26907" y="26349"/>
                </a:lnTo>
                <a:lnTo>
                  <a:pt x="26880" y="26376"/>
                </a:lnTo>
                <a:lnTo>
                  <a:pt x="27558" y="25915"/>
                </a:lnTo>
                <a:lnTo>
                  <a:pt x="27504" y="25942"/>
                </a:lnTo>
                <a:cubicBezTo>
                  <a:pt x="27721" y="25806"/>
                  <a:pt x="27965" y="25644"/>
                  <a:pt x="28182" y="25508"/>
                </a:cubicBezTo>
                <a:lnTo>
                  <a:pt x="28182" y="25508"/>
                </a:lnTo>
                <a:lnTo>
                  <a:pt x="28128" y="25535"/>
                </a:lnTo>
                <a:lnTo>
                  <a:pt x="28779" y="25128"/>
                </a:lnTo>
                <a:lnTo>
                  <a:pt x="28752" y="25156"/>
                </a:lnTo>
                <a:cubicBezTo>
                  <a:pt x="29131" y="24911"/>
                  <a:pt x="29538" y="24694"/>
                  <a:pt x="29945" y="24450"/>
                </a:cubicBezTo>
                <a:cubicBezTo>
                  <a:pt x="30840" y="23989"/>
                  <a:pt x="32332" y="23284"/>
                  <a:pt x="33444" y="22823"/>
                </a:cubicBezTo>
                <a:lnTo>
                  <a:pt x="33444" y="22823"/>
                </a:lnTo>
                <a:lnTo>
                  <a:pt x="33390" y="22850"/>
                </a:lnTo>
                <a:cubicBezTo>
                  <a:pt x="34041" y="22579"/>
                  <a:pt x="34665" y="22335"/>
                  <a:pt x="35316" y="22118"/>
                </a:cubicBezTo>
                <a:cubicBezTo>
                  <a:pt x="35777" y="21982"/>
                  <a:pt x="36129" y="21874"/>
                  <a:pt x="36753" y="21684"/>
                </a:cubicBezTo>
                <a:cubicBezTo>
                  <a:pt x="38462" y="21087"/>
                  <a:pt x="40225" y="20626"/>
                  <a:pt x="41988" y="20273"/>
                </a:cubicBezTo>
                <a:lnTo>
                  <a:pt x="41961" y="20273"/>
                </a:lnTo>
                <a:cubicBezTo>
                  <a:pt x="43372" y="20002"/>
                  <a:pt x="44673" y="19758"/>
                  <a:pt x="46138" y="19487"/>
                </a:cubicBezTo>
                <a:cubicBezTo>
                  <a:pt x="47304" y="19297"/>
                  <a:pt x="48742" y="19080"/>
                  <a:pt x="50044" y="18890"/>
                </a:cubicBezTo>
                <a:lnTo>
                  <a:pt x="50121" y="18877"/>
                </a:lnTo>
                <a:lnTo>
                  <a:pt x="50121" y="18877"/>
                </a:lnTo>
                <a:lnTo>
                  <a:pt x="51102" y="18781"/>
                </a:lnTo>
                <a:cubicBezTo>
                  <a:pt x="52133" y="18646"/>
                  <a:pt x="53462" y="18456"/>
                  <a:pt x="53814" y="18402"/>
                </a:cubicBezTo>
                <a:cubicBezTo>
                  <a:pt x="55849" y="18185"/>
                  <a:pt x="57774" y="17859"/>
                  <a:pt x="59727" y="17561"/>
                </a:cubicBezTo>
                <a:lnTo>
                  <a:pt x="59998" y="17561"/>
                </a:lnTo>
                <a:cubicBezTo>
                  <a:pt x="60859" y="17434"/>
                  <a:pt x="61720" y="17213"/>
                  <a:pt x="62537" y="16919"/>
                </a:cubicBezTo>
                <a:lnTo>
                  <a:pt x="62537" y="16919"/>
                </a:lnTo>
                <a:lnTo>
                  <a:pt x="62684" y="16883"/>
                </a:lnTo>
                <a:lnTo>
                  <a:pt x="63308" y="16693"/>
                </a:lnTo>
                <a:lnTo>
                  <a:pt x="63714" y="16530"/>
                </a:lnTo>
                <a:cubicBezTo>
                  <a:pt x="63959" y="16449"/>
                  <a:pt x="63742" y="16557"/>
                  <a:pt x="64148" y="16395"/>
                </a:cubicBezTo>
                <a:cubicBezTo>
                  <a:pt x="64664" y="16178"/>
                  <a:pt x="65179" y="15906"/>
                  <a:pt x="65640" y="15635"/>
                </a:cubicBezTo>
                <a:cubicBezTo>
                  <a:pt x="65855" y="15485"/>
                  <a:pt x="65951" y="15436"/>
                  <a:pt x="65995" y="15436"/>
                </a:cubicBezTo>
                <a:cubicBezTo>
                  <a:pt x="66006" y="15436"/>
                  <a:pt x="66014" y="15440"/>
                  <a:pt x="66020" y="15445"/>
                </a:cubicBezTo>
                <a:cubicBezTo>
                  <a:pt x="66590" y="14984"/>
                  <a:pt x="67078" y="14442"/>
                  <a:pt x="67512" y="13845"/>
                </a:cubicBezTo>
                <a:lnTo>
                  <a:pt x="67729" y="13465"/>
                </a:lnTo>
                <a:cubicBezTo>
                  <a:pt x="67810" y="13357"/>
                  <a:pt x="67837" y="13248"/>
                  <a:pt x="67892" y="13140"/>
                </a:cubicBezTo>
                <a:cubicBezTo>
                  <a:pt x="67946" y="13004"/>
                  <a:pt x="68000" y="12868"/>
                  <a:pt x="68027" y="12760"/>
                </a:cubicBezTo>
                <a:lnTo>
                  <a:pt x="68027" y="12706"/>
                </a:lnTo>
                <a:cubicBezTo>
                  <a:pt x="67892" y="13031"/>
                  <a:pt x="67702" y="13357"/>
                  <a:pt x="67512" y="13628"/>
                </a:cubicBezTo>
                <a:lnTo>
                  <a:pt x="67322" y="13899"/>
                </a:lnTo>
                <a:lnTo>
                  <a:pt x="67186" y="14062"/>
                </a:lnTo>
                <a:cubicBezTo>
                  <a:pt x="67129" y="14119"/>
                  <a:pt x="67101" y="14142"/>
                  <a:pt x="67093" y="14142"/>
                </a:cubicBezTo>
                <a:cubicBezTo>
                  <a:pt x="67083" y="14142"/>
                  <a:pt x="67112" y="14098"/>
                  <a:pt x="67159" y="14035"/>
                </a:cubicBezTo>
                <a:cubicBezTo>
                  <a:pt x="67512" y="13574"/>
                  <a:pt x="67783" y="13058"/>
                  <a:pt x="68000" y="12543"/>
                </a:cubicBezTo>
                <a:cubicBezTo>
                  <a:pt x="68163" y="12136"/>
                  <a:pt x="68271" y="11702"/>
                  <a:pt x="68325" y="11268"/>
                </a:cubicBezTo>
                <a:cubicBezTo>
                  <a:pt x="68431" y="10743"/>
                  <a:pt x="68459" y="10192"/>
                  <a:pt x="68461" y="9640"/>
                </a:cubicBezTo>
                <a:lnTo>
                  <a:pt x="68461" y="9640"/>
                </a:lnTo>
                <a:cubicBezTo>
                  <a:pt x="68461" y="9640"/>
                  <a:pt x="68461" y="9640"/>
                  <a:pt x="68461" y="9641"/>
                </a:cubicBezTo>
                <a:lnTo>
                  <a:pt x="68461" y="9586"/>
                </a:lnTo>
                <a:cubicBezTo>
                  <a:pt x="68461" y="9604"/>
                  <a:pt x="68461" y="9622"/>
                  <a:pt x="68461" y="9640"/>
                </a:cubicBezTo>
                <a:lnTo>
                  <a:pt x="68461" y="9640"/>
                </a:lnTo>
                <a:cubicBezTo>
                  <a:pt x="68407" y="9206"/>
                  <a:pt x="68325" y="8800"/>
                  <a:pt x="68190" y="8366"/>
                </a:cubicBezTo>
                <a:cubicBezTo>
                  <a:pt x="67973" y="7525"/>
                  <a:pt x="67647" y="6738"/>
                  <a:pt x="67186" y="6006"/>
                </a:cubicBezTo>
                <a:cubicBezTo>
                  <a:pt x="66698" y="5220"/>
                  <a:pt x="66074" y="4541"/>
                  <a:pt x="65396" y="3918"/>
                </a:cubicBezTo>
                <a:cubicBezTo>
                  <a:pt x="65071" y="3619"/>
                  <a:pt x="64718" y="3294"/>
                  <a:pt x="64365" y="3022"/>
                </a:cubicBezTo>
                <a:cubicBezTo>
                  <a:pt x="63702" y="2606"/>
                  <a:pt x="63499" y="2483"/>
                  <a:pt x="63486" y="2483"/>
                </a:cubicBezTo>
                <a:lnTo>
                  <a:pt x="63486" y="2483"/>
                </a:lnTo>
                <a:cubicBezTo>
                  <a:pt x="63469" y="2483"/>
                  <a:pt x="63835" y="2730"/>
                  <a:pt x="63815" y="2730"/>
                </a:cubicBezTo>
                <a:cubicBezTo>
                  <a:pt x="63809" y="2730"/>
                  <a:pt x="63765" y="2706"/>
                  <a:pt x="63660" y="2643"/>
                </a:cubicBezTo>
                <a:cubicBezTo>
                  <a:pt x="62856" y="2160"/>
                  <a:pt x="62024" y="1757"/>
                  <a:pt x="61140" y="1433"/>
                </a:cubicBezTo>
                <a:lnTo>
                  <a:pt x="61140" y="1433"/>
                </a:lnTo>
                <a:lnTo>
                  <a:pt x="61002" y="1341"/>
                </a:lnTo>
                <a:cubicBezTo>
                  <a:pt x="60487" y="1151"/>
                  <a:pt x="59944" y="1015"/>
                  <a:pt x="59429" y="907"/>
                </a:cubicBezTo>
                <a:cubicBezTo>
                  <a:pt x="59212" y="853"/>
                  <a:pt x="58941" y="771"/>
                  <a:pt x="58534" y="690"/>
                </a:cubicBezTo>
                <a:cubicBezTo>
                  <a:pt x="58154" y="608"/>
                  <a:pt x="57639" y="473"/>
                  <a:pt x="56879" y="364"/>
                </a:cubicBezTo>
                <a:lnTo>
                  <a:pt x="56879" y="364"/>
                </a:lnTo>
                <a:lnTo>
                  <a:pt x="57639" y="473"/>
                </a:lnTo>
                <a:lnTo>
                  <a:pt x="58154" y="581"/>
                </a:lnTo>
                <a:cubicBezTo>
                  <a:pt x="58452" y="636"/>
                  <a:pt x="58642" y="690"/>
                  <a:pt x="58751" y="690"/>
                </a:cubicBezTo>
                <a:cubicBezTo>
                  <a:pt x="58791" y="703"/>
                  <a:pt x="58832" y="710"/>
                  <a:pt x="58873" y="710"/>
                </a:cubicBezTo>
                <a:cubicBezTo>
                  <a:pt x="58914" y="710"/>
                  <a:pt x="58954" y="703"/>
                  <a:pt x="58995" y="690"/>
                </a:cubicBezTo>
                <a:lnTo>
                  <a:pt x="59049" y="690"/>
                </a:lnTo>
                <a:cubicBezTo>
                  <a:pt x="58751" y="608"/>
                  <a:pt x="58344" y="554"/>
                  <a:pt x="58154" y="527"/>
                </a:cubicBezTo>
                <a:cubicBezTo>
                  <a:pt x="57883" y="473"/>
                  <a:pt x="57720" y="446"/>
                  <a:pt x="57503" y="419"/>
                </a:cubicBezTo>
                <a:lnTo>
                  <a:pt x="57557" y="419"/>
                </a:lnTo>
                <a:cubicBezTo>
                  <a:pt x="56933" y="337"/>
                  <a:pt x="56337" y="229"/>
                  <a:pt x="55713" y="174"/>
                </a:cubicBezTo>
                <a:cubicBezTo>
                  <a:pt x="55415" y="147"/>
                  <a:pt x="55116" y="120"/>
                  <a:pt x="54791" y="93"/>
                </a:cubicBezTo>
                <a:lnTo>
                  <a:pt x="53841" y="39"/>
                </a:lnTo>
                <a:cubicBezTo>
                  <a:pt x="53485" y="13"/>
                  <a:pt x="53128" y="1"/>
                  <a:pt x="5277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ig title">
  <p:cSld name="CUSTOM_14">
    <p:spTree>
      <p:nvGrpSpPr>
        <p:cNvPr id="1" name="Shape 1200"/>
        <p:cNvGrpSpPr/>
        <p:nvPr/>
      </p:nvGrpSpPr>
      <p:grpSpPr>
        <a:xfrm>
          <a:off x="0" y="0"/>
          <a:ext cx="0" cy="0"/>
          <a:chOff x="0" y="0"/>
          <a:chExt cx="0" cy="0"/>
        </a:xfrm>
      </p:grpSpPr>
      <p:sp>
        <p:nvSpPr>
          <p:cNvPr id="1201" name="Google Shape;1201;p26"/>
          <p:cNvSpPr/>
          <p:nvPr/>
        </p:nvSpPr>
        <p:spPr>
          <a:xfrm rot="4142348">
            <a:off x="-664432" y="3627548"/>
            <a:ext cx="2727523" cy="2228468"/>
          </a:xfrm>
          <a:custGeom>
            <a:avLst/>
            <a:gdLst/>
            <a:ahLst/>
            <a:cxnLst/>
            <a:rect l="l" t="t" r="r" b="b"/>
            <a:pathLst>
              <a:path w="139239" h="113776" extrusionOk="0">
                <a:moveTo>
                  <a:pt x="73529" y="1"/>
                </a:moveTo>
                <a:cubicBezTo>
                  <a:pt x="72268" y="1"/>
                  <a:pt x="71006" y="19"/>
                  <a:pt x="69744" y="59"/>
                </a:cubicBezTo>
                <a:lnTo>
                  <a:pt x="69426" y="104"/>
                </a:lnTo>
                <a:cubicBezTo>
                  <a:pt x="47065" y="3880"/>
                  <a:pt x="27480" y="17301"/>
                  <a:pt x="15924" y="36819"/>
                </a:cubicBezTo>
                <a:lnTo>
                  <a:pt x="2139" y="60044"/>
                </a:lnTo>
                <a:cubicBezTo>
                  <a:pt x="1" y="61955"/>
                  <a:pt x="23" y="65344"/>
                  <a:pt x="2230" y="67209"/>
                </a:cubicBezTo>
                <a:lnTo>
                  <a:pt x="2275" y="67232"/>
                </a:lnTo>
                <a:cubicBezTo>
                  <a:pt x="13945" y="77082"/>
                  <a:pt x="7439" y="92573"/>
                  <a:pt x="18517" y="103082"/>
                </a:cubicBezTo>
                <a:cubicBezTo>
                  <a:pt x="24932" y="109133"/>
                  <a:pt x="50568" y="108451"/>
                  <a:pt x="58507" y="112318"/>
                </a:cubicBezTo>
                <a:cubicBezTo>
                  <a:pt x="59940" y="113023"/>
                  <a:pt x="61464" y="113637"/>
                  <a:pt x="63079" y="113751"/>
                </a:cubicBezTo>
                <a:cubicBezTo>
                  <a:pt x="63296" y="113767"/>
                  <a:pt x="63511" y="113775"/>
                  <a:pt x="63725" y="113775"/>
                </a:cubicBezTo>
                <a:cubicBezTo>
                  <a:pt x="67381" y="113775"/>
                  <a:pt x="70691" y="111458"/>
                  <a:pt x="73657" y="109201"/>
                </a:cubicBezTo>
                <a:cubicBezTo>
                  <a:pt x="80959" y="103674"/>
                  <a:pt x="88261" y="98032"/>
                  <a:pt x="96473" y="93960"/>
                </a:cubicBezTo>
                <a:cubicBezTo>
                  <a:pt x="104321" y="90071"/>
                  <a:pt x="113010" y="87591"/>
                  <a:pt x="119743" y="82018"/>
                </a:cubicBezTo>
                <a:cubicBezTo>
                  <a:pt x="125499" y="77241"/>
                  <a:pt x="129366" y="70531"/>
                  <a:pt x="132300" y="63638"/>
                </a:cubicBezTo>
                <a:cubicBezTo>
                  <a:pt x="132346" y="63547"/>
                  <a:pt x="132391" y="63456"/>
                  <a:pt x="132437" y="63365"/>
                </a:cubicBezTo>
                <a:cubicBezTo>
                  <a:pt x="139238" y="47305"/>
                  <a:pt x="136008" y="28743"/>
                  <a:pt x="124361" y="15755"/>
                </a:cubicBezTo>
                <a:lnTo>
                  <a:pt x="122792" y="14003"/>
                </a:lnTo>
                <a:cubicBezTo>
                  <a:pt x="116400" y="6906"/>
                  <a:pt x="107596" y="2447"/>
                  <a:pt x="98088" y="1560"/>
                </a:cubicBezTo>
                <a:lnTo>
                  <a:pt x="97951" y="1537"/>
                </a:lnTo>
                <a:cubicBezTo>
                  <a:pt x="89835" y="769"/>
                  <a:pt x="81684" y="1"/>
                  <a:pt x="73529"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2" name="Google Shape;1202;p26"/>
          <p:cNvSpPr txBox="1">
            <a:spLocks noGrp="1"/>
          </p:cNvSpPr>
          <p:nvPr>
            <p:ph type="title"/>
          </p:nvPr>
        </p:nvSpPr>
        <p:spPr>
          <a:xfrm>
            <a:off x="1831950" y="1590450"/>
            <a:ext cx="5480100" cy="1361400"/>
          </a:xfrm>
          <a:prstGeom prst="rect">
            <a:avLst/>
          </a:prstGeom>
        </p:spPr>
        <p:txBody>
          <a:bodyPr spcFirstLastPara="1" wrap="square" lIns="91425" tIns="91425" rIns="91425" bIns="91425" anchor="t" anchorCtr="0">
            <a:normAutofit/>
          </a:bodyPr>
          <a:lstStyle>
            <a:lvl1pPr lvl="0" algn="ctr" rtl="0">
              <a:spcBef>
                <a:spcPts val="0"/>
              </a:spcBef>
              <a:spcAft>
                <a:spcPts val="0"/>
              </a:spcAft>
              <a:buSzPts val="6500"/>
              <a:buFont typeface="Merriweather"/>
              <a:buNone/>
              <a:defRPr sz="8500" b="1">
                <a:latin typeface="Merriweather"/>
                <a:ea typeface="Merriweather"/>
                <a:cs typeface="Merriweather"/>
                <a:sym typeface="Merriweather"/>
              </a:defRPr>
            </a:lvl1pPr>
            <a:lvl2pPr lvl="1" algn="ctr" rtl="0">
              <a:spcBef>
                <a:spcPts val="0"/>
              </a:spcBef>
              <a:spcAft>
                <a:spcPts val="0"/>
              </a:spcAft>
              <a:buSzPts val="6500"/>
              <a:buFont typeface="Merriweather"/>
              <a:buNone/>
              <a:defRPr sz="6500" b="1">
                <a:latin typeface="Merriweather"/>
                <a:ea typeface="Merriweather"/>
                <a:cs typeface="Merriweather"/>
                <a:sym typeface="Merriweather"/>
              </a:defRPr>
            </a:lvl2pPr>
            <a:lvl3pPr lvl="2" algn="ctr" rtl="0">
              <a:spcBef>
                <a:spcPts val="0"/>
              </a:spcBef>
              <a:spcAft>
                <a:spcPts val="0"/>
              </a:spcAft>
              <a:buSzPts val="6500"/>
              <a:buFont typeface="Merriweather"/>
              <a:buNone/>
              <a:defRPr sz="6500" b="1">
                <a:latin typeface="Merriweather"/>
                <a:ea typeface="Merriweather"/>
                <a:cs typeface="Merriweather"/>
                <a:sym typeface="Merriweather"/>
              </a:defRPr>
            </a:lvl3pPr>
            <a:lvl4pPr lvl="3" algn="ctr" rtl="0">
              <a:spcBef>
                <a:spcPts val="0"/>
              </a:spcBef>
              <a:spcAft>
                <a:spcPts val="0"/>
              </a:spcAft>
              <a:buSzPts val="6500"/>
              <a:buFont typeface="Merriweather"/>
              <a:buNone/>
              <a:defRPr sz="6500" b="1">
                <a:latin typeface="Merriweather"/>
                <a:ea typeface="Merriweather"/>
                <a:cs typeface="Merriweather"/>
                <a:sym typeface="Merriweather"/>
              </a:defRPr>
            </a:lvl4pPr>
            <a:lvl5pPr lvl="4" algn="ctr" rtl="0">
              <a:spcBef>
                <a:spcPts val="0"/>
              </a:spcBef>
              <a:spcAft>
                <a:spcPts val="0"/>
              </a:spcAft>
              <a:buSzPts val="6500"/>
              <a:buFont typeface="Merriweather"/>
              <a:buNone/>
              <a:defRPr sz="6500" b="1">
                <a:latin typeface="Merriweather"/>
                <a:ea typeface="Merriweather"/>
                <a:cs typeface="Merriweather"/>
                <a:sym typeface="Merriweather"/>
              </a:defRPr>
            </a:lvl5pPr>
            <a:lvl6pPr lvl="5" algn="ctr" rtl="0">
              <a:spcBef>
                <a:spcPts val="0"/>
              </a:spcBef>
              <a:spcAft>
                <a:spcPts val="0"/>
              </a:spcAft>
              <a:buSzPts val="6500"/>
              <a:buFont typeface="Merriweather"/>
              <a:buNone/>
              <a:defRPr sz="6500" b="1">
                <a:latin typeface="Merriweather"/>
                <a:ea typeface="Merriweather"/>
                <a:cs typeface="Merriweather"/>
                <a:sym typeface="Merriweather"/>
              </a:defRPr>
            </a:lvl6pPr>
            <a:lvl7pPr lvl="6" algn="ctr" rtl="0">
              <a:spcBef>
                <a:spcPts val="0"/>
              </a:spcBef>
              <a:spcAft>
                <a:spcPts val="0"/>
              </a:spcAft>
              <a:buSzPts val="6500"/>
              <a:buFont typeface="Merriweather"/>
              <a:buNone/>
              <a:defRPr sz="6500" b="1">
                <a:latin typeface="Merriweather"/>
                <a:ea typeface="Merriweather"/>
                <a:cs typeface="Merriweather"/>
                <a:sym typeface="Merriweather"/>
              </a:defRPr>
            </a:lvl7pPr>
            <a:lvl8pPr lvl="7" algn="ctr" rtl="0">
              <a:spcBef>
                <a:spcPts val="0"/>
              </a:spcBef>
              <a:spcAft>
                <a:spcPts val="0"/>
              </a:spcAft>
              <a:buSzPts val="6500"/>
              <a:buFont typeface="Merriweather"/>
              <a:buNone/>
              <a:defRPr sz="6500" b="1">
                <a:latin typeface="Merriweather"/>
                <a:ea typeface="Merriweather"/>
                <a:cs typeface="Merriweather"/>
                <a:sym typeface="Merriweather"/>
              </a:defRPr>
            </a:lvl8pPr>
            <a:lvl9pPr lvl="8" algn="ctr" rtl="0">
              <a:spcBef>
                <a:spcPts val="0"/>
              </a:spcBef>
              <a:spcAft>
                <a:spcPts val="0"/>
              </a:spcAft>
              <a:buSzPts val="6500"/>
              <a:buFont typeface="Merriweather"/>
              <a:buNone/>
              <a:defRPr sz="6500" b="1">
                <a:latin typeface="Merriweather"/>
                <a:ea typeface="Merriweather"/>
                <a:cs typeface="Merriweather"/>
                <a:sym typeface="Merriweather"/>
              </a:defRPr>
            </a:lvl9pPr>
          </a:lstStyle>
          <a:p>
            <a:endParaRPr/>
          </a:p>
        </p:txBody>
      </p:sp>
      <p:sp>
        <p:nvSpPr>
          <p:cNvPr id="1203" name="Google Shape;1203;p26"/>
          <p:cNvSpPr txBox="1">
            <a:spLocks noGrp="1"/>
          </p:cNvSpPr>
          <p:nvPr>
            <p:ph type="subTitle" idx="1"/>
          </p:nvPr>
        </p:nvSpPr>
        <p:spPr>
          <a:xfrm>
            <a:off x="2060100" y="2951850"/>
            <a:ext cx="5023800" cy="601200"/>
          </a:xfrm>
          <a:prstGeom prst="rect">
            <a:avLst/>
          </a:prstGeom>
        </p:spPr>
        <p:txBody>
          <a:bodyPr spcFirstLastPara="1" wrap="square" lIns="91425" tIns="91425" rIns="91425" bIns="91425" anchor="t" anchorCtr="0">
            <a:normAutofit/>
          </a:bodyPr>
          <a:lstStyle>
            <a:lvl1pPr lvl="0" algn="ctr" rtl="0">
              <a:lnSpc>
                <a:spcPct val="100000"/>
              </a:lnSpc>
              <a:spcBef>
                <a:spcPts val="0"/>
              </a:spcBef>
              <a:spcAft>
                <a:spcPts val="0"/>
              </a:spcAft>
              <a:buSzPts val="1400"/>
              <a:buNone/>
              <a:defRPr sz="1400">
                <a:solidFill>
                  <a:schemeClr val="dk2"/>
                </a:solidFill>
                <a:latin typeface="Montserrat"/>
                <a:ea typeface="Montserrat"/>
                <a:cs typeface="Montserrat"/>
                <a:sym typeface="Montserrat"/>
              </a:defRPr>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grpSp>
        <p:nvGrpSpPr>
          <p:cNvPr id="1204" name="Google Shape;1204;p26"/>
          <p:cNvGrpSpPr/>
          <p:nvPr/>
        </p:nvGrpSpPr>
        <p:grpSpPr>
          <a:xfrm rot="500479">
            <a:off x="-100628" y="3801298"/>
            <a:ext cx="1886650" cy="1669166"/>
            <a:chOff x="1749700" y="889800"/>
            <a:chExt cx="4276500" cy="3783525"/>
          </a:xfrm>
        </p:grpSpPr>
        <p:sp>
          <p:nvSpPr>
            <p:cNvPr id="1205" name="Google Shape;1205;p26"/>
            <p:cNvSpPr/>
            <p:nvPr/>
          </p:nvSpPr>
          <p:spPr>
            <a:xfrm>
              <a:off x="2226200" y="889800"/>
              <a:ext cx="183125" cy="226500"/>
            </a:xfrm>
            <a:custGeom>
              <a:avLst/>
              <a:gdLst/>
              <a:ahLst/>
              <a:cxnLst/>
              <a:rect l="l" t="t" r="r" b="b"/>
              <a:pathLst>
                <a:path w="7325" h="9060" extrusionOk="0">
                  <a:moveTo>
                    <a:pt x="3299" y="1"/>
                  </a:moveTo>
                  <a:cubicBezTo>
                    <a:pt x="2841" y="1"/>
                    <a:pt x="2390" y="173"/>
                    <a:pt x="2047" y="502"/>
                  </a:cubicBezTo>
                  <a:cubicBezTo>
                    <a:pt x="1753" y="835"/>
                    <a:pt x="1510" y="1203"/>
                    <a:pt x="1317" y="1604"/>
                  </a:cubicBezTo>
                  <a:lnTo>
                    <a:pt x="1317" y="1604"/>
                  </a:lnTo>
                  <a:cubicBezTo>
                    <a:pt x="1359" y="1507"/>
                    <a:pt x="1373" y="1467"/>
                    <a:pt x="1366" y="1467"/>
                  </a:cubicBezTo>
                  <a:cubicBezTo>
                    <a:pt x="1336" y="1467"/>
                    <a:pt x="865" y="2344"/>
                    <a:pt x="796" y="2481"/>
                  </a:cubicBezTo>
                  <a:cubicBezTo>
                    <a:pt x="0" y="3937"/>
                    <a:pt x="137" y="5234"/>
                    <a:pt x="728" y="6689"/>
                  </a:cubicBezTo>
                  <a:cubicBezTo>
                    <a:pt x="1345" y="8277"/>
                    <a:pt x="2705" y="9059"/>
                    <a:pt x="4024" y="9059"/>
                  </a:cubicBezTo>
                  <a:cubicBezTo>
                    <a:pt x="5577" y="9059"/>
                    <a:pt x="7074" y="7976"/>
                    <a:pt x="7234" y="5848"/>
                  </a:cubicBezTo>
                  <a:cubicBezTo>
                    <a:pt x="7325" y="4255"/>
                    <a:pt x="7097" y="2982"/>
                    <a:pt x="5960" y="1776"/>
                  </a:cubicBezTo>
                  <a:cubicBezTo>
                    <a:pt x="5664" y="1503"/>
                    <a:pt x="5346" y="1230"/>
                    <a:pt x="5027" y="980"/>
                  </a:cubicBezTo>
                  <a:cubicBezTo>
                    <a:pt x="4777" y="684"/>
                    <a:pt x="4504" y="434"/>
                    <a:pt x="4186" y="229"/>
                  </a:cubicBezTo>
                  <a:cubicBezTo>
                    <a:pt x="3906" y="76"/>
                    <a:pt x="3601" y="1"/>
                    <a:pt x="329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6" name="Google Shape;1206;p26"/>
            <p:cNvSpPr/>
            <p:nvPr/>
          </p:nvSpPr>
          <p:spPr>
            <a:xfrm>
              <a:off x="2327350" y="1533200"/>
              <a:ext cx="283725" cy="185850"/>
            </a:xfrm>
            <a:custGeom>
              <a:avLst/>
              <a:gdLst/>
              <a:ahLst/>
              <a:cxnLst/>
              <a:rect l="l" t="t" r="r" b="b"/>
              <a:pathLst>
                <a:path w="11349" h="7434" extrusionOk="0">
                  <a:moveTo>
                    <a:pt x="6546" y="1"/>
                  </a:moveTo>
                  <a:cubicBezTo>
                    <a:pt x="6377" y="1"/>
                    <a:pt x="6205" y="13"/>
                    <a:pt x="6031" y="39"/>
                  </a:cubicBezTo>
                  <a:cubicBezTo>
                    <a:pt x="4030" y="334"/>
                    <a:pt x="2392" y="2040"/>
                    <a:pt x="1163" y="3542"/>
                  </a:cubicBezTo>
                  <a:cubicBezTo>
                    <a:pt x="1" y="4928"/>
                    <a:pt x="618" y="7434"/>
                    <a:pt x="2647" y="7434"/>
                  </a:cubicBezTo>
                  <a:cubicBezTo>
                    <a:pt x="2683" y="7434"/>
                    <a:pt x="2719" y="7433"/>
                    <a:pt x="2756" y="7432"/>
                  </a:cubicBezTo>
                  <a:cubicBezTo>
                    <a:pt x="5008" y="7318"/>
                    <a:pt x="7419" y="7022"/>
                    <a:pt x="9080" y="5361"/>
                  </a:cubicBezTo>
                  <a:cubicBezTo>
                    <a:pt x="11348" y="3114"/>
                    <a:pt x="9247" y="1"/>
                    <a:pt x="654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7" name="Google Shape;1207;p26"/>
            <p:cNvSpPr/>
            <p:nvPr/>
          </p:nvSpPr>
          <p:spPr>
            <a:xfrm>
              <a:off x="2677400" y="1195275"/>
              <a:ext cx="265350" cy="220825"/>
            </a:xfrm>
            <a:custGeom>
              <a:avLst/>
              <a:gdLst/>
              <a:ahLst/>
              <a:cxnLst/>
              <a:rect l="l" t="t" r="r" b="b"/>
              <a:pathLst>
                <a:path w="10614" h="8833" extrusionOk="0">
                  <a:moveTo>
                    <a:pt x="5747" y="0"/>
                  </a:moveTo>
                  <a:cubicBezTo>
                    <a:pt x="5142" y="0"/>
                    <a:pt x="4503" y="134"/>
                    <a:pt x="3858" y="430"/>
                  </a:cubicBezTo>
                  <a:cubicBezTo>
                    <a:pt x="2493" y="1067"/>
                    <a:pt x="1765" y="2045"/>
                    <a:pt x="1219" y="3387"/>
                  </a:cubicBezTo>
                  <a:cubicBezTo>
                    <a:pt x="0" y="6257"/>
                    <a:pt x="1858" y="8832"/>
                    <a:pt x="4511" y="8832"/>
                  </a:cubicBezTo>
                  <a:cubicBezTo>
                    <a:pt x="5076" y="8832"/>
                    <a:pt x="5677" y="8716"/>
                    <a:pt x="6292" y="8460"/>
                  </a:cubicBezTo>
                  <a:cubicBezTo>
                    <a:pt x="7634" y="7891"/>
                    <a:pt x="8612" y="7164"/>
                    <a:pt x="9249" y="5821"/>
                  </a:cubicBezTo>
                  <a:cubicBezTo>
                    <a:pt x="10614" y="2849"/>
                    <a:pt x="8538" y="0"/>
                    <a:pt x="574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8" name="Google Shape;1208;p26"/>
            <p:cNvSpPr/>
            <p:nvPr/>
          </p:nvSpPr>
          <p:spPr>
            <a:xfrm>
              <a:off x="1795700" y="1310500"/>
              <a:ext cx="278100" cy="217600"/>
            </a:xfrm>
            <a:custGeom>
              <a:avLst/>
              <a:gdLst/>
              <a:ahLst/>
              <a:cxnLst/>
              <a:rect l="l" t="t" r="r" b="b"/>
              <a:pathLst>
                <a:path w="11124" h="8704" extrusionOk="0">
                  <a:moveTo>
                    <a:pt x="5323" y="1"/>
                  </a:moveTo>
                  <a:cubicBezTo>
                    <a:pt x="4021" y="1"/>
                    <a:pt x="2717" y="518"/>
                    <a:pt x="1524" y="1554"/>
                  </a:cubicBezTo>
                  <a:cubicBezTo>
                    <a:pt x="410" y="2509"/>
                    <a:pt x="0" y="4807"/>
                    <a:pt x="910" y="6058"/>
                  </a:cubicBezTo>
                  <a:cubicBezTo>
                    <a:pt x="2137" y="7723"/>
                    <a:pt x="3746" y="8703"/>
                    <a:pt x="5530" y="8703"/>
                  </a:cubicBezTo>
                  <a:cubicBezTo>
                    <a:pt x="6426" y="8703"/>
                    <a:pt x="7367" y="8456"/>
                    <a:pt x="8326" y="7923"/>
                  </a:cubicBezTo>
                  <a:cubicBezTo>
                    <a:pt x="10510" y="6717"/>
                    <a:pt x="11124" y="3351"/>
                    <a:pt x="9190" y="1622"/>
                  </a:cubicBezTo>
                  <a:cubicBezTo>
                    <a:pt x="7983" y="541"/>
                    <a:pt x="6654" y="1"/>
                    <a:pt x="532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9" name="Google Shape;1209;p26"/>
            <p:cNvSpPr/>
            <p:nvPr/>
          </p:nvSpPr>
          <p:spPr>
            <a:xfrm>
              <a:off x="2706175" y="2238800"/>
              <a:ext cx="236600" cy="344700"/>
            </a:xfrm>
            <a:custGeom>
              <a:avLst/>
              <a:gdLst/>
              <a:ahLst/>
              <a:cxnLst/>
              <a:rect l="l" t="t" r="r" b="b"/>
              <a:pathLst>
                <a:path w="9464" h="13788" extrusionOk="0">
                  <a:moveTo>
                    <a:pt x="4399" y="1"/>
                  </a:moveTo>
                  <a:cubicBezTo>
                    <a:pt x="3113" y="1"/>
                    <a:pt x="1775" y="902"/>
                    <a:pt x="1524" y="2433"/>
                  </a:cubicBezTo>
                  <a:cubicBezTo>
                    <a:pt x="0" y="5253"/>
                    <a:pt x="0" y="9371"/>
                    <a:pt x="1661" y="11964"/>
                  </a:cubicBezTo>
                  <a:cubicBezTo>
                    <a:pt x="2447" y="13225"/>
                    <a:pt x="3581" y="13787"/>
                    <a:pt x="4714" y="13787"/>
                  </a:cubicBezTo>
                  <a:cubicBezTo>
                    <a:pt x="6238" y="13787"/>
                    <a:pt x="7761" y="12772"/>
                    <a:pt x="8439" y="11077"/>
                  </a:cubicBezTo>
                  <a:cubicBezTo>
                    <a:pt x="9463" y="8529"/>
                    <a:pt x="8758" y="4207"/>
                    <a:pt x="6824" y="1932"/>
                  </a:cubicBezTo>
                  <a:cubicBezTo>
                    <a:pt x="6457" y="596"/>
                    <a:pt x="5445" y="1"/>
                    <a:pt x="439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0" name="Google Shape;1210;p26"/>
            <p:cNvSpPr/>
            <p:nvPr/>
          </p:nvSpPr>
          <p:spPr>
            <a:xfrm>
              <a:off x="2003275" y="2384950"/>
              <a:ext cx="313925" cy="216875"/>
            </a:xfrm>
            <a:custGeom>
              <a:avLst/>
              <a:gdLst/>
              <a:ahLst/>
              <a:cxnLst/>
              <a:rect l="l" t="t" r="r" b="b"/>
              <a:pathLst>
                <a:path w="12557" h="8675" extrusionOk="0">
                  <a:moveTo>
                    <a:pt x="8629" y="0"/>
                  </a:moveTo>
                  <a:cubicBezTo>
                    <a:pt x="8514" y="0"/>
                    <a:pt x="8398" y="7"/>
                    <a:pt x="8280" y="22"/>
                  </a:cubicBezTo>
                  <a:cubicBezTo>
                    <a:pt x="5937" y="295"/>
                    <a:pt x="3776" y="749"/>
                    <a:pt x="2002" y="2456"/>
                  </a:cubicBezTo>
                  <a:cubicBezTo>
                    <a:pt x="0" y="4389"/>
                    <a:pt x="1115" y="7574"/>
                    <a:pt x="3594" y="8370"/>
                  </a:cubicBezTo>
                  <a:cubicBezTo>
                    <a:pt x="4282" y="8583"/>
                    <a:pt x="4978" y="8675"/>
                    <a:pt x="5672" y="8675"/>
                  </a:cubicBezTo>
                  <a:cubicBezTo>
                    <a:pt x="6908" y="8675"/>
                    <a:pt x="8139" y="8383"/>
                    <a:pt x="9304" y="7960"/>
                  </a:cubicBezTo>
                  <a:cubicBezTo>
                    <a:pt x="11215" y="7301"/>
                    <a:pt x="12557" y="5640"/>
                    <a:pt x="12261" y="3547"/>
                  </a:cubicBezTo>
                  <a:cubicBezTo>
                    <a:pt x="12025" y="1855"/>
                    <a:pt x="10498" y="0"/>
                    <a:pt x="862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1" name="Google Shape;1211;p26"/>
            <p:cNvSpPr/>
            <p:nvPr/>
          </p:nvSpPr>
          <p:spPr>
            <a:xfrm>
              <a:off x="1749700" y="1859925"/>
              <a:ext cx="205825" cy="179750"/>
            </a:xfrm>
            <a:custGeom>
              <a:avLst/>
              <a:gdLst/>
              <a:ahLst/>
              <a:cxnLst/>
              <a:rect l="l" t="t" r="r" b="b"/>
              <a:pathLst>
                <a:path w="8233" h="7190" extrusionOk="0">
                  <a:moveTo>
                    <a:pt x="4008" y="0"/>
                  </a:moveTo>
                  <a:cubicBezTo>
                    <a:pt x="1924" y="0"/>
                    <a:pt x="0" y="1624"/>
                    <a:pt x="339" y="4030"/>
                  </a:cubicBezTo>
                  <a:cubicBezTo>
                    <a:pt x="611" y="5922"/>
                    <a:pt x="2314" y="7190"/>
                    <a:pt x="4046" y="7190"/>
                  </a:cubicBezTo>
                  <a:cubicBezTo>
                    <a:pt x="4917" y="7190"/>
                    <a:pt x="5796" y="6869"/>
                    <a:pt x="6504" y="6146"/>
                  </a:cubicBezTo>
                  <a:lnTo>
                    <a:pt x="6799" y="5827"/>
                  </a:lnTo>
                  <a:cubicBezTo>
                    <a:pt x="8232" y="4371"/>
                    <a:pt x="8096" y="1528"/>
                    <a:pt x="6094" y="573"/>
                  </a:cubicBezTo>
                  <a:lnTo>
                    <a:pt x="5730" y="391"/>
                  </a:lnTo>
                  <a:cubicBezTo>
                    <a:pt x="5173" y="125"/>
                    <a:pt x="4585" y="0"/>
                    <a:pt x="400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2" name="Google Shape;1212;p26"/>
            <p:cNvSpPr/>
            <p:nvPr/>
          </p:nvSpPr>
          <p:spPr>
            <a:xfrm>
              <a:off x="2389975" y="2023950"/>
              <a:ext cx="197925" cy="153525"/>
            </a:xfrm>
            <a:custGeom>
              <a:avLst/>
              <a:gdLst/>
              <a:ahLst/>
              <a:cxnLst/>
              <a:rect l="l" t="t" r="r" b="b"/>
              <a:pathLst>
                <a:path w="7917" h="6141" extrusionOk="0">
                  <a:moveTo>
                    <a:pt x="3454" y="1"/>
                  </a:moveTo>
                  <a:cubicBezTo>
                    <a:pt x="3076" y="1"/>
                    <a:pt x="2699" y="30"/>
                    <a:pt x="2321" y="85"/>
                  </a:cubicBezTo>
                  <a:cubicBezTo>
                    <a:pt x="728" y="313"/>
                    <a:pt x="0" y="2474"/>
                    <a:pt x="774" y="3725"/>
                  </a:cubicBezTo>
                  <a:cubicBezTo>
                    <a:pt x="1138" y="4339"/>
                    <a:pt x="1616" y="4862"/>
                    <a:pt x="2184" y="5294"/>
                  </a:cubicBezTo>
                  <a:cubicBezTo>
                    <a:pt x="2853" y="5842"/>
                    <a:pt x="3672" y="6141"/>
                    <a:pt x="4466" y="6141"/>
                  </a:cubicBezTo>
                  <a:cubicBezTo>
                    <a:pt x="5454" y="6141"/>
                    <a:pt x="6404" y="5679"/>
                    <a:pt x="6984" y="4657"/>
                  </a:cubicBezTo>
                  <a:cubicBezTo>
                    <a:pt x="7917" y="3020"/>
                    <a:pt x="7052" y="586"/>
                    <a:pt x="5119" y="199"/>
                  </a:cubicBezTo>
                  <a:cubicBezTo>
                    <a:pt x="4564" y="64"/>
                    <a:pt x="4009" y="1"/>
                    <a:pt x="345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3" name="Google Shape;1213;p26"/>
            <p:cNvSpPr/>
            <p:nvPr/>
          </p:nvSpPr>
          <p:spPr>
            <a:xfrm>
              <a:off x="3245425" y="1472775"/>
              <a:ext cx="196275" cy="197875"/>
            </a:xfrm>
            <a:custGeom>
              <a:avLst/>
              <a:gdLst/>
              <a:ahLst/>
              <a:cxnLst/>
              <a:rect l="l" t="t" r="r" b="b"/>
              <a:pathLst>
                <a:path w="7851" h="7915" extrusionOk="0">
                  <a:moveTo>
                    <a:pt x="4513" y="0"/>
                  </a:moveTo>
                  <a:cubicBezTo>
                    <a:pt x="3580" y="0"/>
                    <a:pt x="2631" y="393"/>
                    <a:pt x="2042" y="1273"/>
                  </a:cubicBezTo>
                  <a:cubicBezTo>
                    <a:pt x="1382" y="2205"/>
                    <a:pt x="1314" y="3115"/>
                    <a:pt x="905" y="4116"/>
                  </a:cubicBezTo>
                  <a:cubicBezTo>
                    <a:pt x="0" y="6112"/>
                    <a:pt x="1639" y="7915"/>
                    <a:pt x="3287" y="7915"/>
                  </a:cubicBezTo>
                  <a:cubicBezTo>
                    <a:pt x="4044" y="7915"/>
                    <a:pt x="4802" y="7535"/>
                    <a:pt x="5318" y="6618"/>
                  </a:cubicBezTo>
                  <a:cubicBezTo>
                    <a:pt x="5977" y="5458"/>
                    <a:pt x="6705" y="4662"/>
                    <a:pt x="7160" y="3343"/>
                  </a:cubicBezTo>
                  <a:cubicBezTo>
                    <a:pt x="7850" y="1302"/>
                    <a:pt x="6209" y="0"/>
                    <a:pt x="451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4" name="Google Shape;1214;p26"/>
            <p:cNvSpPr/>
            <p:nvPr/>
          </p:nvSpPr>
          <p:spPr>
            <a:xfrm>
              <a:off x="3247675" y="933050"/>
              <a:ext cx="233625" cy="177075"/>
            </a:xfrm>
            <a:custGeom>
              <a:avLst/>
              <a:gdLst/>
              <a:ahLst/>
              <a:cxnLst/>
              <a:rect l="l" t="t" r="r" b="b"/>
              <a:pathLst>
                <a:path w="9345" h="7083" extrusionOk="0">
                  <a:moveTo>
                    <a:pt x="4773" y="0"/>
                  </a:moveTo>
                  <a:cubicBezTo>
                    <a:pt x="1" y="0"/>
                    <a:pt x="650" y="7082"/>
                    <a:pt x="4517" y="7082"/>
                  </a:cubicBezTo>
                  <a:cubicBezTo>
                    <a:pt x="4872" y="7082"/>
                    <a:pt x="5253" y="7023"/>
                    <a:pt x="5660" y="6893"/>
                  </a:cubicBezTo>
                  <a:cubicBezTo>
                    <a:pt x="9345" y="5710"/>
                    <a:pt x="8890" y="0"/>
                    <a:pt x="477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5" name="Google Shape;1215;p26"/>
            <p:cNvSpPr/>
            <p:nvPr/>
          </p:nvSpPr>
          <p:spPr>
            <a:xfrm>
              <a:off x="2950925" y="1955475"/>
              <a:ext cx="288750" cy="274600"/>
            </a:xfrm>
            <a:custGeom>
              <a:avLst/>
              <a:gdLst/>
              <a:ahLst/>
              <a:cxnLst/>
              <a:rect l="l" t="t" r="r" b="b"/>
              <a:pathLst>
                <a:path w="11550" h="10984" extrusionOk="0">
                  <a:moveTo>
                    <a:pt x="2898" y="0"/>
                  </a:moveTo>
                  <a:cubicBezTo>
                    <a:pt x="1277" y="0"/>
                    <a:pt x="0" y="2136"/>
                    <a:pt x="788" y="3711"/>
                  </a:cubicBezTo>
                  <a:cubicBezTo>
                    <a:pt x="1402" y="4917"/>
                    <a:pt x="1834" y="6168"/>
                    <a:pt x="2403" y="7374"/>
                  </a:cubicBezTo>
                  <a:cubicBezTo>
                    <a:pt x="3131" y="8852"/>
                    <a:pt x="4245" y="9785"/>
                    <a:pt x="5633" y="10604"/>
                  </a:cubicBezTo>
                  <a:cubicBezTo>
                    <a:pt x="6092" y="10865"/>
                    <a:pt x="6611" y="10984"/>
                    <a:pt x="7138" y="10984"/>
                  </a:cubicBezTo>
                  <a:cubicBezTo>
                    <a:pt x="9272" y="10984"/>
                    <a:pt x="11549" y="9040"/>
                    <a:pt x="10637" y="6759"/>
                  </a:cubicBezTo>
                  <a:cubicBezTo>
                    <a:pt x="9932" y="5008"/>
                    <a:pt x="9250" y="3689"/>
                    <a:pt x="7612" y="2619"/>
                  </a:cubicBezTo>
                  <a:cubicBezTo>
                    <a:pt x="6452" y="1846"/>
                    <a:pt x="5246" y="1209"/>
                    <a:pt x="4109" y="413"/>
                  </a:cubicBezTo>
                  <a:cubicBezTo>
                    <a:pt x="3701" y="125"/>
                    <a:pt x="3289" y="0"/>
                    <a:pt x="289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6" name="Google Shape;1216;p26"/>
            <p:cNvSpPr/>
            <p:nvPr/>
          </p:nvSpPr>
          <p:spPr>
            <a:xfrm>
              <a:off x="3434650" y="2244700"/>
              <a:ext cx="193450" cy="190850"/>
            </a:xfrm>
            <a:custGeom>
              <a:avLst/>
              <a:gdLst/>
              <a:ahLst/>
              <a:cxnLst/>
              <a:rect l="l" t="t" r="r" b="b"/>
              <a:pathLst>
                <a:path w="7738" h="7634" extrusionOk="0">
                  <a:moveTo>
                    <a:pt x="4717" y="0"/>
                  </a:moveTo>
                  <a:cubicBezTo>
                    <a:pt x="4251" y="0"/>
                    <a:pt x="3785" y="100"/>
                    <a:pt x="3367" y="309"/>
                  </a:cubicBezTo>
                  <a:cubicBezTo>
                    <a:pt x="2617" y="695"/>
                    <a:pt x="1934" y="1241"/>
                    <a:pt x="1366" y="1901"/>
                  </a:cubicBezTo>
                  <a:cubicBezTo>
                    <a:pt x="1" y="3402"/>
                    <a:pt x="46" y="5677"/>
                    <a:pt x="1729" y="6951"/>
                  </a:cubicBezTo>
                  <a:cubicBezTo>
                    <a:pt x="2324" y="7401"/>
                    <a:pt x="3089" y="7634"/>
                    <a:pt x="3850" y="7634"/>
                  </a:cubicBezTo>
                  <a:cubicBezTo>
                    <a:pt x="5012" y="7634"/>
                    <a:pt x="6166" y="7091"/>
                    <a:pt x="6688" y="5950"/>
                  </a:cubicBezTo>
                  <a:cubicBezTo>
                    <a:pt x="7189" y="4972"/>
                    <a:pt x="7507" y="3880"/>
                    <a:pt x="7598" y="2765"/>
                  </a:cubicBezTo>
                  <a:cubicBezTo>
                    <a:pt x="7737" y="1044"/>
                    <a:pt x="6228" y="0"/>
                    <a:pt x="471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7" name="Google Shape;1217;p26"/>
            <p:cNvSpPr/>
            <p:nvPr/>
          </p:nvSpPr>
          <p:spPr>
            <a:xfrm>
              <a:off x="3624350" y="1588700"/>
              <a:ext cx="234575" cy="157375"/>
            </a:xfrm>
            <a:custGeom>
              <a:avLst/>
              <a:gdLst/>
              <a:ahLst/>
              <a:cxnLst/>
              <a:rect l="l" t="t" r="r" b="b"/>
              <a:pathLst>
                <a:path w="9383" h="6295" extrusionOk="0">
                  <a:moveTo>
                    <a:pt x="5571" y="1"/>
                  </a:moveTo>
                  <a:cubicBezTo>
                    <a:pt x="3880" y="1"/>
                    <a:pt x="3007" y="894"/>
                    <a:pt x="1853" y="2004"/>
                  </a:cubicBezTo>
                  <a:cubicBezTo>
                    <a:pt x="1" y="3771"/>
                    <a:pt x="1695" y="6295"/>
                    <a:pt x="3840" y="6295"/>
                  </a:cubicBezTo>
                  <a:cubicBezTo>
                    <a:pt x="3987" y="6295"/>
                    <a:pt x="4136" y="6283"/>
                    <a:pt x="4287" y="6258"/>
                  </a:cubicBezTo>
                  <a:cubicBezTo>
                    <a:pt x="6084" y="5985"/>
                    <a:pt x="7017" y="5689"/>
                    <a:pt x="8108" y="4142"/>
                  </a:cubicBezTo>
                  <a:cubicBezTo>
                    <a:pt x="9382" y="2368"/>
                    <a:pt x="7608" y="71"/>
                    <a:pt x="5697" y="2"/>
                  </a:cubicBezTo>
                  <a:cubicBezTo>
                    <a:pt x="5655" y="1"/>
                    <a:pt x="5612" y="1"/>
                    <a:pt x="557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8" name="Google Shape;1218;p26"/>
            <p:cNvSpPr/>
            <p:nvPr/>
          </p:nvSpPr>
          <p:spPr>
            <a:xfrm>
              <a:off x="3196375" y="2966875"/>
              <a:ext cx="193950" cy="304450"/>
            </a:xfrm>
            <a:custGeom>
              <a:avLst/>
              <a:gdLst/>
              <a:ahLst/>
              <a:cxnLst/>
              <a:rect l="l" t="t" r="r" b="b"/>
              <a:pathLst>
                <a:path w="7758" h="12178" extrusionOk="0">
                  <a:moveTo>
                    <a:pt x="3248" y="0"/>
                  </a:moveTo>
                  <a:cubicBezTo>
                    <a:pt x="1824" y="0"/>
                    <a:pt x="296" y="1239"/>
                    <a:pt x="569" y="3109"/>
                  </a:cubicBezTo>
                  <a:cubicBezTo>
                    <a:pt x="683" y="3973"/>
                    <a:pt x="114" y="5247"/>
                    <a:pt x="69" y="6134"/>
                  </a:cubicBezTo>
                  <a:cubicBezTo>
                    <a:pt x="0" y="7272"/>
                    <a:pt x="182" y="8432"/>
                    <a:pt x="615" y="9501"/>
                  </a:cubicBezTo>
                  <a:cubicBezTo>
                    <a:pt x="1193" y="11008"/>
                    <a:pt x="2407" y="12177"/>
                    <a:pt x="4054" y="12177"/>
                  </a:cubicBezTo>
                  <a:cubicBezTo>
                    <a:pt x="4223" y="12177"/>
                    <a:pt x="4396" y="12165"/>
                    <a:pt x="4573" y="12140"/>
                  </a:cubicBezTo>
                  <a:cubicBezTo>
                    <a:pt x="6370" y="11889"/>
                    <a:pt x="7712" y="10388"/>
                    <a:pt x="7735" y="8568"/>
                  </a:cubicBezTo>
                  <a:cubicBezTo>
                    <a:pt x="7757" y="7272"/>
                    <a:pt x="7507" y="5975"/>
                    <a:pt x="6961" y="4792"/>
                  </a:cubicBezTo>
                  <a:cubicBezTo>
                    <a:pt x="6506" y="3769"/>
                    <a:pt x="5642" y="2927"/>
                    <a:pt x="5392" y="1835"/>
                  </a:cubicBezTo>
                  <a:cubicBezTo>
                    <a:pt x="5100" y="552"/>
                    <a:pt x="4197" y="0"/>
                    <a:pt x="324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9" name="Google Shape;1219;p26"/>
            <p:cNvSpPr/>
            <p:nvPr/>
          </p:nvSpPr>
          <p:spPr>
            <a:xfrm>
              <a:off x="2532150" y="3339825"/>
              <a:ext cx="221250" cy="225125"/>
            </a:xfrm>
            <a:custGeom>
              <a:avLst/>
              <a:gdLst/>
              <a:ahLst/>
              <a:cxnLst/>
              <a:rect l="l" t="t" r="r" b="b"/>
              <a:pathLst>
                <a:path w="8850" h="9005" extrusionOk="0">
                  <a:moveTo>
                    <a:pt x="4832" y="1"/>
                  </a:moveTo>
                  <a:cubicBezTo>
                    <a:pt x="3906" y="1"/>
                    <a:pt x="2946" y="324"/>
                    <a:pt x="2161" y="952"/>
                  </a:cubicBezTo>
                  <a:cubicBezTo>
                    <a:pt x="0" y="2704"/>
                    <a:pt x="23" y="4888"/>
                    <a:pt x="979" y="7253"/>
                  </a:cubicBezTo>
                  <a:cubicBezTo>
                    <a:pt x="1449" y="8423"/>
                    <a:pt x="2772" y="9004"/>
                    <a:pt x="4032" y="9004"/>
                  </a:cubicBezTo>
                  <a:cubicBezTo>
                    <a:pt x="4660" y="9004"/>
                    <a:pt x="5272" y="8860"/>
                    <a:pt x="5755" y="8573"/>
                  </a:cubicBezTo>
                  <a:cubicBezTo>
                    <a:pt x="8053" y="7208"/>
                    <a:pt x="8849" y="5161"/>
                    <a:pt x="8189" y="2590"/>
                  </a:cubicBezTo>
                  <a:cubicBezTo>
                    <a:pt x="7727" y="837"/>
                    <a:pt x="6321" y="1"/>
                    <a:pt x="483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0" name="Google Shape;1220;p26"/>
            <p:cNvSpPr/>
            <p:nvPr/>
          </p:nvSpPr>
          <p:spPr>
            <a:xfrm>
              <a:off x="1958625" y="3174175"/>
              <a:ext cx="242000" cy="191000"/>
            </a:xfrm>
            <a:custGeom>
              <a:avLst/>
              <a:gdLst/>
              <a:ahLst/>
              <a:cxnLst/>
              <a:rect l="l" t="t" r="r" b="b"/>
              <a:pathLst>
                <a:path w="9680" h="7640" extrusionOk="0">
                  <a:moveTo>
                    <a:pt x="4775" y="1"/>
                  </a:moveTo>
                  <a:cubicBezTo>
                    <a:pt x="4719" y="1"/>
                    <a:pt x="4663" y="1"/>
                    <a:pt x="4607" y="3"/>
                  </a:cubicBezTo>
                  <a:cubicBezTo>
                    <a:pt x="4588" y="3"/>
                    <a:pt x="4569" y="3"/>
                    <a:pt x="4550" y="3"/>
                  </a:cubicBezTo>
                  <a:cubicBezTo>
                    <a:pt x="1226" y="3"/>
                    <a:pt x="0" y="3975"/>
                    <a:pt x="1991" y="6282"/>
                  </a:cubicBezTo>
                  <a:cubicBezTo>
                    <a:pt x="2754" y="7148"/>
                    <a:pt x="3834" y="7640"/>
                    <a:pt x="4978" y="7640"/>
                  </a:cubicBezTo>
                  <a:cubicBezTo>
                    <a:pt x="5096" y="7640"/>
                    <a:pt x="5215" y="7634"/>
                    <a:pt x="5335" y="7624"/>
                  </a:cubicBezTo>
                  <a:cubicBezTo>
                    <a:pt x="7678" y="7419"/>
                    <a:pt x="9680" y="5440"/>
                    <a:pt x="8974" y="2915"/>
                  </a:cubicBezTo>
                  <a:cubicBezTo>
                    <a:pt x="8838" y="2369"/>
                    <a:pt x="8565" y="1846"/>
                    <a:pt x="8178" y="1414"/>
                  </a:cubicBezTo>
                  <a:cubicBezTo>
                    <a:pt x="7285" y="498"/>
                    <a:pt x="6057" y="1"/>
                    <a:pt x="477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1" name="Google Shape;1221;p26"/>
            <p:cNvSpPr/>
            <p:nvPr/>
          </p:nvSpPr>
          <p:spPr>
            <a:xfrm>
              <a:off x="2539550" y="2853075"/>
              <a:ext cx="256500" cy="211525"/>
            </a:xfrm>
            <a:custGeom>
              <a:avLst/>
              <a:gdLst/>
              <a:ahLst/>
              <a:cxnLst/>
              <a:rect l="l" t="t" r="r" b="b"/>
              <a:pathLst>
                <a:path w="10260" h="8461" extrusionOk="0">
                  <a:moveTo>
                    <a:pt x="4757" y="0"/>
                  </a:moveTo>
                  <a:cubicBezTo>
                    <a:pt x="4293" y="0"/>
                    <a:pt x="3827" y="51"/>
                    <a:pt x="3367" y="154"/>
                  </a:cubicBezTo>
                  <a:cubicBezTo>
                    <a:pt x="1069" y="609"/>
                    <a:pt x="0" y="3498"/>
                    <a:pt x="1137" y="5432"/>
                  </a:cubicBezTo>
                  <a:cubicBezTo>
                    <a:pt x="2002" y="6933"/>
                    <a:pt x="3207" y="7661"/>
                    <a:pt x="4800" y="8275"/>
                  </a:cubicBezTo>
                  <a:cubicBezTo>
                    <a:pt x="5137" y="8403"/>
                    <a:pt x="5486" y="8461"/>
                    <a:pt x="5835" y="8461"/>
                  </a:cubicBezTo>
                  <a:cubicBezTo>
                    <a:pt x="7420" y="8461"/>
                    <a:pt x="9014" y="7262"/>
                    <a:pt x="9554" y="5864"/>
                  </a:cubicBezTo>
                  <a:cubicBezTo>
                    <a:pt x="10259" y="4044"/>
                    <a:pt x="9668" y="1769"/>
                    <a:pt x="7848" y="814"/>
                  </a:cubicBezTo>
                  <a:cubicBezTo>
                    <a:pt x="6895" y="274"/>
                    <a:pt x="5831" y="0"/>
                    <a:pt x="475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2" name="Google Shape;1222;p26"/>
            <p:cNvSpPr/>
            <p:nvPr/>
          </p:nvSpPr>
          <p:spPr>
            <a:xfrm>
              <a:off x="3151475" y="2647950"/>
              <a:ext cx="320175" cy="314225"/>
            </a:xfrm>
            <a:custGeom>
              <a:avLst/>
              <a:gdLst/>
              <a:ahLst/>
              <a:cxnLst/>
              <a:rect l="l" t="t" r="r" b="b"/>
              <a:pathLst>
                <a:path w="12807" h="12569" extrusionOk="0">
                  <a:moveTo>
                    <a:pt x="6778" y="1"/>
                  </a:moveTo>
                  <a:cubicBezTo>
                    <a:pt x="5404" y="1"/>
                    <a:pt x="4128" y="608"/>
                    <a:pt x="3412" y="1808"/>
                  </a:cubicBezTo>
                  <a:cubicBezTo>
                    <a:pt x="1683" y="2923"/>
                    <a:pt x="227" y="4788"/>
                    <a:pt x="136" y="6812"/>
                  </a:cubicBezTo>
                  <a:cubicBezTo>
                    <a:pt x="1" y="10193"/>
                    <a:pt x="3214" y="12568"/>
                    <a:pt x="6370" y="12568"/>
                  </a:cubicBezTo>
                  <a:cubicBezTo>
                    <a:pt x="6400" y="12568"/>
                    <a:pt x="6430" y="12568"/>
                    <a:pt x="6460" y="12568"/>
                  </a:cubicBezTo>
                  <a:cubicBezTo>
                    <a:pt x="9758" y="12545"/>
                    <a:pt x="12602" y="9861"/>
                    <a:pt x="12715" y="6539"/>
                  </a:cubicBezTo>
                  <a:cubicBezTo>
                    <a:pt x="12806" y="3560"/>
                    <a:pt x="10531" y="489"/>
                    <a:pt x="7506" y="56"/>
                  </a:cubicBezTo>
                  <a:cubicBezTo>
                    <a:pt x="7262" y="19"/>
                    <a:pt x="7019" y="1"/>
                    <a:pt x="677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3" name="Google Shape;1223;p26"/>
            <p:cNvSpPr/>
            <p:nvPr/>
          </p:nvSpPr>
          <p:spPr>
            <a:xfrm>
              <a:off x="3489825" y="1861150"/>
              <a:ext cx="179150" cy="139350"/>
            </a:xfrm>
            <a:custGeom>
              <a:avLst/>
              <a:gdLst/>
              <a:ahLst/>
              <a:cxnLst/>
              <a:rect l="l" t="t" r="r" b="b"/>
              <a:pathLst>
                <a:path w="7166" h="5574" extrusionOk="0">
                  <a:moveTo>
                    <a:pt x="3594" y="0"/>
                  </a:moveTo>
                  <a:cubicBezTo>
                    <a:pt x="0" y="0"/>
                    <a:pt x="0" y="5574"/>
                    <a:pt x="3594" y="5574"/>
                  </a:cubicBezTo>
                  <a:cubicBezTo>
                    <a:pt x="7166" y="5574"/>
                    <a:pt x="7166" y="0"/>
                    <a:pt x="359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4" name="Google Shape;1224;p26"/>
            <p:cNvSpPr/>
            <p:nvPr/>
          </p:nvSpPr>
          <p:spPr>
            <a:xfrm>
              <a:off x="3652450" y="2995700"/>
              <a:ext cx="192300" cy="155750"/>
            </a:xfrm>
            <a:custGeom>
              <a:avLst/>
              <a:gdLst/>
              <a:ahLst/>
              <a:cxnLst/>
              <a:rect l="l" t="t" r="r" b="b"/>
              <a:pathLst>
                <a:path w="7692" h="6230" extrusionOk="0">
                  <a:moveTo>
                    <a:pt x="3570" y="0"/>
                  </a:moveTo>
                  <a:cubicBezTo>
                    <a:pt x="3443" y="0"/>
                    <a:pt x="3314" y="8"/>
                    <a:pt x="3186" y="22"/>
                  </a:cubicBezTo>
                  <a:cubicBezTo>
                    <a:pt x="1616" y="113"/>
                    <a:pt x="1" y="1660"/>
                    <a:pt x="615" y="3366"/>
                  </a:cubicBezTo>
                  <a:cubicBezTo>
                    <a:pt x="1161" y="4890"/>
                    <a:pt x="1889" y="5687"/>
                    <a:pt x="3504" y="6119"/>
                  </a:cubicBezTo>
                  <a:cubicBezTo>
                    <a:pt x="3793" y="6194"/>
                    <a:pt x="4067" y="6229"/>
                    <a:pt x="4325" y="6229"/>
                  </a:cubicBezTo>
                  <a:cubicBezTo>
                    <a:pt x="6704" y="6229"/>
                    <a:pt x="7691" y="3230"/>
                    <a:pt x="6234" y="1342"/>
                  </a:cubicBezTo>
                  <a:cubicBezTo>
                    <a:pt x="5605" y="490"/>
                    <a:pt x="4616" y="0"/>
                    <a:pt x="357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5" name="Google Shape;1225;p26"/>
            <p:cNvSpPr/>
            <p:nvPr/>
          </p:nvSpPr>
          <p:spPr>
            <a:xfrm>
              <a:off x="2518350" y="3867100"/>
              <a:ext cx="206050" cy="166900"/>
            </a:xfrm>
            <a:custGeom>
              <a:avLst/>
              <a:gdLst/>
              <a:ahLst/>
              <a:cxnLst/>
              <a:rect l="l" t="t" r="r" b="b"/>
              <a:pathLst>
                <a:path w="8242" h="6676" extrusionOk="0">
                  <a:moveTo>
                    <a:pt x="4399" y="1"/>
                  </a:moveTo>
                  <a:cubicBezTo>
                    <a:pt x="3869" y="1"/>
                    <a:pt x="3336" y="133"/>
                    <a:pt x="2850" y="425"/>
                  </a:cubicBezTo>
                  <a:lnTo>
                    <a:pt x="2395" y="721"/>
                  </a:lnTo>
                  <a:cubicBezTo>
                    <a:pt x="0" y="2171"/>
                    <a:pt x="576" y="6675"/>
                    <a:pt x="3630" y="6675"/>
                  </a:cubicBezTo>
                  <a:cubicBezTo>
                    <a:pt x="3738" y="6675"/>
                    <a:pt x="3850" y="6670"/>
                    <a:pt x="3964" y="6658"/>
                  </a:cubicBezTo>
                  <a:lnTo>
                    <a:pt x="4488" y="6590"/>
                  </a:lnTo>
                  <a:cubicBezTo>
                    <a:pt x="6558" y="6362"/>
                    <a:pt x="8241" y="4656"/>
                    <a:pt x="7672" y="2450"/>
                  </a:cubicBezTo>
                  <a:cubicBezTo>
                    <a:pt x="7289" y="999"/>
                    <a:pt x="5855" y="1"/>
                    <a:pt x="439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6" name="Google Shape;1226;p26"/>
            <p:cNvSpPr/>
            <p:nvPr/>
          </p:nvSpPr>
          <p:spPr>
            <a:xfrm>
              <a:off x="2267150" y="3707100"/>
              <a:ext cx="242850" cy="211025"/>
            </a:xfrm>
            <a:custGeom>
              <a:avLst/>
              <a:gdLst/>
              <a:ahLst/>
              <a:cxnLst/>
              <a:rect l="l" t="t" r="r" b="b"/>
              <a:pathLst>
                <a:path w="9714" h="8441" extrusionOk="0">
                  <a:moveTo>
                    <a:pt x="4845" y="1"/>
                  </a:moveTo>
                  <a:cubicBezTo>
                    <a:pt x="2320" y="1"/>
                    <a:pt x="0" y="2639"/>
                    <a:pt x="842" y="5210"/>
                  </a:cubicBezTo>
                  <a:lnTo>
                    <a:pt x="955" y="5506"/>
                  </a:lnTo>
                  <a:cubicBezTo>
                    <a:pt x="1524" y="7462"/>
                    <a:pt x="3190" y="8440"/>
                    <a:pt x="4857" y="8440"/>
                  </a:cubicBezTo>
                  <a:cubicBezTo>
                    <a:pt x="6523" y="8440"/>
                    <a:pt x="8189" y="7462"/>
                    <a:pt x="8758" y="5506"/>
                  </a:cubicBezTo>
                  <a:lnTo>
                    <a:pt x="8872" y="5210"/>
                  </a:lnTo>
                  <a:cubicBezTo>
                    <a:pt x="9713" y="2639"/>
                    <a:pt x="7393" y="1"/>
                    <a:pt x="484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7" name="Google Shape;1227;p26"/>
            <p:cNvSpPr/>
            <p:nvPr/>
          </p:nvSpPr>
          <p:spPr>
            <a:xfrm>
              <a:off x="3253800" y="3352875"/>
              <a:ext cx="176325" cy="238050"/>
            </a:xfrm>
            <a:custGeom>
              <a:avLst/>
              <a:gdLst/>
              <a:ahLst/>
              <a:cxnLst/>
              <a:rect l="l" t="t" r="r" b="b"/>
              <a:pathLst>
                <a:path w="7053" h="9522" extrusionOk="0">
                  <a:moveTo>
                    <a:pt x="3063" y="0"/>
                  </a:moveTo>
                  <a:cubicBezTo>
                    <a:pt x="1572" y="0"/>
                    <a:pt x="60" y="958"/>
                    <a:pt x="274" y="2682"/>
                  </a:cubicBezTo>
                  <a:cubicBezTo>
                    <a:pt x="410" y="3592"/>
                    <a:pt x="1" y="4275"/>
                    <a:pt x="1" y="5185"/>
                  </a:cubicBezTo>
                  <a:cubicBezTo>
                    <a:pt x="1" y="6185"/>
                    <a:pt x="410" y="7141"/>
                    <a:pt x="888" y="7982"/>
                  </a:cubicBezTo>
                  <a:cubicBezTo>
                    <a:pt x="1480" y="9012"/>
                    <a:pt x="2587" y="9521"/>
                    <a:pt x="3683" y="9521"/>
                  </a:cubicBezTo>
                  <a:cubicBezTo>
                    <a:pt x="5032" y="9521"/>
                    <a:pt x="6362" y="8750"/>
                    <a:pt x="6689" y="7232"/>
                  </a:cubicBezTo>
                  <a:cubicBezTo>
                    <a:pt x="7053" y="5457"/>
                    <a:pt x="6757" y="4229"/>
                    <a:pt x="5938" y="2887"/>
                  </a:cubicBezTo>
                  <a:cubicBezTo>
                    <a:pt x="5824" y="2591"/>
                    <a:pt x="5756" y="2296"/>
                    <a:pt x="5711" y="1977"/>
                  </a:cubicBezTo>
                  <a:cubicBezTo>
                    <a:pt x="5456" y="625"/>
                    <a:pt x="4267" y="0"/>
                    <a:pt x="306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8" name="Google Shape;1228;p26"/>
            <p:cNvSpPr/>
            <p:nvPr/>
          </p:nvSpPr>
          <p:spPr>
            <a:xfrm>
              <a:off x="3582775" y="2711750"/>
              <a:ext cx="129700" cy="113975"/>
            </a:xfrm>
            <a:custGeom>
              <a:avLst/>
              <a:gdLst/>
              <a:ahLst/>
              <a:cxnLst/>
              <a:rect l="l" t="t" r="r" b="b"/>
              <a:pathLst>
                <a:path w="5188" h="4559" extrusionOk="0">
                  <a:moveTo>
                    <a:pt x="2595" y="1"/>
                  </a:moveTo>
                  <a:cubicBezTo>
                    <a:pt x="1679" y="1"/>
                    <a:pt x="763" y="518"/>
                    <a:pt x="513" y="1553"/>
                  </a:cubicBezTo>
                  <a:lnTo>
                    <a:pt x="422" y="1872"/>
                  </a:lnTo>
                  <a:cubicBezTo>
                    <a:pt x="1" y="3660"/>
                    <a:pt x="1308" y="4559"/>
                    <a:pt x="2606" y="4559"/>
                  </a:cubicBezTo>
                  <a:cubicBezTo>
                    <a:pt x="3901" y="4559"/>
                    <a:pt x="5187" y="3666"/>
                    <a:pt x="4744" y="1872"/>
                  </a:cubicBezTo>
                  <a:lnTo>
                    <a:pt x="4676" y="1553"/>
                  </a:lnTo>
                  <a:cubicBezTo>
                    <a:pt x="4426" y="518"/>
                    <a:pt x="3510" y="1"/>
                    <a:pt x="259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9" name="Google Shape;1229;p26"/>
            <p:cNvSpPr/>
            <p:nvPr/>
          </p:nvSpPr>
          <p:spPr>
            <a:xfrm>
              <a:off x="3683175" y="3719650"/>
              <a:ext cx="191950" cy="166825"/>
            </a:xfrm>
            <a:custGeom>
              <a:avLst/>
              <a:gdLst/>
              <a:ahLst/>
              <a:cxnLst/>
              <a:rect l="l" t="t" r="r" b="b"/>
              <a:pathLst>
                <a:path w="7678" h="6673" extrusionOk="0">
                  <a:moveTo>
                    <a:pt x="4056" y="1"/>
                  </a:moveTo>
                  <a:cubicBezTo>
                    <a:pt x="3160" y="1"/>
                    <a:pt x="2263" y="307"/>
                    <a:pt x="1638" y="932"/>
                  </a:cubicBezTo>
                  <a:cubicBezTo>
                    <a:pt x="0" y="2592"/>
                    <a:pt x="569" y="6164"/>
                    <a:pt x="3162" y="6551"/>
                  </a:cubicBezTo>
                  <a:lnTo>
                    <a:pt x="3572" y="6619"/>
                  </a:lnTo>
                  <a:cubicBezTo>
                    <a:pt x="3799" y="6655"/>
                    <a:pt x="4021" y="6673"/>
                    <a:pt x="4235" y="6673"/>
                  </a:cubicBezTo>
                  <a:cubicBezTo>
                    <a:pt x="6291" y="6673"/>
                    <a:pt x="7677" y="5049"/>
                    <a:pt x="7348" y="2865"/>
                  </a:cubicBezTo>
                  <a:cubicBezTo>
                    <a:pt x="7325" y="2729"/>
                    <a:pt x="7302" y="2592"/>
                    <a:pt x="7280" y="2456"/>
                  </a:cubicBezTo>
                  <a:cubicBezTo>
                    <a:pt x="7024" y="839"/>
                    <a:pt x="5540" y="1"/>
                    <a:pt x="405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0" name="Google Shape;1230;p26"/>
            <p:cNvSpPr/>
            <p:nvPr/>
          </p:nvSpPr>
          <p:spPr>
            <a:xfrm>
              <a:off x="3697825" y="4246275"/>
              <a:ext cx="218100" cy="175300"/>
            </a:xfrm>
            <a:custGeom>
              <a:avLst/>
              <a:gdLst/>
              <a:ahLst/>
              <a:cxnLst/>
              <a:rect l="l" t="t" r="r" b="b"/>
              <a:pathLst>
                <a:path w="8724" h="7012" extrusionOk="0">
                  <a:moveTo>
                    <a:pt x="5929" y="1"/>
                  </a:moveTo>
                  <a:cubicBezTo>
                    <a:pt x="5713" y="1"/>
                    <a:pt x="5489" y="36"/>
                    <a:pt x="5260" y="112"/>
                  </a:cubicBezTo>
                  <a:cubicBezTo>
                    <a:pt x="3918" y="567"/>
                    <a:pt x="2826" y="1022"/>
                    <a:pt x="1803" y="2068"/>
                  </a:cubicBezTo>
                  <a:cubicBezTo>
                    <a:pt x="1" y="3889"/>
                    <a:pt x="1638" y="7012"/>
                    <a:pt x="3812" y="7012"/>
                  </a:cubicBezTo>
                  <a:cubicBezTo>
                    <a:pt x="4272" y="7012"/>
                    <a:pt x="4757" y="6872"/>
                    <a:pt x="5238" y="6550"/>
                  </a:cubicBezTo>
                  <a:cubicBezTo>
                    <a:pt x="6352" y="5799"/>
                    <a:pt x="7285" y="4753"/>
                    <a:pt x="7899" y="3524"/>
                  </a:cubicBezTo>
                  <a:cubicBezTo>
                    <a:pt x="8724" y="2056"/>
                    <a:pt x="7574" y="1"/>
                    <a:pt x="592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1" name="Google Shape;1231;p26"/>
            <p:cNvSpPr/>
            <p:nvPr/>
          </p:nvSpPr>
          <p:spPr>
            <a:xfrm>
              <a:off x="2856525" y="4282625"/>
              <a:ext cx="175475" cy="138900"/>
            </a:xfrm>
            <a:custGeom>
              <a:avLst/>
              <a:gdLst/>
              <a:ahLst/>
              <a:cxnLst/>
              <a:rect l="l" t="t" r="r" b="b"/>
              <a:pathLst>
                <a:path w="7019" h="5556" extrusionOk="0">
                  <a:moveTo>
                    <a:pt x="3735" y="1"/>
                  </a:moveTo>
                  <a:cubicBezTo>
                    <a:pt x="3211" y="1"/>
                    <a:pt x="2661" y="190"/>
                    <a:pt x="2152" y="637"/>
                  </a:cubicBezTo>
                  <a:cubicBezTo>
                    <a:pt x="1447" y="1274"/>
                    <a:pt x="1197" y="1888"/>
                    <a:pt x="765" y="2684"/>
                  </a:cubicBezTo>
                  <a:cubicBezTo>
                    <a:pt x="1" y="4082"/>
                    <a:pt x="1129" y="5556"/>
                    <a:pt x="2475" y="5556"/>
                  </a:cubicBezTo>
                  <a:cubicBezTo>
                    <a:pt x="2773" y="5556"/>
                    <a:pt x="3080" y="5484"/>
                    <a:pt x="3381" y="5323"/>
                  </a:cubicBezTo>
                  <a:cubicBezTo>
                    <a:pt x="4200" y="4891"/>
                    <a:pt x="4814" y="4641"/>
                    <a:pt x="5451" y="3936"/>
                  </a:cubicBezTo>
                  <a:cubicBezTo>
                    <a:pt x="7018" y="2227"/>
                    <a:pt x="5531" y="1"/>
                    <a:pt x="373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2" name="Google Shape;1232;p26"/>
            <p:cNvSpPr/>
            <p:nvPr/>
          </p:nvSpPr>
          <p:spPr>
            <a:xfrm>
              <a:off x="3037700" y="3743500"/>
              <a:ext cx="209300" cy="162100"/>
            </a:xfrm>
            <a:custGeom>
              <a:avLst/>
              <a:gdLst/>
              <a:ahLst/>
              <a:cxnLst/>
              <a:rect l="l" t="t" r="r" b="b"/>
              <a:pathLst>
                <a:path w="8372" h="6484" extrusionOk="0">
                  <a:moveTo>
                    <a:pt x="4186" y="1"/>
                  </a:moveTo>
                  <a:cubicBezTo>
                    <a:pt x="1" y="1"/>
                    <a:pt x="1" y="6484"/>
                    <a:pt x="4186" y="6484"/>
                  </a:cubicBezTo>
                  <a:cubicBezTo>
                    <a:pt x="8372" y="6484"/>
                    <a:pt x="8372" y="1"/>
                    <a:pt x="418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3" name="Google Shape;1233;p26"/>
            <p:cNvSpPr/>
            <p:nvPr/>
          </p:nvSpPr>
          <p:spPr>
            <a:xfrm>
              <a:off x="3500625" y="4075050"/>
              <a:ext cx="174600" cy="134800"/>
            </a:xfrm>
            <a:custGeom>
              <a:avLst/>
              <a:gdLst/>
              <a:ahLst/>
              <a:cxnLst/>
              <a:rect l="l" t="t" r="r" b="b"/>
              <a:pathLst>
                <a:path w="6984" h="5392" extrusionOk="0">
                  <a:moveTo>
                    <a:pt x="3503" y="0"/>
                  </a:moveTo>
                  <a:cubicBezTo>
                    <a:pt x="0" y="0"/>
                    <a:pt x="0" y="5392"/>
                    <a:pt x="3503" y="5392"/>
                  </a:cubicBezTo>
                  <a:cubicBezTo>
                    <a:pt x="6984" y="5392"/>
                    <a:pt x="6984" y="0"/>
                    <a:pt x="350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4" name="Google Shape;1234;p26"/>
            <p:cNvSpPr/>
            <p:nvPr/>
          </p:nvSpPr>
          <p:spPr>
            <a:xfrm>
              <a:off x="2911450" y="3001375"/>
              <a:ext cx="178600" cy="138775"/>
            </a:xfrm>
            <a:custGeom>
              <a:avLst/>
              <a:gdLst/>
              <a:ahLst/>
              <a:cxnLst/>
              <a:rect l="l" t="t" r="r" b="b"/>
              <a:pathLst>
                <a:path w="7144" h="5551" extrusionOk="0">
                  <a:moveTo>
                    <a:pt x="3572" y="0"/>
                  </a:moveTo>
                  <a:cubicBezTo>
                    <a:pt x="1" y="0"/>
                    <a:pt x="1" y="5551"/>
                    <a:pt x="3572" y="5551"/>
                  </a:cubicBezTo>
                  <a:cubicBezTo>
                    <a:pt x="7144" y="5551"/>
                    <a:pt x="7144" y="0"/>
                    <a:pt x="357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5" name="Google Shape;1235;p26"/>
            <p:cNvSpPr/>
            <p:nvPr/>
          </p:nvSpPr>
          <p:spPr>
            <a:xfrm>
              <a:off x="3544425" y="3350275"/>
              <a:ext cx="166075" cy="121125"/>
            </a:xfrm>
            <a:custGeom>
              <a:avLst/>
              <a:gdLst/>
              <a:ahLst/>
              <a:cxnLst/>
              <a:rect l="l" t="t" r="r" b="b"/>
              <a:pathLst>
                <a:path w="6643" h="4845" extrusionOk="0">
                  <a:moveTo>
                    <a:pt x="3126" y="0"/>
                  </a:moveTo>
                  <a:cubicBezTo>
                    <a:pt x="17" y="0"/>
                    <a:pt x="0" y="4845"/>
                    <a:pt x="3123" y="4845"/>
                  </a:cubicBezTo>
                  <a:cubicBezTo>
                    <a:pt x="3314" y="4845"/>
                    <a:pt x="3516" y="4826"/>
                    <a:pt x="3731" y="4788"/>
                  </a:cubicBezTo>
                  <a:lnTo>
                    <a:pt x="4367" y="4674"/>
                  </a:lnTo>
                  <a:cubicBezTo>
                    <a:pt x="6642" y="4265"/>
                    <a:pt x="6642" y="580"/>
                    <a:pt x="4367" y="170"/>
                  </a:cubicBezTo>
                  <a:lnTo>
                    <a:pt x="3731" y="57"/>
                  </a:lnTo>
                  <a:cubicBezTo>
                    <a:pt x="3517" y="18"/>
                    <a:pt x="3316" y="0"/>
                    <a:pt x="312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6" name="Google Shape;1236;p26"/>
            <p:cNvSpPr/>
            <p:nvPr/>
          </p:nvSpPr>
          <p:spPr>
            <a:xfrm>
              <a:off x="4353075" y="3522925"/>
              <a:ext cx="187700" cy="347900"/>
            </a:xfrm>
            <a:custGeom>
              <a:avLst/>
              <a:gdLst/>
              <a:ahLst/>
              <a:cxnLst/>
              <a:rect l="l" t="t" r="r" b="b"/>
              <a:pathLst>
                <a:path w="7508" h="13916" extrusionOk="0">
                  <a:moveTo>
                    <a:pt x="4508" y="0"/>
                  </a:moveTo>
                  <a:cubicBezTo>
                    <a:pt x="3298" y="0"/>
                    <a:pt x="2002" y="742"/>
                    <a:pt x="1570" y="1977"/>
                  </a:cubicBezTo>
                  <a:cubicBezTo>
                    <a:pt x="501" y="5139"/>
                    <a:pt x="1" y="8937"/>
                    <a:pt x="1206" y="12145"/>
                  </a:cubicBezTo>
                  <a:cubicBezTo>
                    <a:pt x="1614" y="13235"/>
                    <a:pt x="2657" y="13915"/>
                    <a:pt x="3686" y="13915"/>
                  </a:cubicBezTo>
                  <a:cubicBezTo>
                    <a:pt x="4439" y="13915"/>
                    <a:pt x="5184" y="13550"/>
                    <a:pt x="5665" y="12713"/>
                  </a:cubicBezTo>
                  <a:cubicBezTo>
                    <a:pt x="7485" y="9483"/>
                    <a:pt x="7508" y="5548"/>
                    <a:pt x="6871" y="1977"/>
                  </a:cubicBezTo>
                  <a:cubicBezTo>
                    <a:pt x="6612" y="599"/>
                    <a:pt x="5595" y="0"/>
                    <a:pt x="450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7" name="Google Shape;1237;p26"/>
            <p:cNvSpPr/>
            <p:nvPr/>
          </p:nvSpPr>
          <p:spPr>
            <a:xfrm>
              <a:off x="3884475" y="3526250"/>
              <a:ext cx="200775" cy="135950"/>
            </a:xfrm>
            <a:custGeom>
              <a:avLst/>
              <a:gdLst/>
              <a:ahLst/>
              <a:cxnLst/>
              <a:rect l="l" t="t" r="r" b="b"/>
              <a:pathLst>
                <a:path w="8031" h="5438" extrusionOk="0">
                  <a:moveTo>
                    <a:pt x="3385" y="1"/>
                  </a:moveTo>
                  <a:cubicBezTo>
                    <a:pt x="3083" y="1"/>
                    <a:pt x="2780" y="31"/>
                    <a:pt x="2480" y="92"/>
                  </a:cubicBezTo>
                  <a:cubicBezTo>
                    <a:pt x="1" y="479"/>
                    <a:pt x="319" y="3572"/>
                    <a:pt x="1866" y="4733"/>
                  </a:cubicBezTo>
                  <a:cubicBezTo>
                    <a:pt x="2640" y="5324"/>
                    <a:pt x="3527" y="5438"/>
                    <a:pt x="4482" y="5438"/>
                  </a:cubicBezTo>
                  <a:cubicBezTo>
                    <a:pt x="6984" y="5438"/>
                    <a:pt x="8031" y="1866"/>
                    <a:pt x="5733" y="638"/>
                  </a:cubicBezTo>
                  <a:cubicBezTo>
                    <a:pt x="5018" y="222"/>
                    <a:pt x="4206" y="1"/>
                    <a:pt x="338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8" name="Google Shape;1238;p26"/>
            <p:cNvSpPr/>
            <p:nvPr/>
          </p:nvSpPr>
          <p:spPr>
            <a:xfrm>
              <a:off x="4163150" y="4152950"/>
              <a:ext cx="244225" cy="149975"/>
            </a:xfrm>
            <a:custGeom>
              <a:avLst/>
              <a:gdLst/>
              <a:ahLst/>
              <a:cxnLst/>
              <a:rect l="l" t="t" r="r" b="b"/>
              <a:pathLst>
                <a:path w="9769" h="5999" extrusionOk="0">
                  <a:moveTo>
                    <a:pt x="3737" y="0"/>
                  </a:moveTo>
                  <a:cubicBezTo>
                    <a:pt x="3354" y="0"/>
                    <a:pt x="2960" y="54"/>
                    <a:pt x="2548" y="183"/>
                  </a:cubicBezTo>
                  <a:cubicBezTo>
                    <a:pt x="728" y="751"/>
                    <a:pt x="0" y="3026"/>
                    <a:pt x="1388" y="4459"/>
                  </a:cubicBezTo>
                  <a:cubicBezTo>
                    <a:pt x="2502" y="5597"/>
                    <a:pt x="3731" y="5733"/>
                    <a:pt x="5232" y="5961"/>
                  </a:cubicBezTo>
                  <a:cubicBezTo>
                    <a:pt x="5409" y="5986"/>
                    <a:pt x="5580" y="5999"/>
                    <a:pt x="5746" y="5999"/>
                  </a:cubicBezTo>
                  <a:cubicBezTo>
                    <a:pt x="8786" y="5999"/>
                    <a:pt x="9769" y="1828"/>
                    <a:pt x="6597" y="706"/>
                  </a:cubicBezTo>
                  <a:cubicBezTo>
                    <a:pt x="5618" y="347"/>
                    <a:pt x="4710" y="0"/>
                    <a:pt x="373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9" name="Google Shape;1239;p26"/>
            <p:cNvSpPr/>
            <p:nvPr/>
          </p:nvSpPr>
          <p:spPr>
            <a:xfrm>
              <a:off x="4896125" y="3932625"/>
              <a:ext cx="246525" cy="186950"/>
            </a:xfrm>
            <a:custGeom>
              <a:avLst/>
              <a:gdLst/>
              <a:ahLst/>
              <a:cxnLst/>
              <a:rect l="l" t="t" r="r" b="b"/>
              <a:pathLst>
                <a:path w="9861" h="7478" extrusionOk="0">
                  <a:moveTo>
                    <a:pt x="6107" y="1"/>
                  </a:moveTo>
                  <a:cubicBezTo>
                    <a:pt x="6029" y="1"/>
                    <a:pt x="5951" y="4"/>
                    <a:pt x="5872" y="11"/>
                  </a:cubicBezTo>
                  <a:cubicBezTo>
                    <a:pt x="4689" y="79"/>
                    <a:pt x="3665" y="215"/>
                    <a:pt x="2778" y="1102"/>
                  </a:cubicBezTo>
                  <a:cubicBezTo>
                    <a:pt x="2164" y="1717"/>
                    <a:pt x="1936" y="2445"/>
                    <a:pt x="1595" y="3195"/>
                  </a:cubicBezTo>
                  <a:cubicBezTo>
                    <a:pt x="1" y="4790"/>
                    <a:pt x="1099" y="7477"/>
                    <a:pt x="3079" y="7477"/>
                  </a:cubicBezTo>
                  <a:cubicBezTo>
                    <a:pt x="3472" y="7477"/>
                    <a:pt x="3899" y="7371"/>
                    <a:pt x="4348" y="7131"/>
                  </a:cubicBezTo>
                  <a:lnTo>
                    <a:pt x="4348" y="7131"/>
                  </a:lnTo>
                  <a:cubicBezTo>
                    <a:pt x="4283" y="7171"/>
                    <a:pt x="4476" y="7185"/>
                    <a:pt x="4761" y="7185"/>
                  </a:cubicBezTo>
                  <a:cubicBezTo>
                    <a:pt x="5280" y="7185"/>
                    <a:pt x="6103" y="7137"/>
                    <a:pt x="6236" y="7108"/>
                  </a:cubicBezTo>
                  <a:cubicBezTo>
                    <a:pt x="7441" y="6789"/>
                    <a:pt x="8124" y="5948"/>
                    <a:pt x="8715" y="4924"/>
                  </a:cubicBezTo>
                  <a:cubicBezTo>
                    <a:pt x="9860" y="2964"/>
                    <a:pt x="8468" y="1"/>
                    <a:pt x="610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0" name="Google Shape;1240;p26"/>
            <p:cNvSpPr/>
            <p:nvPr/>
          </p:nvSpPr>
          <p:spPr>
            <a:xfrm>
              <a:off x="4843300" y="3335850"/>
              <a:ext cx="214425" cy="225575"/>
            </a:xfrm>
            <a:custGeom>
              <a:avLst/>
              <a:gdLst/>
              <a:ahLst/>
              <a:cxnLst/>
              <a:rect l="l" t="t" r="r" b="b"/>
              <a:pathLst>
                <a:path w="8577" h="9023" extrusionOk="0">
                  <a:moveTo>
                    <a:pt x="4479" y="0"/>
                  </a:moveTo>
                  <a:cubicBezTo>
                    <a:pt x="4181" y="0"/>
                    <a:pt x="3883" y="43"/>
                    <a:pt x="3594" y="133"/>
                  </a:cubicBezTo>
                  <a:lnTo>
                    <a:pt x="3253" y="247"/>
                  </a:lnTo>
                  <a:cubicBezTo>
                    <a:pt x="1911" y="656"/>
                    <a:pt x="614" y="1703"/>
                    <a:pt x="341" y="3159"/>
                  </a:cubicBezTo>
                  <a:cubicBezTo>
                    <a:pt x="0" y="4592"/>
                    <a:pt x="182" y="6116"/>
                    <a:pt x="819" y="7435"/>
                  </a:cubicBezTo>
                  <a:cubicBezTo>
                    <a:pt x="1339" y="8563"/>
                    <a:pt x="2439" y="9023"/>
                    <a:pt x="3559" y="9023"/>
                  </a:cubicBezTo>
                  <a:cubicBezTo>
                    <a:pt x="4155" y="9023"/>
                    <a:pt x="4756" y="8893"/>
                    <a:pt x="5278" y="8663"/>
                  </a:cubicBezTo>
                  <a:cubicBezTo>
                    <a:pt x="6438" y="8163"/>
                    <a:pt x="7211" y="7276"/>
                    <a:pt x="7871" y="6229"/>
                  </a:cubicBezTo>
                  <a:cubicBezTo>
                    <a:pt x="8576" y="4978"/>
                    <a:pt x="8576" y="3432"/>
                    <a:pt x="7871" y="2180"/>
                  </a:cubicBezTo>
                  <a:lnTo>
                    <a:pt x="7666" y="1862"/>
                  </a:lnTo>
                  <a:cubicBezTo>
                    <a:pt x="7039" y="774"/>
                    <a:pt x="5755" y="0"/>
                    <a:pt x="447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1" name="Google Shape;1241;p26"/>
            <p:cNvSpPr/>
            <p:nvPr/>
          </p:nvSpPr>
          <p:spPr>
            <a:xfrm>
              <a:off x="4666925" y="3855150"/>
              <a:ext cx="191050" cy="163825"/>
            </a:xfrm>
            <a:custGeom>
              <a:avLst/>
              <a:gdLst/>
              <a:ahLst/>
              <a:cxnLst/>
              <a:rect l="l" t="t" r="r" b="b"/>
              <a:pathLst>
                <a:path w="7642" h="6553" extrusionOk="0">
                  <a:moveTo>
                    <a:pt x="3839" y="1"/>
                  </a:moveTo>
                  <a:cubicBezTo>
                    <a:pt x="1082" y="1"/>
                    <a:pt x="0" y="3857"/>
                    <a:pt x="1801" y="5657"/>
                  </a:cubicBezTo>
                  <a:cubicBezTo>
                    <a:pt x="2414" y="6271"/>
                    <a:pt x="3255" y="6553"/>
                    <a:pt x="4101" y="6553"/>
                  </a:cubicBezTo>
                  <a:cubicBezTo>
                    <a:pt x="5861" y="6553"/>
                    <a:pt x="7642" y="5334"/>
                    <a:pt x="7442" y="3337"/>
                  </a:cubicBezTo>
                  <a:lnTo>
                    <a:pt x="7419" y="2996"/>
                  </a:lnTo>
                  <a:cubicBezTo>
                    <a:pt x="7237" y="1290"/>
                    <a:pt x="6191" y="243"/>
                    <a:pt x="4485" y="61"/>
                  </a:cubicBezTo>
                  <a:lnTo>
                    <a:pt x="4144" y="16"/>
                  </a:lnTo>
                  <a:cubicBezTo>
                    <a:pt x="4040" y="6"/>
                    <a:pt x="3938" y="1"/>
                    <a:pt x="383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2" name="Google Shape;1242;p26"/>
            <p:cNvSpPr/>
            <p:nvPr/>
          </p:nvSpPr>
          <p:spPr>
            <a:xfrm>
              <a:off x="5385250" y="3407400"/>
              <a:ext cx="250825" cy="194525"/>
            </a:xfrm>
            <a:custGeom>
              <a:avLst/>
              <a:gdLst/>
              <a:ahLst/>
              <a:cxnLst/>
              <a:rect l="l" t="t" r="r" b="b"/>
              <a:pathLst>
                <a:path w="10033" h="7781" extrusionOk="0">
                  <a:moveTo>
                    <a:pt x="5005" y="1"/>
                  </a:moveTo>
                  <a:cubicBezTo>
                    <a:pt x="1" y="1"/>
                    <a:pt x="1" y="7780"/>
                    <a:pt x="5005" y="7780"/>
                  </a:cubicBezTo>
                  <a:cubicBezTo>
                    <a:pt x="10032" y="7780"/>
                    <a:pt x="10032" y="1"/>
                    <a:pt x="500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3" name="Google Shape;1243;p26"/>
            <p:cNvSpPr/>
            <p:nvPr/>
          </p:nvSpPr>
          <p:spPr>
            <a:xfrm>
              <a:off x="5173125" y="3149225"/>
              <a:ext cx="186550" cy="328425"/>
            </a:xfrm>
            <a:custGeom>
              <a:avLst/>
              <a:gdLst/>
              <a:ahLst/>
              <a:cxnLst/>
              <a:rect l="l" t="t" r="r" b="b"/>
              <a:pathLst>
                <a:path w="7462" h="13137" extrusionOk="0">
                  <a:moveTo>
                    <a:pt x="3292" y="0"/>
                  </a:moveTo>
                  <a:cubicBezTo>
                    <a:pt x="2290" y="0"/>
                    <a:pt x="1320" y="655"/>
                    <a:pt x="1343" y="1980"/>
                  </a:cubicBezTo>
                  <a:cubicBezTo>
                    <a:pt x="1388" y="3663"/>
                    <a:pt x="1388" y="4891"/>
                    <a:pt x="751" y="6438"/>
                  </a:cubicBezTo>
                  <a:cubicBezTo>
                    <a:pt x="1" y="8121"/>
                    <a:pt x="137" y="10078"/>
                    <a:pt x="1138" y="11624"/>
                  </a:cubicBezTo>
                  <a:cubicBezTo>
                    <a:pt x="1716" y="12591"/>
                    <a:pt x="2825" y="13136"/>
                    <a:pt x="3906" y="13136"/>
                  </a:cubicBezTo>
                  <a:cubicBezTo>
                    <a:pt x="4910" y="13136"/>
                    <a:pt x="5889" y="12665"/>
                    <a:pt x="6393" y="11624"/>
                  </a:cubicBezTo>
                  <a:cubicBezTo>
                    <a:pt x="7234" y="9918"/>
                    <a:pt x="7462" y="8190"/>
                    <a:pt x="6598" y="6438"/>
                  </a:cubicBezTo>
                  <a:cubicBezTo>
                    <a:pt x="6347" y="5892"/>
                    <a:pt x="5915" y="5414"/>
                    <a:pt x="5733" y="4846"/>
                  </a:cubicBezTo>
                  <a:cubicBezTo>
                    <a:pt x="5437" y="3959"/>
                    <a:pt x="5506" y="2889"/>
                    <a:pt x="5437" y="1980"/>
                  </a:cubicBezTo>
                  <a:cubicBezTo>
                    <a:pt x="5346" y="666"/>
                    <a:pt x="4302" y="0"/>
                    <a:pt x="329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4" name="Google Shape;1244;p26"/>
            <p:cNvSpPr/>
            <p:nvPr/>
          </p:nvSpPr>
          <p:spPr>
            <a:xfrm>
              <a:off x="5200825" y="3921075"/>
              <a:ext cx="353350" cy="199425"/>
            </a:xfrm>
            <a:custGeom>
              <a:avLst/>
              <a:gdLst/>
              <a:ahLst/>
              <a:cxnLst/>
              <a:rect l="l" t="t" r="r" b="b"/>
              <a:pathLst>
                <a:path w="14134" h="7977" extrusionOk="0">
                  <a:moveTo>
                    <a:pt x="7050" y="0"/>
                  </a:moveTo>
                  <a:cubicBezTo>
                    <a:pt x="6033" y="0"/>
                    <a:pt x="5004" y="189"/>
                    <a:pt x="3988" y="518"/>
                  </a:cubicBezTo>
                  <a:cubicBezTo>
                    <a:pt x="3880" y="506"/>
                    <a:pt x="3774" y="501"/>
                    <a:pt x="3670" y="501"/>
                  </a:cubicBezTo>
                  <a:cubicBezTo>
                    <a:pt x="953" y="501"/>
                    <a:pt x="0" y="4398"/>
                    <a:pt x="2805" y="5341"/>
                  </a:cubicBezTo>
                  <a:cubicBezTo>
                    <a:pt x="4303" y="6922"/>
                    <a:pt x="6348" y="7976"/>
                    <a:pt x="8523" y="7976"/>
                  </a:cubicBezTo>
                  <a:cubicBezTo>
                    <a:pt x="8694" y="7976"/>
                    <a:pt x="8866" y="7970"/>
                    <a:pt x="9038" y="7956"/>
                  </a:cubicBezTo>
                  <a:cubicBezTo>
                    <a:pt x="12632" y="7683"/>
                    <a:pt x="14134" y="3066"/>
                    <a:pt x="10858" y="1041"/>
                  </a:cubicBezTo>
                  <a:cubicBezTo>
                    <a:pt x="9643" y="312"/>
                    <a:pt x="8356" y="0"/>
                    <a:pt x="705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5" name="Google Shape;1245;p26"/>
            <p:cNvSpPr/>
            <p:nvPr/>
          </p:nvSpPr>
          <p:spPr>
            <a:xfrm>
              <a:off x="5754325" y="3980375"/>
              <a:ext cx="271875" cy="188325"/>
            </a:xfrm>
            <a:custGeom>
              <a:avLst/>
              <a:gdLst/>
              <a:ahLst/>
              <a:cxnLst/>
              <a:rect l="l" t="t" r="r" b="b"/>
              <a:pathLst>
                <a:path w="10875" h="7533" extrusionOk="0">
                  <a:moveTo>
                    <a:pt x="5448" y="1"/>
                  </a:moveTo>
                  <a:cubicBezTo>
                    <a:pt x="4353" y="1"/>
                    <a:pt x="3268" y="334"/>
                    <a:pt x="2457" y="1058"/>
                  </a:cubicBezTo>
                  <a:cubicBezTo>
                    <a:pt x="410" y="1649"/>
                    <a:pt x="1" y="4834"/>
                    <a:pt x="1980" y="5744"/>
                  </a:cubicBezTo>
                  <a:cubicBezTo>
                    <a:pt x="2860" y="6900"/>
                    <a:pt x="4341" y="7532"/>
                    <a:pt x="5800" y="7532"/>
                  </a:cubicBezTo>
                  <a:cubicBezTo>
                    <a:pt x="6264" y="7532"/>
                    <a:pt x="6727" y="7468"/>
                    <a:pt x="7166" y="7336"/>
                  </a:cubicBezTo>
                  <a:cubicBezTo>
                    <a:pt x="10146" y="6449"/>
                    <a:pt x="10874" y="2263"/>
                    <a:pt x="8031" y="648"/>
                  </a:cubicBezTo>
                  <a:cubicBezTo>
                    <a:pt x="7260" y="227"/>
                    <a:pt x="6350" y="1"/>
                    <a:pt x="544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6" name="Google Shape;1246;p26"/>
            <p:cNvSpPr/>
            <p:nvPr/>
          </p:nvSpPr>
          <p:spPr>
            <a:xfrm>
              <a:off x="5580875" y="4411875"/>
              <a:ext cx="216700" cy="236975"/>
            </a:xfrm>
            <a:custGeom>
              <a:avLst/>
              <a:gdLst/>
              <a:ahLst/>
              <a:cxnLst/>
              <a:rect l="l" t="t" r="r" b="b"/>
              <a:pathLst>
                <a:path w="8668" h="9479" extrusionOk="0">
                  <a:moveTo>
                    <a:pt x="4482" y="0"/>
                  </a:moveTo>
                  <a:cubicBezTo>
                    <a:pt x="2851" y="0"/>
                    <a:pt x="1240" y="1214"/>
                    <a:pt x="615" y="2837"/>
                  </a:cubicBezTo>
                  <a:cubicBezTo>
                    <a:pt x="1" y="4452"/>
                    <a:pt x="456" y="6022"/>
                    <a:pt x="1184" y="7501"/>
                  </a:cubicBezTo>
                  <a:cubicBezTo>
                    <a:pt x="1814" y="8762"/>
                    <a:pt x="3276" y="9478"/>
                    <a:pt x="4670" y="9478"/>
                  </a:cubicBezTo>
                  <a:cubicBezTo>
                    <a:pt x="4986" y="9478"/>
                    <a:pt x="5298" y="9442"/>
                    <a:pt x="5597" y="9366"/>
                  </a:cubicBezTo>
                  <a:cubicBezTo>
                    <a:pt x="7371" y="8888"/>
                    <a:pt x="8372" y="7319"/>
                    <a:pt x="8508" y="5567"/>
                  </a:cubicBezTo>
                  <a:cubicBezTo>
                    <a:pt x="8668" y="3816"/>
                    <a:pt x="8099" y="2428"/>
                    <a:pt x="6939" y="1131"/>
                  </a:cubicBezTo>
                  <a:cubicBezTo>
                    <a:pt x="6208" y="338"/>
                    <a:pt x="5342" y="0"/>
                    <a:pt x="448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7" name="Google Shape;1247;p26"/>
            <p:cNvSpPr/>
            <p:nvPr/>
          </p:nvSpPr>
          <p:spPr>
            <a:xfrm>
              <a:off x="5731675" y="3595750"/>
              <a:ext cx="242750" cy="181425"/>
            </a:xfrm>
            <a:custGeom>
              <a:avLst/>
              <a:gdLst/>
              <a:ahLst/>
              <a:cxnLst/>
              <a:rect l="l" t="t" r="r" b="b"/>
              <a:pathLst>
                <a:path w="9710" h="7257" extrusionOk="0">
                  <a:moveTo>
                    <a:pt x="5615" y="0"/>
                  </a:moveTo>
                  <a:cubicBezTo>
                    <a:pt x="5329" y="0"/>
                    <a:pt x="5025" y="35"/>
                    <a:pt x="4706" y="110"/>
                  </a:cubicBezTo>
                  <a:cubicBezTo>
                    <a:pt x="3068" y="474"/>
                    <a:pt x="2249" y="1407"/>
                    <a:pt x="1293" y="2726"/>
                  </a:cubicBezTo>
                  <a:cubicBezTo>
                    <a:pt x="0" y="4532"/>
                    <a:pt x="1723" y="7256"/>
                    <a:pt x="3806" y="7256"/>
                  </a:cubicBezTo>
                  <a:cubicBezTo>
                    <a:pt x="3848" y="7256"/>
                    <a:pt x="3890" y="7255"/>
                    <a:pt x="3932" y="7253"/>
                  </a:cubicBezTo>
                  <a:cubicBezTo>
                    <a:pt x="5570" y="7184"/>
                    <a:pt x="6707" y="6889"/>
                    <a:pt x="7913" y="5729"/>
                  </a:cubicBezTo>
                  <a:lnTo>
                    <a:pt x="7845" y="5638"/>
                  </a:lnTo>
                  <a:cubicBezTo>
                    <a:pt x="9710" y="3669"/>
                    <a:pt x="8554" y="0"/>
                    <a:pt x="561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8" name="Google Shape;1248;p26"/>
            <p:cNvSpPr/>
            <p:nvPr/>
          </p:nvSpPr>
          <p:spPr>
            <a:xfrm>
              <a:off x="5104900" y="3659900"/>
              <a:ext cx="147875" cy="114325"/>
            </a:xfrm>
            <a:custGeom>
              <a:avLst/>
              <a:gdLst/>
              <a:ahLst/>
              <a:cxnLst/>
              <a:rect l="l" t="t" r="r" b="b"/>
              <a:pathLst>
                <a:path w="5915" h="4573" extrusionOk="0">
                  <a:moveTo>
                    <a:pt x="2957" y="1"/>
                  </a:moveTo>
                  <a:cubicBezTo>
                    <a:pt x="0" y="1"/>
                    <a:pt x="0" y="4573"/>
                    <a:pt x="2957" y="4573"/>
                  </a:cubicBezTo>
                  <a:cubicBezTo>
                    <a:pt x="5892" y="4573"/>
                    <a:pt x="5914" y="1"/>
                    <a:pt x="295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9" name="Google Shape;1249;p26"/>
            <p:cNvSpPr/>
            <p:nvPr/>
          </p:nvSpPr>
          <p:spPr>
            <a:xfrm>
              <a:off x="5576900" y="3102725"/>
              <a:ext cx="223525" cy="187425"/>
            </a:xfrm>
            <a:custGeom>
              <a:avLst/>
              <a:gdLst/>
              <a:ahLst/>
              <a:cxnLst/>
              <a:rect l="l" t="t" r="r" b="b"/>
              <a:pathLst>
                <a:path w="8941" h="7497" extrusionOk="0">
                  <a:moveTo>
                    <a:pt x="5085" y="1"/>
                  </a:moveTo>
                  <a:cubicBezTo>
                    <a:pt x="4214" y="1"/>
                    <a:pt x="3344" y="325"/>
                    <a:pt x="2662" y="973"/>
                  </a:cubicBezTo>
                  <a:cubicBezTo>
                    <a:pt x="1092" y="2452"/>
                    <a:pt x="1" y="6342"/>
                    <a:pt x="2798" y="7252"/>
                  </a:cubicBezTo>
                  <a:cubicBezTo>
                    <a:pt x="3263" y="7417"/>
                    <a:pt x="3740" y="7496"/>
                    <a:pt x="4211" y="7496"/>
                  </a:cubicBezTo>
                  <a:cubicBezTo>
                    <a:pt x="5493" y="7496"/>
                    <a:pt x="6725" y="6906"/>
                    <a:pt x="7507" y="5841"/>
                  </a:cubicBezTo>
                  <a:cubicBezTo>
                    <a:pt x="8622" y="4363"/>
                    <a:pt x="8940" y="2406"/>
                    <a:pt x="7507" y="973"/>
                  </a:cubicBezTo>
                  <a:cubicBezTo>
                    <a:pt x="6825" y="325"/>
                    <a:pt x="5955" y="1"/>
                    <a:pt x="508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0" name="Google Shape;1250;p26"/>
            <p:cNvSpPr/>
            <p:nvPr/>
          </p:nvSpPr>
          <p:spPr>
            <a:xfrm>
              <a:off x="4744225" y="4350900"/>
              <a:ext cx="212850" cy="272900"/>
            </a:xfrm>
            <a:custGeom>
              <a:avLst/>
              <a:gdLst/>
              <a:ahLst/>
              <a:cxnLst/>
              <a:rect l="l" t="t" r="r" b="b"/>
              <a:pathLst>
                <a:path w="8514" h="10916" extrusionOk="0">
                  <a:moveTo>
                    <a:pt x="2737" y="0"/>
                  </a:moveTo>
                  <a:cubicBezTo>
                    <a:pt x="1353" y="0"/>
                    <a:pt x="0" y="1479"/>
                    <a:pt x="779" y="3161"/>
                  </a:cubicBezTo>
                  <a:cubicBezTo>
                    <a:pt x="1325" y="4366"/>
                    <a:pt x="1916" y="5572"/>
                    <a:pt x="2439" y="6800"/>
                  </a:cubicBezTo>
                  <a:cubicBezTo>
                    <a:pt x="2985" y="8097"/>
                    <a:pt x="3304" y="9257"/>
                    <a:pt x="4350" y="10235"/>
                  </a:cubicBezTo>
                  <a:cubicBezTo>
                    <a:pt x="4857" y="10710"/>
                    <a:pt x="5416" y="10915"/>
                    <a:pt x="5950" y="10915"/>
                  </a:cubicBezTo>
                  <a:cubicBezTo>
                    <a:pt x="7312" y="10915"/>
                    <a:pt x="8514" y="9584"/>
                    <a:pt x="8285" y="7983"/>
                  </a:cubicBezTo>
                  <a:cubicBezTo>
                    <a:pt x="8081" y="6618"/>
                    <a:pt x="7216" y="5618"/>
                    <a:pt x="6511" y="4480"/>
                  </a:cubicBezTo>
                  <a:cubicBezTo>
                    <a:pt x="5806" y="3320"/>
                    <a:pt x="5146" y="2205"/>
                    <a:pt x="4464" y="1068"/>
                  </a:cubicBezTo>
                  <a:cubicBezTo>
                    <a:pt x="4019" y="314"/>
                    <a:pt x="3374" y="0"/>
                    <a:pt x="273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1" name="Google Shape;1251;p26"/>
            <p:cNvSpPr/>
            <p:nvPr/>
          </p:nvSpPr>
          <p:spPr>
            <a:xfrm>
              <a:off x="3826475" y="4462325"/>
              <a:ext cx="271850" cy="211000"/>
            </a:xfrm>
            <a:custGeom>
              <a:avLst/>
              <a:gdLst/>
              <a:ahLst/>
              <a:cxnLst/>
              <a:rect l="l" t="t" r="r" b="b"/>
              <a:pathLst>
                <a:path w="10874" h="8440" extrusionOk="0">
                  <a:moveTo>
                    <a:pt x="5437" y="0"/>
                  </a:moveTo>
                  <a:cubicBezTo>
                    <a:pt x="1" y="0"/>
                    <a:pt x="1" y="8440"/>
                    <a:pt x="5437" y="8440"/>
                  </a:cubicBezTo>
                  <a:cubicBezTo>
                    <a:pt x="10874" y="8440"/>
                    <a:pt x="10874" y="0"/>
                    <a:pt x="543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2" name="Google Shape;1252;p26"/>
            <p:cNvSpPr/>
            <p:nvPr/>
          </p:nvSpPr>
          <p:spPr>
            <a:xfrm>
              <a:off x="2341075" y="4212675"/>
              <a:ext cx="229775" cy="177450"/>
            </a:xfrm>
            <a:custGeom>
              <a:avLst/>
              <a:gdLst/>
              <a:ahLst/>
              <a:cxnLst/>
              <a:rect l="l" t="t" r="r" b="b"/>
              <a:pathLst>
                <a:path w="9191" h="7098" extrusionOk="0">
                  <a:moveTo>
                    <a:pt x="4595" y="0"/>
                  </a:moveTo>
                  <a:cubicBezTo>
                    <a:pt x="0" y="0"/>
                    <a:pt x="0" y="7098"/>
                    <a:pt x="4595" y="7098"/>
                  </a:cubicBezTo>
                  <a:cubicBezTo>
                    <a:pt x="9190" y="7098"/>
                    <a:pt x="9167" y="0"/>
                    <a:pt x="459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3" name="Google Shape;1253;p26"/>
            <p:cNvSpPr/>
            <p:nvPr/>
          </p:nvSpPr>
          <p:spPr>
            <a:xfrm>
              <a:off x="3104825" y="4105200"/>
              <a:ext cx="183700" cy="142750"/>
            </a:xfrm>
            <a:custGeom>
              <a:avLst/>
              <a:gdLst/>
              <a:ahLst/>
              <a:cxnLst/>
              <a:rect l="l" t="t" r="r" b="b"/>
              <a:pathLst>
                <a:path w="7348" h="5710" extrusionOk="0">
                  <a:moveTo>
                    <a:pt x="3685" y="0"/>
                  </a:moveTo>
                  <a:cubicBezTo>
                    <a:pt x="0" y="0"/>
                    <a:pt x="0" y="5710"/>
                    <a:pt x="3685" y="5710"/>
                  </a:cubicBezTo>
                  <a:cubicBezTo>
                    <a:pt x="7348" y="5710"/>
                    <a:pt x="7348" y="0"/>
                    <a:pt x="368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254" name="Google Shape;1254;p26"/>
          <p:cNvSpPr/>
          <p:nvPr/>
        </p:nvSpPr>
        <p:spPr>
          <a:xfrm>
            <a:off x="6808164" y="-245894"/>
            <a:ext cx="3193865" cy="1725391"/>
          </a:xfrm>
          <a:custGeom>
            <a:avLst/>
            <a:gdLst/>
            <a:ahLst/>
            <a:cxnLst/>
            <a:rect l="l" t="t" r="r" b="b"/>
            <a:pathLst>
              <a:path w="172176" h="93013" extrusionOk="0">
                <a:moveTo>
                  <a:pt x="13424" y="1"/>
                </a:moveTo>
                <a:cubicBezTo>
                  <a:pt x="6875" y="1"/>
                  <a:pt x="1" y="7379"/>
                  <a:pt x="918" y="15924"/>
                </a:cubicBezTo>
                <a:cubicBezTo>
                  <a:pt x="1532" y="21520"/>
                  <a:pt x="4876" y="27298"/>
                  <a:pt x="9653" y="29891"/>
                </a:cubicBezTo>
                <a:cubicBezTo>
                  <a:pt x="11675" y="30994"/>
                  <a:pt x="14155" y="31195"/>
                  <a:pt x="16658" y="31195"/>
                </a:cubicBezTo>
                <a:cubicBezTo>
                  <a:pt x="18084" y="31195"/>
                  <a:pt x="19518" y="31130"/>
                  <a:pt x="20878" y="31130"/>
                </a:cubicBezTo>
                <a:cubicBezTo>
                  <a:pt x="23334" y="31130"/>
                  <a:pt x="25551" y="31341"/>
                  <a:pt x="27055" y="32530"/>
                </a:cubicBezTo>
                <a:cubicBezTo>
                  <a:pt x="32196" y="36647"/>
                  <a:pt x="21641" y="50637"/>
                  <a:pt x="33174" y="57166"/>
                </a:cubicBezTo>
                <a:cubicBezTo>
                  <a:pt x="34809" y="58091"/>
                  <a:pt x="36338" y="58421"/>
                  <a:pt x="37796" y="58421"/>
                </a:cubicBezTo>
                <a:cubicBezTo>
                  <a:pt x="41411" y="58421"/>
                  <a:pt x="44594" y="56394"/>
                  <a:pt x="47908" y="56394"/>
                </a:cubicBezTo>
                <a:cubicBezTo>
                  <a:pt x="48482" y="56394"/>
                  <a:pt x="49059" y="56455"/>
                  <a:pt x="49643" y="56597"/>
                </a:cubicBezTo>
                <a:cubicBezTo>
                  <a:pt x="61199" y="59418"/>
                  <a:pt x="53942" y="66356"/>
                  <a:pt x="56808" y="74363"/>
                </a:cubicBezTo>
                <a:cubicBezTo>
                  <a:pt x="59096" y="80762"/>
                  <a:pt x="64139" y="83660"/>
                  <a:pt x="69661" y="83660"/>
                </a:cubicBezTo>
                <a:cubicBezTo>
                  <a:pt x="72816" y="83660"/>
                  <a:pt x="76126" y="82715"/>
                  <a:pt x="79169" y="80937"/>
                </a:cubicBezTo>
                <a:cubicBezTo>
                  <a:pt x="85309" y="77360"/>
                  <a:pt x="88766" y="71995"/>
                  <a:pt x="92323" y="71995"/>
                </a:cubicBezTo>
                <a:cubicBezTo>
                  <a:pt x="94353" y="71995"/>
                  <a:pt x="96416" y="73743"/>
                  <a:pt x="99028" y="78571"/>
                </a:cubicBezTo>
                <a:cubicBezTo>
                  <a:pt x="101757" y="83598"/>
                  <a:pt x="104282" y="89194"/>
                  <a:pt x="110856" y="91856"/>
                </a:cubicBezTo>
                <a:cubicBezTo>
                  <a:pt x="112729" y="92609"/>
                  <a:pt x="114750" y="93012"/>
                  <a:pt x="116765" y="93012"/>
                </a:cubicBezTo>
                <a:cubicBezTo>
                  <a:pt x="118520" y="93012"/>
                  <a:pt x="120270" y="92706"/>
                  <a:pt x="121912" y="92060"/>
                </a:cubicBezTo>
                <a:cubicBezTo>
                  <a:pt x="128486" y="89467"/>
                  <a:pt x="128213" y="81733"/>
                  <a:pt x="132876" y="79003"/>
                </a:cubicBezTo>
                <a:cubicBezTo>
                  <a:pt x="134160" y="78244"/>
                  <a:pt x="135425" y="77925"/>
                  <a:pt x="136686" y="77925"/>
                </a:cubicBezTo>
                <a:cubicBezTo>
                  <a:pt x="143268" y="77925"/>
                  <a:pt x="149760" y="86601"/>
                  <a:pt x="158416" y="86601"/>
                </a:cubicBezTo>
                <a:cubicBezTo>
                  <a:pt x="160623" y="86601"/>
                  <a:pt x="162970" y="86037"/>
                  <a:pt x="165496" y="84622"/>
                </a:cubicBezTo>
                <a:cubicBezTo>
                  <a:pt x="172175" y="80875"/>
                  <a:pt x="169959" y="72972"/>
                  <a:pt x="162077" y="72972"/>
                </a:cubicBezTo>
                <a:cubicBezTo>
                  <a:pt x="161155" y="72972"/>
                  <a:pt x="160154" y="73080"/>
                  <a:pt x="159081" y="73316"/>
                </a:cubicBezTo>
                <a:cubicBezTo>
                  <a:pt x="158715" y="73397"/>
                  <a:pt x="158347" y="73435"/>
                  <a:pt x="157976" y="73435"/>
                </a:cubicBezTo>
                <a:cubicBezTo>
                  <a:pt x="150852" y="73435"/>
                  <a:pt x="142851" y="59325"/>
                  <a:pt x="135074" y="59325"/>
                </a:cubicBezTo>
                <a:cubicBezTo>
                  <a:pt x="134675" y="59325"/>
                  <a:pt x="134275" y="59362"/>
                  <a:pt x="133877" y="59440"/>
                </a:cubicBezTo>
                <a:cubicBezTo>
                  <a:pt x="124869" y="61192"/>
                  <a:pt x="125779" y="71906"/>
                  <a:pt x="120251" y="74295"/>
                </a:cubicBezTo>
                <a:cubicBezTo>
                  <a:pt x="119428" y="74650"/>
                  <a:pt x="118631" y="74813"/>
                  <a:pt x="117855" y="74813"/>
                </a:cubicBezTo>
                <a:cubicBezTo>
                  <a:pt x="109695" y="74813"/>
                  <a:pt x="103883" y="56807"/>
                  <a:pt x="94183" y="55664"/>
                </a:cubicBezTo>
                <a:cubicBezTo>
                  <a:pt x="93938" y="55636"/>
                  <a:pt x="93686" y="55623"/>
                  <a:pt x="93430" y="55623"/>
                </a:cubicBezTo>
                <a:cubicBezTo>
                  <a:pt x="86556" y="55623"/>
                  <a:pt x="75789" y="65324"/>
                  <a:pt x="72873" y="65324"/>
                </a:cubicBezTo>
                <a:cubicBezTo>
                  <a:pt x="72806" y="65324"/>
                  <a:pt x="72744" y="65319"/>
                  <a:pt x="72686" y="65309"/>
                </a:cubicBezTo>
                <a:cubicBezTo>
                  <a:pt x="67022" y="64308"/>
                  <a:pt x="73824" y="49522"/>
                  <a:pt x="66294" y="43449"/>
                </a:cubicBezTo>
                <a:cubicBezTo>
                  <a:pt x="63998" y="41595"/>
                  <a:pt x="61334" y="41044"/>
                  <a:pt x="58636" y="41044"/>
                </a:cubicBezTo>
                <a:cubicBezTo>
                  <a:pt x="54692" y="41044"/>
                  <a:pt x="50674" y="42220"/>
                  <a:pt x="47621" y="42220"/>
                </a:cubicBezTo>
                <a:cubicBezTo>
                  <a:pt x="45126" y="42220"/>
                  <a:pt x="43276" y="41435"/>
                  <a:pt x="42637" y="38581"/>
                </a:cubicBezTo>
                <a:cubicBezTo>
                  <a:pt x="41181" y="32007"/>
                  <a:pt x="49643" y="25342"/>
                  <a:pt x="42955" y="18199"/>
                </a:cubicBezTo>
                <a:cubicBezTo>
                  <a:pt x="41467" y="16620"/>
                  <a:pt x="37463" y="14421"/>
                  <a:pt x="32834" y="14421"/>
                </a:cubicBezTo>
                <a:cubicBezTo>
                  <a:pt x="30530" y="14421"/>
                  <a:pt x="28071" y="14966"/>
                  <a:pt x="25690" y="16402"/>
                </a:cubicBezTo>
                <a:cubicBezTo>
                  <a:pt x="23977" y="17225"/>
                  <a:pt x="22634" y="17583"/>
                  <a:pt x="21586" y="17583"/>
                </a:cubicBezTo>
                <a:cubicBezTo>
                  <a:pt x="14867" y="17583"/>
                  <a:pt x="20261" y="2862"/>
                  <a:pt x="17978" y="1366"/>
                </a:cubicBezTo>
                <a:cubicBezTo>
                  <a:pt x="16554" y="427"/>
                  <a:pt x="14999" y="1"/>
                  <a:pt x="1342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5" name="Google Shape;1255;p26"/>
          <p:cNvSpPr/>
          <p:nvPr/>
        </p:nvSpPr>
        <p:spPr>
          <a:xfrm rot="6501944">
            <a:off x="161204" y="-2047474"/>
            <a:ext cx="3292709" cy="3815513"/>
          </a:xfrm>
          <a:custGeom>
            <a:avLst/>
            <a:gdLst/>
            <a:ahLst/>
            <a:cxnLst/>
            <a:rect l="l" t="t" r="r" b="b"/>
            <a:pathLst>
              <a:path w="132415" h="153493" extrusionOk="0">
                <a:moveTo>
                  <a:pt x="65330" y="1"/>
                </a:moveTo>
                <a:cubicBezTo>
                  <a:pt x="60091" y="1"/>
                  <a:pt x="54855" y="737"/>
                  <a:pt x="49841" y="2215"/>
                </a:cubicBezTo>
                <a:cubicBezTo>
                  <a:pt x="32507" y="7333"/>
                  <a:pt x="20815" y="24531"/>
                  <a:pt x="2753" y="27237"/>
                </a:cubicBezTo>
                <a:cubicBezTo>
                  <a:pt x="2685" y="27195"/>
                  <a:pt x="2609" y="27174"/>
                  <a:pt x="2536" y="27174"/>
                </a:cubicBezTo>
                <a:cubicBezTo>
                  <a:pt x="2416" y="27174"/>
                  <a:pt x="2301" y="27229"/>
                  <a:pt x="2230" y="27328"/>
                </a:cubicBezTo>
                <a:cubicBezTo>
                  <a:pt x="1661" y="27465"/>
                  <a:pt x="1320" y="27988"/>
                  <a:pt x="1411" y="28534"/>
                </a:cubicBezTo>
                <a:cubicBezTo>
                  <a:pt x="183" y="30923"/>
                  <a:pt x="274" y="34153"/>
                  <a:pt x="137" y="36700"/>
                </a:cubicBezTo>
                <a:cubicBezTo>
                  <a:pt x="1" y="40386"/>
                  <a:pt x="206" y="44093"/>
                  <a:pt x="774" y="47733"/>
                </a:cubicBezTo>
                <a:cubicBezTo>
                  <a:pt x="774" y="47847"/>
                  <a:pt x="820" y="47938"/>
                  <a:pt x="865" y="48051"/>
                </a:cubicBezTo>
                <a:cubicBezTo>
                  <a:pt x="865" y="48727"/>
                  <a:pt x="1499" y="49293"/>
                  <a:pt x="2133" y="49293"/>
                </a:cubicBezTo>
                <a:cubicBezTo>
                  <a:pt x="2460" y="49293"/>
                  <a:pt x="2786" y="49143"/>
                  <a:pt x="3026" y="48779"/>
                </a:cubicBezTo>
                <a:cubicBezTo>
                  <a:pt x="14302" y="31159"/>
                  <a:pt x="34018" y="21045"/>
                  <a:pt x="53956" y="21045"/>
                </a:cubicBezTo>
                <a:cubicBezTo>
                  <a:pt x="64829" y="21045"/>
                  <a:pt x="75768" y="24053"/>
                  <a:pt x="85440" y="30490"/>
                </a:cubicBezTo>
                <a:cubicBezTo>
                  <a:pt x="99134" y="39589"/>
                  <a:pt x="106323" y="53738"/>
                  <a:pt x="105481" y="70162"/>
                </a:cubicBezTo>
                <a:cubicBezTo>
                  <a:pt x="104594" y="87018"/>
                  <a:pt x="97451" y="102941"/>
                  <a:pt x="97519" y="119888"/>
                </a:cubicBezTo>
                <a:cubicBezTo>
                  <a:pt x="97565" y="133013"/>
                  <a:pt x="103115" y="148823"/>
                  <a:pt x="116673" y="153463"/>
                </a:cubicBezTo>
                <a:cubicBezTo>
                  <a:pt x="116745" y="153483"/>
                  <a:pt x="116817" y="153492"/>
                  <a:pt x="116888" y="153492"/>
                </a:cubicBezTo>
                <a:cubicBezTo>
                  <a:pt x="117313" y="153492"/>
                  <a:pt x="117703" y="153161"/>
                  <a:pt x="117742" y="152713"/>
                </a:cubicBezTo>
                <a:lnTo>
                  <a:pt x="125817" y="149346"/>
                </a:lnTo>
                <a:cubicBezTo>
                  <a:pt x="127319" y="148709"/>
                  <a:pt x="129389" y="148231"/>
                  <a:pt x="130844" y="147231"/>
                </a:cubicBezTo>
                <a:cubicBezTo>
                  <a:pt x="131208" y="147208"/>
                  <a:pt x="131504" y="146958"/>
                  <a:pt x="131618" y="146616"/>
                </a:cubicBezTo>
                <a:cubicBezTo>
                  <a:pt x="131868" y="146366"/>
                  <a:pt x="132096" y="146070"/>
                  <a:pt x="132255" y="145775"/>
                </a:cubicBezTo>
                <a:cubicBezTo>
                  <a:pt x="132414" y="145547"/>
                  <a:pt x="132323" y="145229"/>
                  <a:pt x="132050" y="145138"/>
                </a:cubicBezTo>
                <a:cubicBezTo>
                  <a:pt x="131686" y="145016"/>
                  <a:pt x="131302" y="144966"/>
                  <a:pt x="130911" y="144966"/>
                </a:cubicBezTo>
                <a:cubicBezTo>
                  <a:pt x="130716" y="144966"/>
                  <a:pt x="130518" y="144979"/>
                  <a:pt x="130321" y="145001"/>
                </a:cubicBezTo>
                <a:cubicBezTo>
                  <a:pt x="116855" y="133923"/>
                  <a:pt x="108256" y="118864"/>
                  <a:pt x="109758" y="100871"/>
                </a:cubicBezTo>
                <a:cubicBezTo>
                  <a:pt x="111282" y="82309"/>
                  <a:pt x="121086" y="64976"/>
                  <a:pt x="118311" y="46004"/>
                </a:cubicBezTo>
                <a:cubicBezTo>
                  <a:pt x="116150" y="31241"/>
                  <a:pt x="107710" y="17479"/>
                  <a:pt x="95404" y="9039"/>
                </a:cubicBezTo>
                <a:cubicBezTo>
                  <a:pt x="86609" y="3034"/>
                  <a:pt x="75967" y="1"/>
                  <a:pt x="6533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6" name="Google Shape;1256;p26"/>
          <p:cNvSpPr/>
          <p:nvPr/>
        </p:nvSpPr>
        <p:spPr>
          <a:xfrm flipH="1">
            <a:off x="6808185" y="3692603"/>
            <a:ext cx="2874141" cy="2253974"/>
          </a:xfrm>
          <a:custGeom>
            <a:avLst/>
            <a:gdLst/>
            <a:ahLst/>
            <a:cxnLst/>
            <a:rect l="l" t="t" r="r" b="b"/>
            <a:pathLst>
              <a:path w="116362" h="91254" extrusionOk="0">
                <a:moveTo>
                  <a:pt x="76003" y="1"/>
                </a:moveTo>
                <a:cubicBezTo>
                  <a:pt x="75144" y="1"/>
                  <a:pt x="74284" y="39"/>
                  <a:pt x="73425" y="120"/>
                </a:cubicBezTo>
                <a:cubicBezTo>
                  <a:pt x="66074" y="798"/>
                  <a:pt x="59402" y="4514"/>
                  <a:pt x="52377" y="6874"/>
                </a:cubicBezTo>
                <a:cubicBezTo>
                  <a:pt x="45053" y="9342"/>
                  <a:pt x="37296" y="10346"/>
                  <a:pt x="29647" y="11404"/>
                </a:cubicBezTo>
                <a:cubicBezTo>
                  <a:pt x="26365" y="11865"/>
                  <a:pt x="22757" y="12489"/>
                  <a:pt x="20587" y="15011"/>
                </a:cubicBezTo>
                <a:cubicBezTo>
                  <a:pt x="19746" y="16096"/>
                  <a:pt x="19123" y="17317"/>
                  <a:pt x="18716" y="18619"/>
                </a:cubicBezTo>
                <a:cubicBezTo>
                  <a:pt x="16275" y="25671"/>
                  <a:pt x="543" y="40589"/>
                  <a:pt x="353" y="48048"/>
                </a:cubicBezTo>
                <a:cubicBezTo>
                  <a:pt x="0" y="60959"/>
                  <a:pt x="13155" y="66329"/>
                  <a:pt x="12043" y="79213"/>
                </a:cubicBezTo>
                <a:lnTo>
                  <a:pt x="12043" y="79240"/>
                </a:lnTo>
                <a:cubicBezTo>
                  <a:pt x="11859" y="81578"/>
                  <a:pt x="13710" y="83559"/>
                  <a:pt x="16044" y="83559"/>
                </a:cubicBezTo>
                <a:cubicBezTo>
                  <a:pt x="16121" y="83559"/>
                  <a:pt x="16197" y="83557"/>
                  <a:pt x="16275" y="83553"/>
                </a:cubicBezTo>
                <a:lnTo>
                  <a:pt x="38408" y="89222"/>
                </a:lnTo>
                <a:cubicBezTo>
                  <a:pt x="43731" y="90584"/>
                  <a:pt x="49152" y="91253"/>
                  <a:pt x="54545" y="91253"/>
                </a:cubicBezTo>
                <a:cubicBezTo>
                  <a:pt x="67952" y="91253"/>
                  <a:pt x="81189" y="87116"/>
                  <a:pt x="92330" y="79186"/>
                </a:cubicBezTo>
                <a:lnTo>
                  <a:pt x="92547" y="79023"/>
                </a:lnTo>
                <a:cubicBezTo>
                  <a:pt x="98351" y="73571"/>
                  <a:pt x="103451" y="67414"/>
                  <a:pt x="108523" y="61284"/>
                </a:cubicBezTo>
                <a:lnTo>
                  <a:pt x="108604" y="61176"/>
                </a:lnTo>
                <a:cubicBezTo>
                  <a:pt x="113758" y="54965"/>
                  <a:pt x="116362" y="47017"/>
                  <a:pt x="115928" y="38961"/>
                </a:cubicBezTo>
                <a:lnTo>
                  <a:pt x="115819" y="36981"/>
                </a:lnTo>
                <a:cubicBezTo>
                  <a:pt x="115060" y="22253"/>
                  <a:pt x="105838" y="9261"/>
                  <a:pt x="92194" y="3701"/>
                </a:cubicBezTo>
                <a:lnTo>
                  <a:pt x="91923" y="3592"/>
                </a:lnTo>
                <a:cubicBezTo>
                  <a:pt x="86861" y="1553"/>
                  <a:pt x="81456" y="1"/>
                  <a:pt x="7600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7" name="Google Shape;1257;p26"/>
          <p:cNvSpPr/>
          <p:nvPr/>
        </p:nvSpPr>
        <p:spPr>
          <a:xfrm rot="-750160" flipH="1">
            <a:off x="5959216" y="4433332"/>
            <a:ext cx="4126400" cy="1079377"/>
          </a:xfrm>
          <a:custGeom>
            <a:avLst/>
            <a:gdLst/>
            <a:ahLst/>
            <a:cxnLst/>
            <a:rect l="l" t="t" r="r" b="b"/>
            <a:pathLst>
              <a:path w="82675" h="21626" extrusionOk="0">
                <a:moveTo>
                  <a:pt x="51100" y="1"/>
                </a:moveTo>
                <a:cubicBezTo>
                  <a:pt x="49331" y="1"/>
                  <a:pt x="47612" y="84"/>
                  <a:pt x="45978" y="239"/>
                </a:cubicBezTo>
                <a:cubicBezTo>
                  <a:pt x="37786" y="999"/>
                  <a:pt x="29839" y="3657"/>
                  <a:pt x="22461" y="7156"/>
                </a:cubicBezTo>
                <a:cubicBezTo>
                  <a:pt x="15002" y="10682"/>
                  <a:pt x="7191" y="14940"/>
                  <a:pt x="762" y="20121"/>
                </a:cubicBezTo>
                <a:cubicBezTo>
                  <a:pt x="0" y="20614"/>
                  <a:pt x="497" y="21625"/>
                  <a:pt x="1213" y="21625"/>
                </a:cubicBezTo>
                <a:cubicBezTo>
                  <a:pt x="1364" y="21625"/>
                  <a:pt x="1524" y="21581"/>
                  <a:pt x="1684" y="21477"/>
                </a:cubicBezTo>
                <a:cubicBezTo>
                  <a:pt x="8899" y="17381"/>
                  <a:pt x="15518" y="12445"/>
                  <a:pt x="23058" y="8864"/>
                </a:cubicBezTo>
                <a:cubicBezTo>
                  <a:pt x="29920" y="5610"/>
                  <a:pt x="37244" y="3087"/>
                  <a:pt x="44784" y="2192"/>
                </a:cubicBezTo>
                <a:cubicBezTo>
                  <a:pt x="46849" y="1930"/>
                  <a:pt x="48924" y="1799"/>
                  <a:pt x="50997" y="1799"/>
                </a:cubicBezTo>
                <a:cubicBezTo>
                  <a:pt x="55570" y="1799"/>
                  <a:pt x="60134" y="2433"/>
                  <a:pt x="64558" y="3684"/>
                </a:cubicBezTo>
                <a:cubicBezTo>
                  <a:pt x="71311" y="5637"/>
                  <a:pt x="76492" y="9461"/>
                  <a:pt x="81944" y="13692"/>
                </a:cubicBezTo>
                <a:cubicBezTo>
                  <a:pt x="82018" y="13754"/>
                  <a:pt x="82099" y="13781"/>
                  <a:pt x="82178" y="13781"/>
                </a:cubicBezTo>
                <a:cubicBezTo>
                  <a:pt x="82443" y="13781"/>
                  <a:pt x="82675" y="13476"/>
                  <a:pt x="82486" y="13204"/>
                </a:cubicBezTo>
                <a:cubicBezTo>
                  <a:pt x="76210" y="3496"/>
                  <a:pt x="62599" y="1"/>
                  <a:pt x="5110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258" name="Google Shape;1258;p26"/>
          <p:cNvGrpSpPr/>
          <p:nvPr/>
        </p:nvGrpSpPr>
        <p:grpSpPr>
          <a:xfrm>
            <a:off x="8036343" y="2263054"/>
            <a:ext cx="1237384" cy="1555190"/>
            <a:chOff x="8112943" y="2396104"/>
            <a:chExt cx="1237384" cy="1555190"/>
          </a:xfrm>
        </p:grpSpPr>
        <p:sp>
          <p:nvSpPr>
            <p:cNvPr id="1259" name="Google Shape;1259;p26"/>
            <p:cNvSpPr/>
            <p:nvPr/>
          </p:nvSpPr>
          <p:spPr>
            <a:xfrm rot="-1639023" flipH="1">
              <a:off x="8189750" y="3205009"/>
              <a:ext cx="937462" cy="562545"/>
            </a:xfrm>
            <a:custGeom>
              <a:avLst/>
              <a:gdLst/>
              <a:ahLst/>
              <a:cxnLst/>
              <a:rect l="l" t="t" r="r" b="b"/>
              <a:pathLst>
                <a:path w="13860" h="8317" extrusionOk="0">
                  <a:moveTo>
                    <a:pt x="2551" y="0"/>
                  </a:moveTo>
                  <a:cubicBezTo>
                    <a:pt x="1693" y="0"/>
                    <a:pt x="832" y="618"/>
                    <a:pt x="461" y="1446"/>
                  </a:cubicBezTo>
                  <a:cubicBezTo>
                    <a:pt x="0" y="2450"/>
                    <a:pt x="136" y="3616"/>
                    <a:pt x="461" y="4674"/>
                  </a:cubicBezTo>
                  <a:cubicBezTo>
                    <a:pt x="570" y="5189"/>
                    <a:pt x="814" y="5651"/>
                    <a:pt x="1167" y="6030"/>
                  </a:cubicBezTo>
                  <a:cubicBezTo>
                    <a:pt x="1601" y="6383"/>
                    <a:pt x="2089" y="6654"/>
                    <a:pt x="2658" y="6763"/>
                  </a:cubicBezTo>
                  <a:cubicBezTo>
                    <a:pt x="5235" y="7603"/>
                    <a:pt x="7893" y="8119"/>
                    <a:pt x="10606" y="8309"/>
                  </a:cubicBezTo>
                  <a:cubicBezTo>
                    <a:pt x="10705" y="8314"/>
                    <a:pt x="10802" y="8317"/>
                    <a:pt x="10895" y="8317"/>
                  </a:cubicBezTo>
                  <a:cubicBezTo>
                    <a:pt x="13610" y="8317"/>
                    <a:pt x="13860" y="6085"/>
                    <a:pt x="11474" y="4511"/>
                  </a:cubicBezTo>
                  <a:cubicBezTo>
                    <a:pt x="10389" y="3779"/>
                    <a:pt x="9114" y="3426"/>
                    <a:pt x="7921" y="2938"/>
                  </a:cubicBezTo>
                  <a:cubicBezTo>
                    <a:pt x="6564" y="2396"/>
                    <a:pt x="5262" y="1636"/>
                    <a:pt x="4123" y="741"/>
                  </a:cubicBezTo>
                  <a:cubicBezTo>
                    <a:pt x="3825" y="470"/>
                    <a:pt x="3526" y="280"/>
                    <a:pt x="3174" y="117"/>
                  </a:cubicBezTo>
                  <a:cubicBezTo>
                    <a:pt x="2971" y="37"/>
                    <a:pt x="2761" y="0"/>
                    <a:pt x="255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0" name="Google Shape;1260;p26"/>
            <p:cNvSpPr/>
            <p:nvPr/>
          </p:nvSpPr>
          <p:spPr>
            <a:xfrm rot="-1639023" flipH="1">
              <a:off x="8799712" y="2487123"/>
              <a:ext cx="489902" cy="383642"/>
            </a:xfrm>
            <a:custGeom>
              <a:avLst/>
              <a:gdLst/>
              <a:ahLst/>
              <a:cxnLst/>
              <a:rect l="l" t="t" r="r" b="b"/>
              <a:pathLst>
                <a:path w="7243" h="5672" extrusionOk="0">
                  <a:moveTo>
                    <a:pt x="1995" y="1"/>
                  </a:moveTo>
                  <a:cubicBezTo>
                    <a:pt x="1778" y="1"/>
                    <a:pt x="1564" y="33"/>
                    <a:pt x="1356" y="107"/>
                  </a:cubicBezTo>
                  <a:cubicBezTo>
                    <a:pt x="407" y="459"/>
                    <a:pt x="0" y="1680"/>
                    <a:pt x="271" y="2656"/>
                  </a:cubicBezTo>
                  <a:cubicBezTo>
                    <a:pt x="543" y="3633"/>
                    <a:pt x="1302" y="4392"/>
                    <a:pt x="2143" y="4962"/>
                  </a:cubicBezTo>
                  <a:cubicBezTo>
                    <a:pt x="2550" y="5260"/>
                    <a:pt x="3011" y="5477"/>
                    <a:pt x="3499" y="5613"/>
                  </a:cubicBezTo>
                  <a:cubicBezTo>
                    <a:pt x="3665" y="5653"/>
                    <a:pt x="3843" y="5672"/>
                    <a:pt x="4026" y="5672"/>
                  </a:cubicBezTo>
                  <a:cubicBezTo>
                    <a:pt x="5223" y="5672"/>
                    <a:pt x="6678" y="4863"/>
                    <a:pt x="6890" y="3687"/>
                  </a:cubicBezTo>
                  <a:cubicBezTo>
                    <a:pt x="7242" y="1924"/>
                    <a:pt x="5018" y="975"/>
                    <a:pt x="3716" y="459"/>
                  </a:cubicBezTo>
                  <a:cubicBezTo>
                    <a:pt x="3165" y="223"/>
                    <a:pt x="2570" y="1"/>
                    <a:pt x="199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rgbClr val="FDF2E9"/>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20000" y="540000"/>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Font typeface="Merriweather"/>
              <a:buNone/>
              <a:defRPr sz="2800" b="1">
                <a:solidFill>
                  <a:schemeClr val="dk1"/>
                </a:solidFill>
                <a:latin typeface="Merriweather"/>
                <a:ea typeface="Merriweather"/>
                <a:cs typeface="Merriweather"/>
                <a:sym typeface="Merriweather"/>
              </a:defRPr>
            </a:lvl1pPr>
            <a:lvl2pPr lvl="1">
              <a:spcBef>
                <a:spcPts val="0"/>
              </a:spcBef>
              <a:spcAft>
                <a:spcPts val="0"/>
              </a:spcAft>
              <a:buClr>
                <a:schemeClr val="dk1"/>
              </a:buClr>
              <a:buSzPts val="2800"/>
              <a:buFont typeface="Merriweather"/>
              <a:buNone/>
              <a:defRPr sz="2800" b="1">
                <a:solidFill>
                  <a:schemeClr val="dk1"/>
                </a:solidFill>
                <a:latin typeface="Merriweather"/>
                <a:ea typeface="Merriweather"/>
                <a:cs typeface="Merriweather"/>
                <a:sym typeface="Merriweather"/>
              </a:defRPr>
            </a:lvl2pPr>
            <a:lvl3pPr lvl="2">
              <a:spcBef>
                <a:spcPts val="0"/>
              </a:spcBef>
              <a:spcAft>
                <a:spcPts val="0"/>
              </a:spcAft>
              <a:buClr>
                <a:schemeClr val="dk1"/>
              </a:buClr>
              <a:buSzPts val="2800"/>
              <a:buFont typeface="Merriweather"/>
              <a:buNone/>
              <a:defRPr sz="2800" b="1">
                <a:solidFill>
                  <a:schemeClr val="dk1"/>
                </a:solidFill>
                <a:latin typeface="Merriweather"/>
                <a:ea typeface="Merriweather"/>
                <a:cs typeface="Merriweather"/>
                <a:sym typeface="Merriweather"/>
              </a:defRPr>
            </a:lvl3pPr>
            <a:lvl4pPr lvl="3">
              <a:spcBef>
                <a:spcPts val="0"/>
              </a:spcBef>
              <a:spcAft>
                <a:spcPts val="0"/>
              </a:spcAft>
              <a:buClr>
                <a:schemeClr val="dk1"/>
              </a:buClr>
              <a:buSzPts val="2800"/>
              <a:buFont typeface="Merriweather"/>
              <a:buNone/>
              <a:defRPr sz="2800" b="1">
                <a:solidFill>
                  <a:schemeClr val="dk1"/>
                </a:solidFill>
                <a:latin typeface="Merriweather"/>
                <a:ea typeface="Merriweather"/>
                <a:cs typeface="Merriweather"/>
                <a:sym typeface="Merriweather"/>
              </a:defRPr>
            </a:lvl4pPr>
            <a:lvl5pPr lvl="4">
              <a:spcBef>
                <a:spcPts val="0"/>
              </a:spcBef>
              <a:spcAft>
                <a:spcPts val="0"/>
              </a:spcAft>
              <a:buClr>
                <a:schemeClr val="dk1"/>
              </a:buClr>
              <a:buSzPts val="2800"/>
              <a:buFont typeface="Merriweather"/>
              <a:buNone/>
              <a:defRPr sz="2800" b="1">
                <a:solidFill>
                  <a:schemeClr val="dk1"/>
                </a:solidFill>
                <a:latin typeface="Merriweather"/>
                <a:ea typeface="Merriweather"/>
                <a:cs typeface="Merriweather"/>
                <a:sym typeface="Merriweather"/>
              </a:defRPr>
            </a:lvl5pPr>
            <a:lvl6pPr lvl="5">
              <a:spcBef>
                <a:spcPts val="0"/>
              </a:spcBef>
              <a:spcAft>
                <a:spcPts val="0"/>
              </a:spcAft>
              <a:buClr>
                <a:schemeClr val="dk1"/>
              </a:buClr>
              <a:buSzPts val="2800"/>
              <a:buFont typeface="Merriweather"/>
              <a:buNone/>
              <a:defRPr sz="2800" b="1">
                <a:solidFill>
                  <a:schemeClr val="dk1"/>
                </a:solidFill>
                <a:latin typeface="Merriweather"/>
                <a:ea typeface="Merriweather"/>
                <a:cs typeface="Merriweather"/>
                <a:sym typeface="Merriweather"/>
              </a:defRPr>
            </a:lvl6pPr>
            <a:lvl7pPr lvl="6">
              <a:spcBef>
                <a:spcPts val="0"/>
              </a:spcBef>
              <a:spcAft>
                <a:spcPts val="0"/>
              </a:spcAft>
              <a:buClr>
                <a:schemeClr val="dk1"/>
              </a:buClr>
              <a:buSzPts val="2800"/>
              <a:buFont typeface="Merriweather"/>
              <a:buNone/>
              <a:defRPr sz="2800" b="1">
                <a:solidFill>
                  <a:schemeClr val="dk1"/>
                </a:solidFill>
                <a:latin typeface="Merriweather"/>
                <a:ea typeface="Merriweather"/>
                <a:cs typeface="Merriweather"/>
                <a:sym typeface="Merriweather"/>
              </a:defRPr>
            </a:lvl7pPr>
            <a:lvl8pPr lvl="7">
              <a:spcBef>
                <a:spcPts val="0"/>
              </a:spcBef>
              <a:spcAft>
                <a:spcPts val="0"/>
              </a:spcAft>
              <a:buClr>
                <a:schemeClr val="dk1"/>
              </a:buClr>
              <a:buSzPts val="2800"/>
              <a:buFont typeface="Merriweather"/>
              <a:buNone/>
              <a:defRPr sz="2800" b="1">
                <a:solidFill>
                  <a:schemeClr val="dk1"/>
                </a:solidFill>
                <a:latin typeface="Merriweather"/>
                <a:ea typeface="Merriweather"/>
                <a:cs typeface="Merriweather"/>
                <a:sym typeface="Merriweather"/>
              </a:defRPr>
            </a:lvl8pPr>
            <a:lvl9pPr lvl="8">
              <a:spcBef>
                <a:spcPts val="0"/>
              </a:spcBef>
              <a:spcAft>
                <a:spcPts val="0"/>
              </a:spcAft>
              <a:buClr>
                <a:schemeClr val="dk1"/>
              </a:buClr>
              <a:buSzPts val="2800"/>
              <a:buFont typeface="Merriweather"/>
              <a:buNone/>
              <a:defRPr sz="2800" b="1">
                <a:solidFill>
                  <a:schemeClr val="dk1"/>
                </a:solidFill>
                <a:latin typeface="Merriweather"/>
                <a:ea typeface="Merriweather"/>
                <a:cs typeface="Merriweather"/>
                <a:sym typeface="Merriweather"/>
              </a:defRPr>
            </a:lvl9pPr>
          </a:lstStyle>
          <a:p>
            <a:endParaRPr/>
          </a:p>
        </p:txBody>
      </p:sp>
      <p:sp>
        <p:nvSpPr>
          <p:cNvPr id="7" name="Google Shape;7;p1"/>
          <p:cNvSpPr txBox="1">
            <a:spLocks noGrp="1"/>
          </p:cNvSpPr>
          <p:nvPr>
            <p:ph type="body" idx="1"/>
          </p:nvPr>
        </p:nvSpPr>
        <p:spPr>
          <a:xfrm>
            <a:off x="720000" y="1152475"/>
            <a:ext cx="7704000" cy="3416400"/>
          </a:xfrm>
          <a:prstGeom prst="rect">
            <a:avLst/>
          </a:prstGeom>
          <a:noFill/>
          <a:ln>
            <a:noFill/>
          </a:ln>
        </p:spPr>
        <p:txBody>
          <a:bodyPr spcFirstLastPara="1" wrap="square" lIns="91425" tIns="91425" rIns="91425" bIns="91425" anchor="t" anchorCtr="0">
            <a:normAutofit/>
          </a:bodyPr>
          <a:lstStyle>
            <a:lvl1pPr marL="457200" lvl="0" indent="-317500">
              <a:lnSpc>
                <a:spcPct val="115000"/>
              </a:lnSpc>
              <a:spcBef>
                <a:spcPts val="0"/>
              </a:spcBef>
              <a:spcAft>
                <a:spcPts val="0"/>
              </a:spcAft>
              <a:buClr>
                <a:schemeClr val="accent2"/>
              </a:buClr>
              <a:buSzPts val="1400"/>
              <a:buFont typeface="Montserrat"/>
              <a:buChar char="●"/>
              <a:defRPr>
                <a:solidFill>
                  <a:schemeClr val="accent2"/>
                </a:solidFill>
                <a:latin typeface="Montserrat"/>
                <a:ea typeface="Montserrat"/>
                <a:cs typeface="Montserrat"/>
                <a:sym typeface="Montserrat"/>
              </a:defRPr>
            </a:lvl1pPr>
            <a:lvl2pPr marL="914400" lvl="1" indent="-317500">
              <a:lnSpc>
                <a:spcPct val="115000"/>
              </a:lnSpc>
              <a:spcBef>
                <a:spcPts val="0"/>
              </a:spcBef>
              <a:spcAft>
                <a:spcPts val="0"/>
              </a:spcAft>
              <a:buClr>
                <a:schemeClr val="dk2"/>
              </a:buClr>
              <a:buSzPts val="1400"/>
              <a:buFont typeface="Montserrat"/>
              <a:buChar char="○"/>
              <a:defRPr>
                <a:solidFill>
                  <a:schemeClr val="dk2"/>
                </a:solidFill>
                <a:latin typeface="Montserrat"/>
                <a:ea typeface="Montserrat"/>
                <a:cs typeface="Montserrat"/>
                <a:sym typeface="Montserrat"/>
              </a:defRPr>
            </a:lvl2pPr>
            <a:lvl3pPr marL="1371600" lvl="2" indent="-317500">
              <a:lnSpc>
                <a:spcPct val="115000"/>
              </a:lnSpc>
              <a:spcBef>
                <a:spcPts val="0"/>
              </a:spcBef>
              <a:spcAft>
                <a:spcPts val="0"/>
              </a:spcAft>
              <a:buClr>
                <a:schemeClr val="dk2"/>
              </a:buClr>
              <a:buSzPts val="1400"/>
              <a:buFont typeface="Montserrat"/>
              <a:buChar char="■"/>
              <a:defRPr>
                <a:solidFill>
                  <a:schemeClr val="dk2"/>
                </a:solidFill>
                <a:latin typeface="Montserrat"/>
                <a:ea typeface="Montserrat"/>
                <a:cs typeface="Montserrat"/>
                <a:sym typeface="Montserrat"/>
              </a:defRPr>
            </a:lvl3pPr>
            <a:lvl4pPr marL="1828800" lvl="3" indent="-317500">
              <a:lnSpc>
                <a:spcPct val="115000"/>
              </a:lnSpc>
              <a:spcBef>
                <a:spcPts val="0"/>
              </a:spcBef>
              <a:spcAft>
                <a:spcPts val="0"/>
              </a:spcAft>
              <a:buClr>
                <a:schemeClr val="dk2"/>
              </a:buClr>
              <a:buSzPts val="1400"/>
              <a:buFont typeface="Montserrat"/>
              <a:buChar char="●"/>
              <a:defRPr>
                <a:solidFill>
                  <a:schemeClr val="dk2"/>
                </a:solidFill>
                <a:latin typeface="Montserrat"/>
                <a:ea typeface="Montserrat"/>
                <a:cs typeface="Montserrat"/>
                <a:sym typeface="Montserrat"/>
              </a:defRPr>
            </a:lvl4pPr>
            <a:lvl5pPr marL="2286000" lvl="4" indent="-317500">
              <a:lnSpc>
                <a:spcPct val="115000"/>
              </a:lnSpc>
              <a:spcBef>
                <a:spcPts val="0"/>
              </a:spcBef>
              <a:spcAft>
                <a:spcPts val="0"/>
              </a:spcAft>
              <a:buClr>
                <a:schemeClr val="dk2"/>
              </a:buClr>
              <a:buSzPts val="1400"/>
              <a:buFont typeface="Montserrat"/>
              <a:buChar char="○"/>
              <a:defRPr>
                <a:solidFill>
                  <a:schemeClr val="dk2"/>
                </a:solidFill>
                <a:latin typeface="Montserrat"/>
                <a:ea typeface="Montserrat"/>
                <a:cs typeface="Montserrat"/>
                <a:sym typeface="Montserrat"/>
              </a:defRPr>
            </a:lvl5pPr>
            <a:lvl6pPr marL="2743200" lvl="5" indent="-317500">
              <a:lnSpc>
                <a:spcPct val="115000"/>
              </a:lnSpc>
              <a:spcBef>
                <a:spcPts val="0"/>
              </a:spcBef>
              <a:spcAft>
                <a:spcPts val="0"/>
              </a:spcAft>
              <a:buClr>
                <a:schemeClr val="dk2"/>
              </a:buClr>
              <a:buSzPts val="1400"/>
              <a:buFont typeface="Montserrat"/>
              <a:buChar char="■"/>
              <a:defRPr>
                <a:solidFill>
                  <a:schemeClr val="dk2"/>
                </a:solidFill>
                <a:latin typeface="Montserrat"/>
                <a:ea typeface="Montserrat"/>
                <a:cs typeface="Montserrat"/>
                <a:sym typeface="Montserrat"/>
              </a:defRPr>
            </a:lvl6pPr>
            <a:lvl7pPr marL="3200400" lvl="6" indent="-317500">
              <a:lnSpc>
                <a:spcPct val="115000"/>
              </a:lnSpc>
              <a:spcBef>
                <a:spcPts val="0"/>
              </a:spcBef>
              <a:spcAft>
                <a:spcPts val="0"/>
              </a:spcAft>
              <a:buClr>
                <a:schemeClr val="dk2"/>
              </a:buClr>
              <a:buSzPts val="1400"/>
              <a:buFont typeface="Montserrat"/>
              <a:buChar char="●"/>
              <a:defRPr>
                <a:solidFill>
                  <a:schemeClr val="dk2"/>
                </a:solidFill>
                <a:latin typeface="Montserrat"/>
                <a:ea typeface="Montserrat"/>
                <a:cs typeface="Montserrat"/>
                <a:sym typeface="Montserrat"/>
              </a:defRPr>
            </a:lvl7pPr>
            <a:lvl8pPr marL="3657600" lvl="7" indent="-317500">
              <a:lnSpc>
                <a:spcPct val="115000"/>
              </a:lnSpc>
              <a:spcBef>
                <a:spcPts val="0"/>
              </a:spcBef>
              <a:spcAft>
                <a:spcPts val="0"/>
              </a:spcAft>
              <a:buClr>
                <a:schemeClr val="dk2"/>
              </a:buClr>
              <a:buSzPts val="1400"/>
              <a:buFont typeface="Montserrat"/>
              <a:buChar char="○"/>
              <a:defRPr>
                <a:solidFill>
                  <a:schemeClr val="dk2"/>
                </a:solidFill>
                <a:latin typeface="Montserrat"/>
                <a:ea typeface="Montserrat"/>
                <a:cs typeface="Montserrat"/>
                <a:sym typeface="Montserrat"/>
              </a:defRPr>
            </a:lvl8pPr>
            <a:lvl9pPr marL="4114800" lvl="8" indent="-317500">
              <a:lnSpc>
                <a:spcPct val="115000"/>
              </a:lnSpc>
              <a:spcBef>
                <a:spcPts val="0"/>
              </a:spcBef>
              <a:spcAft>
                <a:spcPts val="0"/>
              </a:spcAft>
              <a:buClr>
                <a:schemeClr val="dk2"/>
              </a:buClr>
              <a:buSzPts val="1400"/>
              <a:buFont typeface="Montserrat"/>
              <a:buChar char="■"/>
              <a:defRPr>
                <a:solidFill>
                  <a:schemeClr val="dk2"/>
                </a:solidFill>
                <a:latin typeface="Montserrat"/>
                <a:ea typeface="Montserrat"/>
                <a:cs typeface="Montserrat"/>
                <a:sym typeface="Montserrat"/>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50" r:id="rId2"/>
    <p:sldLayoutId id="2147483651" r:id="rId3"/>
    <p:sldLayoutId id="2147483653" r:id="rId4"/>
    <p:sldLayoutId id="2147483655" r:id="rId5"/>
    <p:sldLayoutId id="2147483658" r:id="rId6"/>
    <p:sldLayoutId id="2147483660" r:id="rId7"/>
    <p:sldLayoutId id="2147483667" r:id="rId8"/>
    <p:sldLayoutId id="2147483672" r:id="rId9"/>
    <p:sldLayoutId id="2147483674" r:id="rId10"/>
    <p:sldLayoutId id="2147483676"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DF2E9"/>
        </a:solidFill>
        <a:effectLst/>
      </p:bgPr>
    </p:bg>
    <p:spTree>
      <p:nvGrpSpPr>
        <p:cNvPr id="1" name="Shape 1596"/>
        <p:cNvGrpSpPr/>
        <p:nvPr/>
      </p:nvGrpSpPr>
      <p:grpSpPr>
        <a:xfrm>
          <a:off x="0" y="0"/>
          <a:ext cx="0" cy="0"/>
          <a:chOff x="0" y="0"/>
          <a:chExt cx="0" cy="0"/>
        </a:xfrm>
      </p:grpSpPr>
      <p:sp>
        <p:nvSpPr>
          <p:cNvPr id="1597" name="Google Shape;1597;p37"/>
          <p:cNvSpPr txBox="1">
            <a:spLocks noGrp="1"/>
          </p:cNvSpPr>
          <p:nvPr>
            <p:ph type="ctrTitle"/>
          </p:nvPr>
        </p:nvSpPr>
        <p:spPr>
          <a:xfrm>
            <a:off x="1840145" y="734405"/>
            <a:ext cx="5480076" cy="2119800"/>
          </a:xfrm>
          <a:prstGeom prst="rect">
            <a:avLst/>
          </a:prstGeom>
        </p:spPr>
        <p:txBody>
          <a:bodyPr spcFirstLastPara="1" wrap="square" lIns="91425" tIns="91425" rIns="91425" bIns="91425" anchor="b" anchorCtr="0">
            <a:normAutofit fontScale="90000"/>
          </a:bodyPr>
          <a:lstStyle/>
          <a:p>
            <a:pPr lvl="0"/>
            <a:r>
              <a:rPr lang="zh-TW" altLang="en-US" dirty="0">
                <a:latin typeface="標楷體" panose="03000509000000000000" pitchFamily="65" charset="-120"/>
                <a:ea typeface="標楷體" panose="03000509000000000000" pitchFamily="65" charset="-120"/>
              </a:rPr>
              <a:t>學生校外租屋權益應行注意事項</a:t>
            </a:r>
            <a:endParaRPr dirty="0">
              <a:latin typeface="標楷體" panose="03000509000000000000" pitchFamily="65" charset="-120"/>
              <a:ea typeface="標楷體" panose="03000509000000000000" pitchFamily="65" charset="-120"/>
            </a:endParaRPr>
          </a:p>
        </p:txBody>
      </p:sp>
      <p:sp>
        <p:nvSpPr>
          <p:cNvPr id="1598" name="Google Shape;1598;p37"/>
          <p:cNvSpPr txBox="1">
            <a:spLocks noGrp="1"/>
          </p:cNvSpPr>
          <p:nvPr>
            <p:ph type="subTitle" idx="1"/>
          </p:nvPr>
        </p:nvSpPr>
        <p:spPr>
          <a:xfrm>
            <a:off x="3329897" y="3373290"/>
            <a:ext cx="5586900" cy="737667"/>
          </a:xfrm>
          <a:prstGeom prst="rect">
            <a:avLst/>
          </a:prstGeom>
        </p:spPr>
        <p:txBody>
          <a:bodyPr spcFirstLastPara="1" wrap="square" lIns="91425" tIns="91425" rIns="91425" bIns="91425" anchor="t" anchorCtr="0">
            <a:noAutofit/>
          </a:bodyPr>
          <a:lstStyle/>
          <a:p>
            <a:pPr marL="0" lvl="0" indent="0"/>
            <a:r>
              <a:rPr lang="zh-TW" altLang="en-US" sz="2400" b="1" dirty="0">
                <a:latin typeface="標楷體" panose="03000509000000000000" pitchFamily="65" charset="-120"/>
                <a:ea typeface="標楷體" panose="03000509000000000000" pitchFamily="65" charset="-120"/>
              </a:rPr>
              <a:t>主講人：凃裕斗律師</a:t>
            </a:r>
            <a:endParaRPr sz="2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800"/>
        <p:cNvGrpSpPr/>
        <p:nvPr/>
      </p:nvGrpSpPr>
      <p:grpSpPr>
        <a:xfrm>
          <a:off x="0" y="0"/>
          <a:ext cx="0" cy="0"/>
          <a:chOff x="0" y="0"/>
          <a:chExt cx="0" cy="0"/>
        </a:xfrm>
      </p:grpSpPr>
      <p:sp>
        <p:nvSpPr>
          <p:cNvPr id="2801" name="Google Shape;2801;p56"/>
          <p:cNvSpPr txBox="1">
            <a:spLocks noGrp="1"/>
          </p:cNvSpPr>
          <p:nvPr>
            <p:ph type="title"/>
          </p:nvPr>
        </p:nvSpPr>
        <p:spPr>
          <a:xfrm>
            <a:off x="720000" y="540000"/>
            <a:ext cx="3775800" cy="1127100"/>
          </a:xfrm>
          <a:prstGeom prst="rect">
            <a:avLst/>
          </a:prstGeom>
        </p:spPr>
        <p:txBody>
          <a:bodyPr spcFirstLastPara="1" wrap="square" lIns="91425" tIns="91425" rIns="91425" bIns="91425" anchor="t" anchorCtr="0">
            <a:normAutofit/>
          </a:bodyPr>
          <a:lstStyle/>
          <a:p>
            <a:pPr lvl="0"/>
            <a:r>
              <a:rPr lang="zh-TW" altLang="en-US" sz="3600" dirty="0">
                <a:latin typeface="標楷體" panose="03000509000000000000" pitchFamily="65" charset="-120"/>
                <a:ea typeface="標楷體" panose="03000509000000000000" pitchFamily="65" charset="-120"/>
              </a:rPr>
              <a:t>常見詐騙手法</a:t>
            </a:r>
            <a:endParaRPr sz="3600" dirty="0">
              <a:latin typeface="標楷體" panose="03000509000000000000" pitchFamily="65" charset="-120"/>
              <a:ea typeface="標楷體" panose="03000509000000000000" pitchFamily="65" charset="-120"/>
            </a:endParaRPr>
          </a:p>
        </p:txBody>
      </p:sp>
      <p:grpSp>
        <p:nvGrpSpPr>
          <p:cNvPr id="2802" name="Google Shape;2802;p56"/>
          <p:cNvGrpSpPr/>
          <p:nvPr/>
        </p:nvGrpSpPr>
        <p:grpSpPr>
          <a:xfrm>
            <a:off x="6673645" y="1751670"/>
            <a:ext cx="2363508" cy="2757625"/>
            <a:chOff x="1964900" y="707375"/>
            <a:chExt cx="3662650" cy="4273400"/>
          </a:xfrm>
        </p:grpSpPr>
        <p:sp>
          <p:nvSpPr>
            <p:cNvPr id="2803" name="Google Shape;2803;p56"/>
            <p:cNvSpPr/>
            <p:nvPr/>
          </p:nvSpPr>
          <p:spPr>
            <a:xfrm>
              <a:off x="2234275" y="1001150"/>
              <a:ext cx="1185025" cy="858975"/>
            </a:xfrm>
            <a:custGeom>
              <a:avLst/>
              <a:gdLst/>
              <a:ahLst/>
              <a:cxnLst/>
              <a:rect l="l" t="t" r="r" b="b"/>
              <a:pathLst>
                <a:path w="47401" h="34359" extrusionOk="0">
                  <a:moveTo>
                    <a:pt x="44699" y="1"/>
                  </a:moveTo>
                  <a:cubicBezTo>
                    <a:pt x="29254" y="1135"/>
                    <a:pt x="12376" y="3170"/>
                    <a:pt x="0" y="7907"/>
                  </a:cubicBezTo>
                  <a:lnTo>
                    <a:pt x="3903" y="34359"/>
                  </a:lnTo>
                  <a:cubicBezTo>
                    <a:pt x="3903" y="34359"/>
                    <a:pt x="26291" y="26356"/>
                    <a:pt x="45406" y="26356"/>
                  </a:cubicBezTo>
                  <a:cubicBezTo>
                    <a:pt x="46075" y="26356"/>
                    <a:pt x="46740" y="26366"/>
                    <a:pt x="47401" y="26386"/>
                  </a:cubicBezTo>
                  <a:lnTo>
                    <a:pt x="44699" y="1"/>
                  </a:ln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04" name="Google Shape;2804;p56"/>
            <p:cNvSpPr/>
            <p:nvPr/>
          </p:nvSpPr>
          <p:spPr>
            <a:xfrm>
              <a:off x="2234275" y="1001150"/>
              <a:ext cx="1185025" cy="858975"/>
            </a:xfrm>
            <a:custGeom>
              <a:avLst/>
              <a:gdLst/>
              <a:ahLst/>
              <a:cxnLst/>
              <a:rect l="l" t="t" r="r" b="b"/>
              <a:pathLst>
                <a:path w="47401" h="34359" extrusionOk="0">
                  <a:moveTo>
                    <a:pt x="44699" y="1"/>
                  </a:moveTo>
                  <a:cubicBezTo>
                    <a:pt x="29254" y="1135"/>
                    <a:pt x="12376" y="3170"/>
                    <a:pt x="0" y="7907"/>
                  </a:cubicBezTo>
                  <a:lnTo>
                    <a:pt x="3903" y="34359"/>
                  </a:lnTo>
                  <a:cubicBezTo>
                    <a:pt x="3903" y="34359"/>
                    <a:pt x="26291" y="26356"/>
                    <a:pt x="45406" y="26356"/>
                  </a:cubicBezTo>
                  <a:cubicBezTo>
                    <a:pt x="46075" y="26356"/>
                    <a:pt x="46740" y="26366"/>
                    <a:pt x="47401" y="26386"/>
                  </a:cubicBezTo>
                  <a:lnTo>
                    <a:pt x="44699"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05" name="Google Shape;2805;p56"/>
            <p:cNvSpPr/>
            <p:nvPr/>
          </p:nvSpPr>
          <p:spPr>
            <a:xfrm>
              <a:off x="2331000" y="1235500"/>
              <a:ext cx="993225" cy="526225"/>
            </a:xfrm>
            <a:custGeom>
              <a:avLst/>
              <a:gdLst/>
              <a:ahLst/>
              <a:cxnLst/>
              <a:rect l="l" t="t" r="r" b="b"/>
              <a:pathLst>
                <a:path w="39729" h="21049" extrusionOk="0">
                  <a:moveTo>
                    <a:pt x="39729" y="13510"/>
                  </a:moveTo>
                  <a:lnTo>
                    <a:pt x="39562" y="13543"/>
                  </a:lnTo>
                  <a:lnTo>
                    <a:pt x="39505" y="13553"/>
                  </a:lnTo>
                  <a:lnTo>
                    <a:pt x="39505" y="13553"/>
                  </a:lnTo>
                  <a:lnTo>
                    <a:pt x="39629" y="13543"/>
                  </a:lnTo>
                  <a:lnTo>
                    <a:pt x="39729" y="13510"/>
                  </a:lnTo>
                  <a:close/>
                  <a:moveTo>
                    <a:pt x="1" y="0"/>
                  </a:moveTo>
                  <a:cubicBezTo>
                    <a:pt x="1" y="34"/>
                    <a:pt x="1" y="67"/>
                    <a:pt x="1" y="134"/>
                  </a:cubicBezTo>
                  <a:cubicBezTo>
                    <a:pt x="34" y="200"/>
                    <a:pt x="34" y="300"/>
                    <a:pt x="34" y="434"/>
                  </a:cubicBezTo>
                  <a:cubicBezTo>
                    <a:pt x="101" y="701"/>
                    <a:pt x="167" y="1068"/>
                    <a:pt x="234" y="1568"/>
                  </a:cubicBezTo>
                  <a:cubicBezTo>
                    <a:pt x="434" y="2569"/>
                    <a:pt x="668" y="4070"/>
                    <a:pt x="1001" y="5904"/>
                  </a:cubicBezTo>
                  <a:cubicBezTo>
                    <a:pt x="1602" y="9640"/>
                    <a:pt x="2436" y="14878"/>
                    <a:pt x="3270" y="20915"/>
                  </a:cubicBezTo>
                  <a:lnTo>
                    <a:pt x="3270" y="21049"/>
                  </a:lnTo>
                  <a:lnTo>
                    <a:pt x="3370" y="21015"/>
                  </a:lnTo>
                  <a:cubicBezTo>
                    <a:pt x="5771" y="20281"/>
                    <a:pt x="8373" y="19548"/>
                    <a:pt x="11109" y="18847"/>
                  </a:cubicBezTo>
                  <a:cubicBezTo>
                    <a:pt x="17747" y="17112"/>
                    <a:pt x="24485" y="15711"/>
                    <a:pt x="31290" y="14677"/>
                  </a:cubicBezTo>
                  <a:cubicBezTo>
                    <a:pt x="32591" y="14444"/>
                    <a:pt x="33758" y="14310"/>
                    <a:pt x="34825" y="14144"/>
                  </a:cubicBezTo>
                  <a:cubicBezTo>
                    <a:pt x="35860" y="14010"/>
                    <a:pt x="36760" y="13910"/>
                    <a:pt x="37494" y="13810"/>
                  </a:cubicBezTo>
                  <a:lnTo>
                    <a:pt x="39162" y="13610"/>
                  </a:lnTo>
                  <a:lnTo>
                    <a:pt x="39505" y="13553"/>
                  </a:lnTo>
                  <a:lnTo>
                    <a:pt x="39505" y="13553"/>
                  </a:lnTo>
                  <a:lnTo>
                    <a:pt x="39195" y="13577"/>
                  </a:lnTo>
                  <a:lnTo>
                    <a:pt x="37494" y="13743"/>
                  </a:lnTo>
                  <a:cubicBezTo>
                    <a:pt x="36760" y="13810"/>
                    <a:pt x="35860" y="13910"/>
                    <a:pt x="34825" y="14077"/>
                  </a:cubicBezTo>
                  <a:cubicBezTo>
                    <a:pt x="33791" y="14210"/>
                    <a:pt x="32591" y="14344"/>
                    <a:pt x="31290" y="14544"/>
                  </a:cubicBezTo>
                  <a:cubicBezTo>
                    <a:pt x="24485" y="15545"/>
                    <a:pt x="17747" y="16912"/>
                    <a:pt x="11075" y="18647"/>
                  </a:cubicBezTo>
                  <a:cubicBezTo>
                    <a:pt x="8383" y="19336"/>
                    <a:pt x="5821" y="20026"/>
                    <a:pt x="3451" y="20779"/>
                  </a:cubicBezTo>
                  <a:lnTo>
                    <a:pt x="3451" y="20779"/>
                  </a:lnTo>
                  <a:cubicBezTo>
                    <a:pt x="2623" y="14733"/>
                    <a:pt x="1797" y="9579"/>
                    <a:pt x="1135" y="5904"/>
                  </a:cubicBezTo>
                  <a:cubicBezTo>
                    <a:pt x="801" y="4036"/>
                    <a:pt x="534" y="2569"/>
                    <a:pt x="334" y="1568"/>
                  </a:cubicBezTo>
                  <a:cubicBezTo>
                    <a:pt x="234" y="1068"/>
                    <a:pt x="134" y="701"/>
                    <a:pt x="101" y="401"/>
                  </a:cubicBezTo>
                  <a:cubicBezTo>
                    <a:pt x="67" y="300"/>
                    <a:pt x="34" y="200"/>
                    <a:pt x="34" y="100"/>
                  </a:cubicBezTo>
                  <a:cubicBezTo>
                    <a:pt x="34" y="67"/>
                    <a:pt x="1" y="34"/>
                    <a:pt x="1" y="0"/>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06" name="Google Shape;2806;p56"/>
            <p:cNvSpPr/>
            <p:nvPr/>
          </p:nvSpPr>
          <p:spPr>
            <a:xfrm>
              <a:off x="2371875" y="1299925"/>
              <a:ext cx="966550" cy="267650"/>
            </a:xfrm>
            <a:custGeom>
              <a:avLst/>
              <a:gdLst/>
              <a:ahLst/>
              <a:cxnLst/>
              <a:rect l="l" t="t" r="r" b="b"/>
              <a:pathLst>
                <a:path w="38662" h="10706" extrusionOk="0">
                  <a:moveTo>
                    <a:pt x="33107" y="0"/>
                  </a:moveTo>
                  <a:cubicBezTo>
                    <a:pt x="32957" y="0"/>
                    <a:pt x="32807" y="8"/>
                    <a:pt x="32657" y="25"/>
                  </a:cubicBezTo>
                  <a:cubicBezTo>
                    <a:pt x="31990" y="92"/>
                    <a:pt x="31356" y="359"/>
                    <a:pt x="30822" y="726"/>
                  </a:cubicBezTo>
                  <a:cubicBezTo>
                    <a:pt x="30255" y="1159"/>
                    <a:pt x="29755" y="1693"/>
                    <a:pt x="29388" y="2293"/>
                  </a:cubicBezTo>
                  <a:cubicBezTo>
                    <a:pt x="28554" y="3528"/>
                    <a:pt x="28020" y="4995"/>
                    <a:pt x="27386" y="6530"/>
                  </a:cubicBezTo>
                  <a:cubicBezTo>
                    <a:pt x="27086" y="7297"/>
                    <a:pt x="26619" y="7964"/>
                    <a:pt x="25985" y="8531"/>
                  </a:cubicBezTo>
                  <a:cubicBezTo>
                    <a:pt x="25652" y="8765"/>
                    <a:pt x="25285" y="8965"/>
                    <a:pt x="24885" y="9065"/>
                  </a:cubicBezTo>
                  <a:cubicBezTo>
                    <a:pt x="24773" y="9082"/>
                    <a:pt x="24660" y="9090"/>
                    <a:pt x="24549" y="9090"/>
                  </a:cubicBezTo>
                  <a:cubicBezTo>
                    <a:pt x="24229" y="9090"/>
                    <a:pt x="23914" y="9022"/>
                    <a:pt x="23617" y="8898"/>
                  </a:cubicBezTo>
                  <a:cubicBezTo>
                    <a:pt x="22816" y="8498"/>
                    <a:pt x="22083" y="7931"/>
                    <a:pt x="21549" y="7230"/>
                  </a:cubicBezTo>
                  <a:cubicBezTo>
                    <a:pt x="20915" y="6563"/>
                    <a:pt x="20215" y="5863"/>
                    <a:pt x="19281" y="5529"/>
                  </a:cubicBezTo>
                  <a:cubicBezTo>
                    <a:pt x="18919" y="5413"/>
                    <a:pt x="18547" y="5356"/>
                    <a:pt x="18176" y="5356"/>
                  </a:cubicBezTo>
                  <a:cubicBezTo>
                    <a:pt x="17591" y="5356"/>
                    <a:pt x="17010" y="5497"/>
                    <a:pt x="16479" y="5763"/>
                  </a:cubicBezTo>
                  <a:cubicBezTo>
                    <a:pt x="16045" y="5963"/>
                    <a:pt x="15678" y="6263"/>
                    <a:pt x="15344" y="6630"/>
                  </a:cubicBezTo>
                  <a:cubicBezTo>
                    <a:pt x="15078" y="6963"/>
                    <a:pt x="14811" y="7364"/>
                    <a:pt x="14644" y="7797"/>
                  </a:cubicBezTo>
                  <a:cubicBezTo>
                    <a:pt x="14244" y="8598"/>
                    <a:pt x="13943" y="9432"/>
                    <a:pt x="13310" y="9999"/>
                  </a:cubicBezTo>
                  <a:cubicBezTo>
                    <a:pt x="13009" y="10266"/>
                    <a:pt x="12642" y="10466"/>
                    <a:pt x="12242" y="10499"/>
                  </a:cubicBezTo>
                  <a:cubicBezTo>
                    <a:pt x="12191" y="10503"/>
                    <a:pt x="12140" y="10506"/>
                    <a:pt x="12090" y="10506"/>
                  </a:cubicBezTo>
                  <a:cubicBezTo>
                    <a:pt x="11741" y="10506"/>
                    <a:pt x="11399" y="10407"/>
                    <a:pt x="11108" y="10232"/>
                  </a:cubicBezTo>
                  <a:cubicBezTo>
                    <a:pt x="10408" y="9865"/>
                    <a:pt x="9807" y="9298"/>
                    <a:pt x="9440" y="8631"/>
                  </a:cubicBezTo>
                  <a:cubicBezTo>
                    <a:pt x="9073" y="7964"/>
                    <a:pt x="8773" y="7297"/>
                    <a:pt x="8506" y="6596"/>
                  </a:cubicBezTo>
                  <a:cubicBezTo>
                    <a:pt x="8273" y="5929"/>
                    <a:pt x="7972" y="5262"/>
                    <a:pt x="7572" y="4662"/>
                  </a:cubicBezTo>
                  <a:cubicBezTo>
                    <a:pt x="7205" y="4128"/>
                    <a:pt x="6705" y="3661"/>
                    <a:pt x="6138" y="3361"/>
                  </a:cubicBezTo>
                  <a:cubicBezTo>
                    <a:pt x="5596" y="3064"/>
                    <a:pt x="5008" y="2922"/>
                    <a:pt x="4417" y="2922"/>
                  </a:cubicBezTo>
                  <a:cubicBezTo>
                    <a:pt x="3881" y="2922"/>
                    <a:pt x="3343" y="3039"/>
                    <a:pt x="2835" y="3261"/>
                  </a:cubicBezTo>
                  <a:cubicBezTo>
                    <a:pt x="2068" y="3594"/>
                    <a:pt x="1368" y="4128"/>
                    <a:pt x="801" y="4795"/>
                  </a:cubicBezTo>
                  <a:cubicBezTo>
                    <a:pt x="467" y="5195"/>
                    <a:pt x="200" y="5696"/>
                    <a:pt x="67" y="6196"/>
                  </a:cubicBezTo>
                  <a:cubicBezTo>
                    <a:pt x="33" y="6396"/>
                    <a:pt x="0" y="6563"/>
                    <a:pt x="0" y="6763"/>
                  </a:cubicBezTo>
                  <a:cubicBezTo>
                    <a:pt x="0" y="6763"/>
                    <a:pt x="0" y="6563"/>
                    <a:pt x="134" y="6230"/>
                  </a:cubicBezTo>
                  <a:cubicBezTo>
                    <a:pt x="267" y="5696"/>
                    <a:pt x="534" y="5229"/>
                    <a:pt x="867" y="4829"/>
                  </a:cubicBezTo>
                  <a:cubicBezTo>
                    <a:pt x="1434" y="4195"/>
                    <a:pt x="2102" y="3694"/>
                    <a:pt x="2902" y="3394"/>
                  </a:cubicBezTo>
                  <a:cubicBezTo>
                    <a:pt x="3369" y="3176"/>
                    <a:pt x="3872" y="3067"/>
                    <a:pt x="4378" y="3067"/>
                  </a:cubicBezTo>
                  <a:cubicBezTo>
                    <a:pt x="4956" y="3067"/>
                    <a:pt x="5537" y="3210"/>
                    <a:pt x="6071" y="3494"/>
                  </a:cubicBezTo>
                  <a:cubicBezTo>
                    <a:pt x="6605" y="3794"/>
                    <a:pt x="7105" y="4228"/>
                    <a:pt x="7439" y="4762"/>
                  </a:cubicBezTo>
                  <a:cubicBezTo>
                    <a:pt x="7806" y="5362"/>
                    <a:pt x="8106" y="5996"/>
                    <a:pt x="8339" y="6630"/>
                  </a:cubicBezTo>
                  <a:cubicBezTo>
                    <a:pt x="8606" y="7364"/>
                    <a:pt x="8906" y="8064"/>
                    <a:pt x="9273" y="8731"/>
                  </a:cubicBezTo>
                  <a:cubicBezTo>
                    <a:pt x="9674" y="9432"/>
                    <a:pt x="10274" y="10032"/>
                    <a:pt x="10975" y="10433"/>
                  </a:cubicBezTo>
                  <a:cubicBezTo>
                    <a:pt x="11324" y="10607"/>
                    <a:pt x="11699" y="10706"/>
                    <a:pt x="12077" y="10706"/>
                  </a:cubicBezTo>
                  <a:cubicBezTo>
                    <a:pt x="12132" y="10706"/>
                    <a:pt x="12187" y="10704"/>
                    <a:pt x="12242" y="10699"/>
                  </a:cubicBezTo>
                  <a:cubicBezTo>
                    <a:pt x="12676" y="10666"/>
                    <a:pt x="13109" y="10466"/>
                    <a:pt x="13443" y="10166"/>
                  </a:cubicBezTo>
                  <a:cubicBezTo>
                    <a:pt x="14110" y="9565"/>
                    <a:pt x="14410" y="8665"/>
                    <a:pt x="14811" y="7897"/>
                  </a:cubicBezTo>
                  <a:cubicBezTo>
                    <a:pt x="14977" y="7497"/>
                    <a:pt x="15211" y="7097"/>
                    <a:pt x="15511" y="6763"/>
                  </a:cubicBezTo>
                  <a:cubicBezTo>
                    <a:pt x="15778" y="6430"/>
                    <a:pt x="16145" y="6163"/>
                    <a:pt x="16545" y="5963"/>
                  </a:cubicBezTo>
                  <a:cubicBezTo>
                    <a:pt x="17052" y="5699"/>
                    <a:pt x="17596" y="5571"/>
                    <a:pt x="18139" y="5571"/>
                  </a:cubicBezTo>
                  <a:cubicBezTo>
                    <a:pt x="18490" y="5571"/>
                    <a:pt x="18840" y="5624"/>
                    <a:pt x="19180" y="5729"/>
                  </a:cubicBezTo>
                  <a:cubicBezTo>
                    <a:pt x="20982" y="6363"/>
                    <a:pt x="21749" y="8364"/>
                    <a:pt x="23517" y="9065"/>
                  </a:cubicBezTo>
                  <a:cubicBezTo>
                    <a:pt x="23819" y="9204"/>
                    <a:pt x="24138" y="9263"/>
                    <a:pt x="24461" y="9263"/>
                  </a:cubicBezTo>
                  <a:cubicBezTo>
                    <a:pt x="24602" y="9263"/>
                    <a:pt x="24743" y="9252"/>
                    <a:pt x="24885" y="9232"/>
                  </a:cubicBezTo>
                  <a:cubicBezTo>
                    <a:pt x="25318" y="9132"/>
                    <a:pt x="25718" y="8965"/>
                    <a:pt x="26052" y="8665"/>
                  </a:cubicBezTo>
                  <a:cubicBezTo>
                    <a:pt x="26719" y="8098"/>
                    <a:pt x="27220" y="7397"/>
                    <a:pt x="27520" y="6596"/>
                  </a:cubicBezTo>
                  <a:cubicBezTo>
                    <a:pt x="28154" y="5062"/>
                    <a:pt x="28654" y="3594"/>
                    <a:pt x="29488" y="2393"/>
                  </a:cubicBezTo>
                  <a:cubicBezTo>
                    <a:pt x="29855" y="1793"/>
                    <a:pt x="30322" y="1293"/>
                    <a:pt x="30889" y="859"/>
                  </a:cubicBezTo>
                  <a:cubicBezTo>
                    <a:pt x="31389" y="492"/>
                    <a:pt x="31990" y="259"/>
                    <a:pt x="32623" y="192"/>
                  </a:cubicBezTo>
                  <a:cubicBezTo>
                    <a:pt x="32805" y="172"/>
                    <a:pt x="32984" y="161"/>
                    <a:pt x="33161" y="161"/>
                  </a:cubicBezTo>
                  <a:cubicBezTo>
                    <a:pt x="33567" y="161"/>
                    <a:pt x="33963" y="219"/>
                    <a:pt x="34358" y="359"/>
                  </a:cubicBezTo>
                  <a:cubicBezTo>
                    <a:pt x="34625" y="425"/>
                    <a:pt x="34858" y="492"/>
                    <a:pt x="35125" y="626"/>
                  </a:cubicBezTo>
                  <a:cubicBezTo>
                    <a:pt x="35359" y="726"/>
                    <a:pt x="35592" y="826"/>
                    <a:pt x="35792" y="959"/>
                  </a:cubicBezTo>
                  <a:cubicBezTo>
                    <a:pt x="36493" y="1393"/>
                    <a:pt x="37127" y="1960"/>
                    <a:pt x="37660" y="2627"/>
                  </a:cubicBezTo>
                  <a:cubicBezTo>
                    <a:pt x="37994" y="3027"/>
                    <a:pt x="38261" y="3494"/>
                    <a:pt x="38461" y="3995"/>
                  </a:cubicBezTo>
                  <a:cubicBezTo>
                    <a:pt x="38561" y="4328"/>
                    <a:pt x="38628" y="4495"/>
                    <a:pt x="38628" y="4495"/>
                  </a:cubicBezTo>
                  <a:cubicBezTo>
                    <a:pt x="38628" y="4495"/>
                    <a:pt x="38628" y="4462"/>
                    <a:pt x="38661" y="4428"/>
                  </a:cubicBezTo>
                  <a:cubicBezTo>
                    <a:pt x="38628" y="4295"/>
                    <a:pt x="38594" y="4128"/>
                    <a:pt x="38528" y="3995"/>
                  </a:cubicBezTo>
                  <a:cubicBezTo>
                    <a:pt x="38361" y="3494"/>
                    <a:pt x="38094" y="3027"/>
                    <a:pt x="37760" y="2594"/>
                  </a:cubicBezTo>
                  <a:cubicBezTo>
                    <a:pt x="37093" y="1726"/>
                    <a:pt x="36226" y="992"/>
                    <a:pt x="35225" y="525"/>
                  </a:cubicBezTo>
                  <a:cubicBezTo>
                    <a:pt x="34958" y="392"/>
                    <a:pt x="34692" y="292"/>
                    <a:pt x="34458" y="225"/>
                  </a:cubicBezTo>
                  <a:cubicBezTo>
                    <a:pt x="34008" y="75"/>
                    <a:pt x="33557" y="0"/>
                    <a:pt x="33107" y="0"/>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07" name="Google Shape;2807;p56"/>
            <p:cNvSpPr/>
            <p:nvPr/>
          </p:nvSpPr>
          <p:spPr>
            <a:xfrm>
              <a:off x="2289300" y="1324925"/>
              <a:ext cx="24225" cy="6625"/>
            </a:xfrm>
            <a:custGeom>
              <a:avLst/>
              <a:gdLst/>
              <a:ahLst/>
              <a:cxnLst/>
              <a:rect l="l" t="t" r="r" b="b"/>
              <a:pathLst>
                <a:path w="969" h="265" extrusionOk="0">
                  <a:moveTo>
                    <a:pt x="805" y="1"/>
                  </a:moveTo>
                  <a:cubicBezTo>
                    <a:pt x="718" y="1"/>
                    <a:pt x="601" y="9"/>
                    <a:pt x="468" y="26"/>
                  </a:cubicBezTo>
                  <a:cubicBezTo>
                    <a:pt x="201" y="93"/>
                    <a:pt x="1" y="193"/>
                    <a:pt x="34" y="226"/>
                  </a:cubicBezTo>
                  <a:cubicBezTo>
                    <a:pt x="34" y="245"/>
                    <a:pt x="101" y="264"/>
                    <a:pt x="209" y="264"/>
                  </a:cubicBezTo>
                  <a:cubicBezTo>
                    <a:pt x="287" y="264"/>
                    <a:pt x="388" y="254"/>
                    <a:pt x="501" y="226"/>
                  </a:cubicBezTo>
                  <a:cubicBezTo>
                    <a:pt x="768" y="193"/>
                    <a:pt x="968" y="93"/>
                    <a:pt x="968" y="26"/>
                  </a:cubicBezTo>
                  <a:cubicBezTo>
                    <a:pt x="951" y="9"/>
                    <a:pt x="893" y="1"/>
                    <a:pt x="805" y="1"/>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08" name="Google Shape;2808;p56"/>
            <p:cNvSpPr/>
            <p:nvPr/>
          </p:nvSpPr>
          <p:spPr>
            <a:xfrm>
              <a:off x="2311825" y="1445600"/>
              <a:ext cx="19200" cy="10100"/>
            </a:xfrm>
            <a:custGeom>
              <a:avLst/>
              <a:gdLst/>
              <a:ahLst/>
              <a:cxnLst/>
              <a:rect l="l" t="t" r="r" b="b"/>
              <a:pathLst>
                <a:path w="768" h="404" extrusionOk="0">
                  <a:moveTo>
                    <a:pt x="653" y="1"/>
                  </a:moveTo>
                  <a:cubicBezTo>
                    <a:pt x="579" y="1"/>
                    <a:pt x="463" y="38"/>
                    <a:pt x="334" y="102"/>
                  </a:cubicBezTo>
                  <a:cubicBezTo>
                    <a:pt x="100" y="202"/>
                    <a:pt x="0" y="336"/>
                    <a:pt x="0" y="369"/>
                  </a:cubicBezTo>
                  <a:cubicBezTo>
                    <a:pt x="0" y="393"/>
                    <a:pt x="25" y="404"/>
                    <a:pt x="67" y="404"/>
                  </a:cubicBezTo>
                  <a:cubicBezTo>
                    <a:pt x="142" y="404"/>
                    <a:pt x="271" y="367"/>
                    <a:pt x="401" y="302"/>
                  </a:cubicBezTo>
                  <a:cubicBezTo>
                    <a:pt x="601" y="202"/>
                    <a:pt x="768" y="69"/>
                    <a:pt x="734" y="36"/>
                  </a:cubicBezTo>
                  <a:cubicBezTo>
                    <a:pt x="722" y="12"/>
                    <a:pt x="694" y="1"/>
                    <a:pt x="653" y="1"/>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09" name="Google Shape;2809;p56"/>
            <p:cNvSpPr/>
            <p:nvPr/>
          </p:nvSpPr>
          <p:spPr>
            <a:xfrm>
              <a:off x="2332675" y="1577700"/>
              <a:ext cx="19200" cy="8400"/>
            </a:xfrm>
            <a:custGeom>
              <a:avLst/>
              <a:gdLst/>
              <a:ahLst/>
              <a:cxnLst/>
              <a:rect l="l" t="t" r="r" b="b"/>
              <a:pathLst>
                <a:path w="768" h="336" extrusionOk="0">
                  <a:moveTo>
                    <a:pt x="662" y="0"/>
                  </a:moveTo>
                  <a:cubicBezTo>
                    <a:pt x="585" y="0"/>
                    <a:pt x="471" y="16"/>
                    <a:pt x="334" y="55"/>
                  </a:cubicBezTo>
                  <a:cubicBezTo>
                    <a:pt x="134" y="155"/>
                    <a:pt x="0" y="256"/>
                    <a:pt x="0" y="289"/>
                  </a:cubicBezTo>
                  <a:cubicBezTo>
                    <a:pt x="0" y="319"/>
                    <a:pt x="41" y="335"/>
                    <a:pt x="103" y="335"/>
                  </a:cubicBezTo>
                  <a:cubicBezTo>
                    <a:pt x="180" y="335"/>
                    <a:pt x="290" y="311"/>
                    <a:pt x="401" y="256"/>
                  </a:cubicBezTo>
                  <a:cubicBezTo>
                    <a:pt x="634" y="189"/>
                    <a:pt x="768" y="89"/>
                    <a:pt x="768" y="22"/>
                  </a:cubicBezTo>
                  <a:cubicBezTo>
                    <a:pt x="754" y="8"/>
                    <a:pt x="717" y="0"/>
                    <a:pt x="662" y="0"/>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10" name="Google Shape;2810;p56"/>
            <p:cNvSpPr/>
            <p:nvPr/>
          </p:nvSpPr>
          <p:spPr>
            <a:xfrm>
              <a:off x="2355175" y="1707175"/>
              <a:ext cx="22550" cy="8400"/>
            </a:xfrm>
            <a:custGeom>
              <a:avLst/>
              <a:gdLst/>
              <a:ahLst/>
              <a:cxnLst/>
              <a:rect l="l" t="t" r="r" b="b"/>
              <a:pathLst>
                <a:path w="902" h="336" extrusionOk="0">
                  <a:moveTo>
                    <a:pt x="753" y="0"/>
                  </a:moveTo>
                  <a:cubicBezTo>
                    <a:pt x="658" y="0"/>
                    <a:pt x="530" y="25"/>
                    <a:pt x="401" y="80"/>
                  </a:cubicBezTo>
                  <a:cubicBezTo>
                    <a:pt x="168" y="147"/>
                    <a:pt x="1" y="247"/>
                    <a:pt x="1" y="314"/>
                  </a:cubicBezTo>
                  <a:cubicBezTo>
                    <a:pt x="15" y="327"/>
                    <a:pt x="51" y="336"/>
                    <a:pt x="109" y="336"/>
                  </a:cubicBezTo>
                  <a:cubicBezTo>
                    <a:pt x="190" y="336"/>
                    <a:pt x="312" y="319"/>
                    <a:pt x="468" y="280"/>
                  </a:cubicBezTo>
                  <a:cubicBezTo>
                    <a:pt x="735" y="214"/>
                    <a:pt x="902" y="80"/>
                    <a:pt x="902" y="47"/>
                  </a:cubicBezTo>
                  <a:cubicBezTo>
                    <a:pt x="887" y="17"/>
                    <a:pt x="831" y="0"/>
                    <a:pt x="753" y="0"/>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11" name="Google Shape;2811;p56"/>
            <p:cNvSpPr/>
            <p:nvPr/>
          </p:nvSpPr>
          <p:spPr>
            <a:xfrm>
              <a:off x="3104900" y="1060375"/>
              <a:ext cx="194325" cy="178475"/>
            </a:xfrm>
            <a:custGeom>
              <a:avLst/>
              <a:gdLst/>
              <a:ahLst/>
              <a:cxnLst/>
              <a:rect l="l" t="t" r="r" b="b"/>
              <a:pathLst>
                <a:path w="7773" h="7139" extrusionOk="0">
                  <a:moveTo>
                    <a:pt x="7013" y="182"/>
                  </a:moveTo>
                  <a:lnTo>
                    <a:pt x="7013" y="182"/>
                  </a:lnTo>
                  <a:cubicBezTo>
                    <a:pt x="7177" y="1931"/>
                    <a:pt x="7342" y="3936"/>
                    <a:pt x="7539" y="6071"/>
                  </a:cubicBezTo>
                  <a:lnTo>
                    <a:pt x="7539" y="6084"/>
                  </a:lnTo>
                  <a:lnTo>
                    <a:pt x="819" y="6924"/>
                  </a:lnTo>
                  <a:lnTo>
                    <a:pt x="819" y="6924"/>
                  </a:lnTo>
                  <a:cubicBezTo>
                    <a:pt x="592" y="5173"/>
                    <a:pt x="397" y="3713"/>
                    <a:pt x="267" y="2669"/>
                  </a:cubicBezTo>
                  <a:cubicBezTo>
                    <a:pt x="200" y="2135"/>
                    <a:pt x="133" y="1735"/>
                    <a:pt x="100" y="1401"/>
                  </a:cubicBezTo>
                  <a:cubicBezTo>
                    <a:pt x="69" y="1277"/>
                    <a:pt x="38" y="1152"/>
                    <a:pt x="34" y="1001"/>
                  </a:cubicBezTo>
                  <a:lnTo>
                    <a:pt x="34" y="1001"/>
                  </a:lnTo>
                  <a:lnTo>
                    <a:pt x="7013" y="182"/>
                  </a:lnTo>
                  <a:close/>
                  <a:moveTo>
                    <a:pt x="7105" y="0"/>
                  </a:moveTo>
                  <a:cubicBezTo>
                    <a:pt x="5004" y="267"/>
                    <a:pt x="3236" y="501"/>
                    <a:pt x="2001" y="667"/>
                  </a:cubicBezTo>
                  <a:lnTo>
                    <a:pt x="567" y="901"/>
                  </a:lnTo>
                  <a:cubicBezTo>
                    <a:pt x="367" y="901"/>
                    <a:pt x="200" y="934"/>
                    <a:pt x="34" y="1001"/>
                  </a:cubicBezTo>
                  <a:lnTo>
                    <a:pt x="34" y="1001"/>
                  </a:lnTo>
                  <a:cubicBezTo>
                    <a:pt x="34" y="990"/>
                    <a:pt x="33" y="979"/>
                    <a:pt x="33" y="968"/>
                  </a:cubicBezTo>
                  <a:cubicBezTo>
                    <a:pt x="0" y="1101"/>
                    <a:pt x="33" y="1268"/>
                    <a:pt x="33" y="1401"/>
                  </a:cubicBezTo>
                  <a:cubicBezTo>
                    <a:pt x="67" y="1701"/>
                    <a:pt x="100" y="2102"/>
                    <a:pt x="167" y="2602"/>
                  </a:cubicBezTo>
                  <a:cubicBezTo>
                    <a:pt x="267" y="3703"/>
                    <a:pt x="434" y="5204"/>
                    <a:pt x="634" y="7039"/>
                  </a:cubicBezTo>
                  <a:lnTo>
                    <a:pt x="634" y="7139"/>
                  </a:lnTo>
                  <a:lnTo>
                    <a:pt x="734" y="7139"/>
                  </a:lnTo>
                  <a:lnTo>
                    <a:pt x="7639" y="6305"/>
                  </a:lnTo>
                  <a:lnTo>
                    <a:pt x="7772" y="6305"/>
                  </a:lnTo>
                  <a:lnTo>
                    <a:pt x="7772" y="6105"/>
                  </a:lnTo>
                  <a:cubicBezTo>
                    <a:pt x="7572" y="3936"/>
                    <a:pt x="7372" y="1868"/>
                    <a:pt x="7239" y="100"/>
                  </a:cubicBezTo>
                  <a:lnTo>
                    <a:pt x="7239" y="0"/>
                  </a:ln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12" name="Google Shape;2812;p56"/>
            <p:cNvSpPr/>
            <p:nvPr/>
          </p:nvSpPr>
          <p:spPr>
            <a:xfrm>
              <a:off x="3134900" y="1109700"/>
              <a:ext cx="131800" cy="16025"/>
            </a:xfrm>
            <a:custGeom>
              <a:avLst/>
              <a:gdLst/>
              <a:ahLst/>
              <a:cxnLst/>
              <a:rect l="l" t="t" r="r" b="b"/>
              <a:pathLst>
                <a:path w="5272" h="641" extrusionOk="0">
                  <a:moveTo>
                    <a:pt x="3973" y="0"/>
                  </a:moveTo>
                  <a:cubicBezTo>
                    <a:pt x="2630" y="0"/>
                    <a:pt x="1287" y="200"/>
                    <a:pt x="1" y="629"/>
                  </a:cubicBezTo>
                  <a:cubicBezTo>
                    <a:pt x="1" y="637"/>
                    <a:pt x="18" y="641"/>
                    <a:pt x="50" y="641"/>
                  </a:cubicBezTo>
                  <a:cubicBezTo>
                    <a:pt x="285" y="641"/>
                    <a:pt x="1344" y="442"/>
                    <a:pt x="2636" y="296"/>
                  </a:cubicBezTo>
                  <a:cubicBezTo>
                    <a:pt x="4070" y="129"/>
                    <a:pt x="5271" y="129"/>
                    <a:pt x="5271" y="62"/>
                  </a:cubicBezTo>
                  <a:cubicBezTo>
                    <a:pt x="4840" y="21"/>
                    <a:pt x="4406" y="0"/>
                    <a:pt x="3973" y="0"/>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13" name="Google Shape;2813;p56"/>
            <p:cNvSpPr/>
            <p:nvPr/>
          </p:nvSpPr>
          <p:spPr>
            <a:xfrm>
              <a:off x="3144925" y="1149300"/>
              <a:ext cx="123450" cy="13200"/>
            </a:xfrm>
            <a:custGeom>
              <a:avLst/>
              <a:gdLst/>
              <a:ahLst/>
              <a:cxnLst/>
              <a:rect l="l" t="t" r="r" b="b"/>
              <a:pathLst>
                <a:path w="4938" h="528" extrusionOk="0">
                  <a:moveTo>
                    <a:pt x="3812" y="1"/>
                  </a:moveTo>
                  <a:cubicBezTo>
                    <a:pt x="2522" y="1"/>
                    <a:pt x="1241" y="177"/>
                    <a:pt x="0" y="513"/>
                  </a:cubicBezTo>
                  <a:cubicBezTo>
                    <a:pt x="5" y="523"/>
                    <a:pt x="37" y="528"/>
                    <a:pt x="92" y="528"/>
                  </a:cubicBezTo>
                  <a:cubicBezTo>
                    <a:pt x="385" y="528"/>
                    <a:pt x="1344" y="392"/>
                    <a:pt x="2469" y="279"/>
                  </a:cubicBezTo>
                  <a:cubicBezTo>
                    <a:pt x="3836" y="146"/>
                    <a:pt x="4937" y="113"/>
                    <a:pt x="4937" y="46"/>
                  </a:cubicBezTo>
                  <a:cubicBezTo>
                    <a:pt x="4562" y="16"/>
                    <a:pt x="4186" y="1"/>
                    <a:pt x="3812" y="1"/>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14" name="Google Shape;2814;p56"/>
            <p:cNvSpPr/>
            <p:nvPr/>
          </p:nvSpPr>
          <p:spPr>
            <a:xfrm>
              <a:off x="3155750" y="1183450"/>
              <a:ext cx="71750" cy="10025"/>
            </a:xfrm>
            <a:custGeom>
              <a:avLst/>
              <a:gdLst/>
              <a:ahLst/>
              <a:cxnLst/>
              <a:rect l="l" t="t" r="r" b="b"/>
              <a:pathLst>
                <a:path w="2870" h="401" extrusionOk="0">
                  <a:moveTo>
                    <a:pt x="2474" y="1"/>
                  </a:moveTo>
                  <a:cubicBezTo>
                    <a:pt x="2119" y="1"/>
                    <a:pt x="1777" y="32"/>
                    <a:pt x="1435" y="81"/>
                  </a:cubicBezTo>
                  <a:cubicBezTo>
                    <a:pt x="935" y="114"/>
                    <a:pt x="468" y="214"/>
                    <a:pt x="1" y="381"/>
                  </a:cubicBezTo>
                  <a:cubicBezTo>
                    <a:pt x="184" y="393"/>
                    <a:pt x="363" y="401"/>
                    <a:pt x="538" y="401"/>
                  </a:cubicBezTo>
                  <a:cubicBezTo>
                    <a:pt x="843" y="401"/>
                    <a:pt x="1139" y="378"/>
                    <a:pt x="1435" y="314"/>
                  </a:cubicBezTo>
                  <a:cubicBezTo>
                    <a:pt x="1936" y="281"/>
                    <a:pt x="2403" y="181"/>
                    <a:pt x="2870" y="14"/>
                  </a:cubicBezTo>
                  <a:cubicBezTo>
                    <a:pt x="2735" y="5"/>
                    <a:pt x="2604" y="1"/>
                    <a:pt x="2474" y="1"/>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15" name="Google Shape;2815;p56"/>
            <p:cNvSpPr/>
            <p:nvPr/>
          </p:nvSpPr>
          <p:spPr>
            <a:xfrm>
              <a:off x="4044725" y="985225"/>
              <a:ext cx="1190875" cy="890750"/>
            </a:xfrm>
            <a:custGeom>
              <a:avLst/>
              <a:gdLst/>
              <a:ahLst/>
              <a:cxnLst/>
              <a:rect l="l" t="t" r="r" b="b"/>
              <a:pathLst>
                <a:path w="47635" h="35630" extrusionOk="0">
                  <a:moveTo>
                    <a:pt x="3448" y="1"/>
                  </a:moveTo>
                  <a:cubicBezTo>
                    <a:pt x="3167" y="1"/>
                    <a:pt x="2885" y="2"/>
                    <a:pt x="2602" y="4"/>
                  </a:cubicBezTo>
                  <a:lnTo>
                    <a:pt x="1" y="26923"/>
                  </a:lnTo>
                  <a:cubicBezTo>
                    <a:pt x="17813" y="28524"/>
                    <a:pt x="23751" y="29692"/>
                    <a:pt x="40196" y="35630"/>
                  </a:cubicBezTo>
                  <a:lnTo>
                    <a:pt x="47635" y="8443"/>
                  </a:lnTo>
                  <a:cubicBezTo>
                    <a:pt x="32773" y="3883"/>
                    <a:pt x="20170" y="1"/>
                    <a:pt x="3448" y="1"/>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16" name="Google Shape;2816;p56"/>
            <p:cNvSpPr/>
            <p:nvPr/>
          </p:nvSpPr>
          <p:spPr>
            <a:xfrm>
              <a:off x="4044725" y="985225"/>
              <a:ext cx="1190875" cy="890750"/>
            </a:xfrm>
            <a:custGeom>
              <a:avLst/>
              <a:gdLst/>
              <a:ahLst/>
              <a:cxnLst/>
              <a:rect l="l" t="t" r="r" b="b"/>
              <a:pathLst>
                <a:path w="47635" h="35630" extrusionOk="0">
                  <a:moveTo>
                    <a:pt x="3448" y="1"/>
                  </a:moveTo>
                  <a:cubicBezTo>
                    <a:pt x="3167" y="1"/>
                    <a:pt x="2885" y="2"/>
                    <a:pt x="2602" y="4"/>
                  </a:cubicBezTo>
                  <a:lnTo>
                    <a:pt x="1" y="26923"/>
                  </a:lnTo>
                  <a:cubicBezTo>
                    <a:pt x="17813" y="28524"/>
                    <a:pt x="23751" y="29692"/>
                    <a:pt x="40196" y="35630"/>
                  </a:cubicBezTo>
                  <a:lnTo>
                    <a:pt x="47635" y="8443"/>
                  </a:lnTo>
                  <a:cubicBezTo>
                    <a:pt x="32773" y="3883"/>
                    <a:pt x="20170" y="1"/>
                    <a:pt x="3448"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17" name="Google Shape;2817;p56"/>
            <p:cNvSpPr/>
            <p:nvPr/>
          </p:nvSpPr>
          <p:spPr>
            <a:xfrm>
              <a:off x="4205675" y="1169250"/>
              <a:ext cx="192650" cy="191350"/>
            </a:xfrm>
            <a:custGeom>
              <a:avLst/>
              <a:gdLst/>
              <a:ahLst/>
              <a:cxnLst/>
              <a:rect l="l" t="t" r="r" b="b"/>
              <a:pathLst>
                <a:path w="7706" h="7654" extrusionOk="0">
                  <a:moveTo>
                    <a:pt x="6907" y="1"/>
                  </a:moveTo>
                  <a:cubicBezTo>
                    <a:pt x="5512" y="1"/>
                    <a:pt x="4152" y="437"/>
                    <a:pt x="3003" y="1249"/>
                  </a:cubicBezTo>
                  <a:cubicBezTo>
                    <a:pt x="1168" y="2517"/>
                    <a:pt x="67" y="4585"/>
                    <a:pt x="0" y="6820"/>
                  </a:cubicBezTo>
                  <a:cubicBezTo>
                    <a:pt x="0" y="7087"/>
                    <a:pt x="0" y="7387"/>
                    <a:pt x="0" y="7654"/>
                  </a:cubicBezTo>
                  <a:lnTo>
                    <a:pt x="6672" y="7053"/>
                  </a:lnTo>
                  <a:lnTo>
                    <a:pt x="6905" y="5752"/>
                  </a:lnTo>
                  <a:lnTo>
                    <a:pt x="7706" y="48"/>
                  </a:lnTo>
                  <a:cubicBezTo>
                    <a:pt x="7439" y="16"/>
                    <a:pt x="7173" y="1"/>
                    <a:pt x="6907" y="1"/>
                  </a:cubicBezTo>
                  <a:close/>
                </a:path>
              </a:pathLst>
            </a:custGeom>
            <a:solidFill>
              <a:srgbClr val="FBCEA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18" name="Google Shape;2818;p56"/>
            <p:cNvSpPr/>
            <p:nvPr/>
          </p:nvSpPr>
          <p:spPr>
            <a:xfrm>
              <a:off x="4393300" y="1172125"/>
              <a:ext cx="169325" cy="233525"/>
            </a:xfrm>
            <a:custGeom>
              <a:avLst/>
              <a:gdLst/>
              <a:ahLst/>
              <a:cxnLst/>
              <a:rect l="l" t="t" r="r" b="b"/>
              <a:pathLst>
                <a:path w="6773" h="9341" extrusionOk="0">
                  <a:moveTo>
                    <a:pt x="835" y="0"/>
                  </a:moveTo>
                  <a:lnTo>
                    <a:pt x="168" y="5671"/>
                  </a:lnTo>
                  <a:lnTo>
                    <a:pt x="1" y="7038"/>
                  </a:lnTo>
                  <a:lnTo>
                    <a:pt x="6305" y="9340"/>
                  </a:lnTo>
                  <a:cubicBezTo>
                    <a:pt x="6472" y="8873"/>
                    <a:pt x="6572" y="8373"/>
                    <a:pt x="6639" y="7872"/>
                  </a:cubicBezTo>
                  <a:cubicBezTo>
                    <a:pt x="6772" y="6772"/>
                    <a:pt x="6672" y="5671"/>
                    <a:pt x="6339" y="4637"/>
                  </a:cubicBezTo>
                  <a:cubicBezTo>
                    <a:pt x="5672" y="2368"/>
                    <a:pt x="3870" y="667"/>
                    <a:pt x="1569" y="134"/>
                  </a:cubicBezTo>
                  <a:lnTo>
                    <a:pt x="1368" y="67"/>
                  </a:lnTo>
                  <a:lnTo>
                    <a:pt x="1235" y="67"/>
                  </a:lnTo>
                  <a:lnTo>
                    <a:pt x="868" y="0"/>
                  </a:ln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19" name="Google Shape;2819;p56"/>
            <p:cNvSpPr/>
            <p:nvPr/>
          </p:nvSpPr>
          <p:spPr>
            <a:xfrm>
              <a:off x="4393300" y="1172125"/>
              <a:ext cx="169325" cy="233525"/>
            </a:xfrm>
            <a:custGeom>
              <a:avLst/>
              <a:gdLst/>
              <a:ahLst/>
              <a:cxnLst/>
              <a:rect l="l" t="t" r="r" b="b"/>
              <a:pathLst>
                <a:path w="6773" h="9341" extrusionOk="0">
                  <a:moveTo>
                    <a:pt x="835" y="0"/>
                  </a:moveTo>
                  <a:lnTo>
                    <a:pt x="168" y="5671"/>
                  </a:lnTo>
                  <a:lnTo>
                    <a:pt x="1" y="7038"/>
                  </a:lnTo>
                  <a:lnTo>
                    <a:pt x="6305" y="9340"/>
                  </a:lnTo>
                  <a:cubicBezTo>
                    <a:pt x="6472" y="8873"/>
                    <a:pt x="6572" y="8373"/>
                    <a:pt x="6639" y="7872"/>
                  </a:cubicBezTo>
                  <a:cubicBezTo>
                    <a:pt x="6772" y="6772"/>
                    <a:pt x="6672" y="5671"/>
                    <a:pt x="6339" y="4637"/>
                  </a:cubicBezTo>
                  <a:cubicBezTo>
                    <a:pt x="5672" y="2368"/>
                    <a:pt x="3870" y="667"/>
                    <a:pt x="1569" y="134"/>
                  </a:cubicBezTo>
                  <a:lnTo>
                    <a:pt x="1368" y="67"/>
                  </a:lnTo>
                  <a:lnTo>
                    <a:pt x="1235" y="67"/>
                  </a:lnTo>
                  <a:lnTo>
                    <a:pt x="868" y="0"/>
                  </a:lnTo>
                  <a:close/>
                </a:path>
              </a:pathLst>
            </a:custGeom>
            <a:solidFill>
              <a:srgbClr val="1A443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20" name="Google Shape;2820;p56"/>
            <p:cNvSpPr/>
            <p:nvPr/>
          </p:nvSpPr>
          <p:spPr>
            <a:xfrm>
              <a:off x="4214850" y="1363925"/>
              <a:ext cx="325250" cy="177875"/>
            </a:xfrm>
            <a:custGeom>
              <a:avLst/>
              <a:gdLst/>
              <a:ahLst/>
              <a:cxnLst/>
              <a:rect l="l" t="t" r="r" b="b"/>
              <a:pathLst>
                <a:path w="13010" h="7115" extrusionOk="0">
                  <a:moveTo>
                    <a:pt x="6672" y="0"/>
                  </a:moveTo>
                  <a:lnTo>
                    <a:pt x="0" y="767"/>
                  </a:lnTo>
                  <a:cubicBezTo>
                    <a:pt x="267" y="4003"/>
                    <a:pt x="2636" y="6672"/>
                    <a:pt x="5805" y="7072"/>
                  </a:cubicBezTo>
                  <a:cubicBezTo>
                    <a:pt x="6052" y="7101"/>
                    <a:pt x="6298" y="7115"/>
                    <a:pt x="6542" y="7115"/>
                  </a:cubicBezTo>
                  <a:cubicBezTo>
                    <a:pt x="9426" y="7115"/>
                    <a:pt x="12026" y="5162"/>
                    <a:pt x="13010" y="2302"/>
                  </a:cubicBezTo>
                  <a:lnTo>
                    <a:pt x="6705" y="0"/>
                  </a:ln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21" name="Google Shape;2821;p56"/>
            <p:cNvSpPr/>
            <p:nvPr/>
          </p:nvSpPr>
          <p:spPr>
            <a:xfrm>
              <a:off x="4703525" y="1213450"/>
              <a:ext cx="386150" cy="110475"/>
            </a:xfrm>
            <a:custGeom>
              <a:avLst/>
              <a:gdLst/>
              <a:ahLst/>
              <a:cxnLst/>
              <a:rect l="l" t="t" r="r" b="b"/>
              <a:pathLst>
                <a:path w="15446" h="4419" extrusionOk="0">
                  <a:moveTo>
                    <a:pt x="209" y="0"/>
                  </a:moveTo>
                  <a:cubicBezTo>
                    <a:pt x="138" y="0"/>
                    <a:pt x="67" y="4"/>
                    <a:pt x="1" y="15"/>
                  </a:cubicBezTo>
                  <a:cubicBezTo>
                    <a:pt x="201" y="48"/>
                    <a:pt x="401" y="82"/>
                    <a:pt x="634" y="115"/>
                  </a:cubicBezTo>
                  <a:cubicBezTo>
                    <a:pt x="1035" y="148"/>
                    <a:pt x="1602" y="248"/>
                    <a:pt x="2336" y="349"/>
                  </a:cubicBezTo>
                  <a:cubicBezTo>
                    <a:pt x="6105" y="982"/>
                    <a:pt x="9774" y="2016"/>
                    <a:pt x="13277" y="3484"/>
                  </a:cubicBezTo>
                  <a:cubicBezTo>
                    <a:pt x="13944" y="3784"/>
                    <a:pt x="14478" y="4018"/>
                    <a:pt x="14845" y="4185"/>
                  </a:cubicBezTo>
                  <a:cubicBezTo>
                    <a:pt x="15045" y="4285"/>
                    <a:pt x="15245" y="4351"/>
                    <a:pt x="15445" y="4418"/>
                  </a:cubicBezTo>
                  <a:cubicBezTo>
                    <a:pt x="15278" y="4285"/>
                    <a:pt x="15078" y="4185"/>
                    <a:pt x="14878" y="4085"/>
                  </a:cubicBezTo>
                  <a:cubicBezTo>
                    <a:pt x="14544" y="3884"/>
                    <a:pt x="14011" y="3651"/>
                    <a:pt x="13344" y="3351"/>
                  </a:cubicBezTo>
                  <a:cubicBezTo>
                    <a:pt x="9841" y="1783"/>
                    <a:pt x="6138" y="715"/>
                    <a:pt x="2369" y="215"/>
                  </a:cubicBezTo>
                  <a:cubicBezTo>
                    <a:pt x="1635" y="115"/>
                    <a:pt x="1068" y="48"/>
                    <a:pt x="634" y="15"/>
                  </a:cubicBezTo>
                  <a:cubicBezTo>
                    <a:pt x="501" y="15"/>
                    <a:pt x="353" y="0"/>
                    <a:pt x="209" y="0"/>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22" name="Google Shape;2822;p56"/>
            <p:cNvSpPr/>
            <p:nvPr/>
          </p:nvSpPr>
          <p:spPr>
            <a:xfrm>
              <a:off x="4691850" y="1283850"/>
              <a:ext cx="386975" cy="110125"/>
            </a:xfrm>
            <a:custGeom>
              <a:avLst/>
              <a:gdLst/>
              <a:ahLst/>
              <a:cxnLst/>
              <a:rect l="l" t="t" r="r" b="b"/>
              <a:pathLst>
                <a:path w="15479" h="4405" extrusionOk="0">
                  <a:moveTo>
                    <a:pt x="1" y="1"/>
                  </a:moveTo>
                  <a:cubicBezTo>
                    <a:pt x="234" y="68"/>
                    <a:pt x="434" y="101"/>
                    <a:pt x="634" y="101"/>
                  </a:cubicBezTo>
                  <a:cubicBezTo>
                    <a:pt x="1035" y="168"/>
                    <a:pt x="1635" y="234"/>
                    <a:pt x="2336" y="368"/>
                  </a:cubicBezTo>
                  <a:cubicBezTo>
                    <a:pt x="6105" y="968"/>
                    <a:pt x="9774" y="2002"/>
                    <a:pt x="13277" y="3470"/>
                  </a:cubicBezTo>
                  <a:cubicBezTo>
                    <a:pt x="13977" y="3737"/>
                    <a:pt x="14511" y="4004"/>
                    <a:pt x="14878" y="4171"/>
                  </a:cubicBezTo>
                  <a:cubicBezTo>
                    <a:pt x="15078" y="4271"/>
                    <a:pt x="15245" y="4337"/>
                    <a:pt x="15478" y="4404"/>
                  </a:cubicBezTo>
                  <a:cubicBezTo>
                    <a:pt x="15278" y="4271"/>
                    <a:pt x="15078" y="4171"/>
                    <a:pt x="14911" y="4104"/>
                  </a:cubicBezTo>
                  <a:cubicBezTo>
                    <a:pt x="14544" y="3904"/>
                    <a:pt x="14011" y="3637"/>
                    <a:pt x="13344" y="3337"/>
                  </a:cubicBezTo>
                  <a:cubicBezTo>
                    <a:pt x="11576" y="2569"/>
                    <a:pt x="9808" y="1902"/>
                    <a:pt x="7973" y="1402"/>
                  </a:cubicBezTo>
                  <a:cubicBezTo>
                    <a:pt x="6138" y="868"/>
                    <a:pt x="4270" y="468"/>
                    <a:pt x="2369" y="201"/>
                  </a:cubicBezTo>
                  <a:cubicBezTo>
                    <a:pt x="1635" y="101"/>
                    <a:pt x="1068" y="68"/>
                    <a:pt x="668" y="34"/>
                  </a:cubicBezTo>
                  <a:cubicBezTo>
                    <a:pt x="434" y="1"/>
                    <a:pt x="234" y="1"/>
                    <a:pt x="1" y="1"/>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23" name="Google Shape;2823;p56"/>
            <p:cNvSpPr/>
            <p:nvPr/>
          </p:nvSpPr>
          <p:spPr>
            <a:xfrm>
              <a:off x="4680175" y="1353900"/>
              <a:ext cx="386975" cy="110950"/>
            </a:xfrm>
            <a:custGeom>
              <a:avLst/>
              <a:gdLst/>
              <a:ahLst/>
              <a:cxnLst/>
              <a:rect l="l" t="t" r="r" b="b"/>
              <a:pathLst>
                <a:path w="15479" h="4438" extrusionOk="0">
                  <a:moveTo>
                    <a:pt x="1" y="1"/>
                  </a:moveTo>
                  <a:cubicBezTo>
                    <a:pt x="234" y="68"/>
                    <a:pt x="434" y="101"/>
                    <a:pt x="634" y="101"/>
                  </a:cubicBezTo>
                  <a:cubicBezTo>
                    <a:pt x="1035" y="168"/>
                    <a:pt x="1635" y="234"/>
                    <a:pt x="2336" y="368"/>
                  </a:cubicBezTo>
                  <a:cubicBezTo>
                    <a:pt x="6105" y="968"/>
                    <a:pt x="9774" y="2036"/>
                    <a:pt x="13277" y="3503"/>
                  </a:cubicBezTo>
                  <a:cubicBezTo>
                    <a:pt x="13977" y="3770"/>
                    <a:pt x="14511" y="4037"/>
                    <a:pt x="14878" y="4204"/>
                  </a:cubicBezTo>
                  <a:cubicBezTo>
                    <a:pt x="15078" y="4304"/>
                    <a:pt x="15245" y="4371"/>
                    <a:pt x="15478" y="4437"/>
                  </a:cubicBezTo>
                  <a:cubicBezTo>
                    <a:pt x="15278" y="4304"/>
                    <a:pt x="15111" y="4171"/>
                    <a:pt x="14911" y="4071"/>
                  </a:cubicBezTo>
                  <a:cubicBezTo>
                    <a:pt x="14544" y="3870"/>
                    <a:pt x="14011" y="3637"/>
                    <a:pt x="13344" y="3337"/>
                  </a:cubicBezTo>
                  <a:cubicBezTo>
                    <a:pt x="9841" y="1769"/>
                    <a:pt x="6172" y="735"/>
                    <a:pt x="2369" y="201"/>
                  </a:cubicBezTo>
                  <a:cubicBezTo>
                    <a:pt x="1635" y="101"/>
                    <a:pt x="1068" y="34"/>
                    <a:pt x="668" y="34"/>
                  </a:cubicBezTo>
                  <a:cubicBezTo>
                    <a:pt x="434" y="1"/>
                    <a:pt x="234" y="1"/>
                    <a:pt x="1" y="1"/>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24" name="Google Shape;2824;p56"/>
            <p:cNvSpPr/>
            <p:nvPr/>
          </p:nvSpPr>
          <p:spPr>
            <a:xfrm>
              <a:off x="4669350" y="1424800"/>
              <a:ext cx="374450" cy="110100"/>
            </a:xfrm>
            <a:custGeom>
              <a:avLst/>
              <a:gdLst/>
              <a:ahLst/>
              <a:cxnLst/>
              <a:rect l="l" t="t" r="r" b="b"/>
              <a:pathLst>
                <a:path w="14978" h="4404" extrusionOk="0">
                  <a:moveTo>
                    <a:pt x="0" y="0"/>
                  </a:moveTo>
                  <a:cubicBezTo>
                    <a:pt x="200" y="67"/>
                    <a:pt x="400" y="100"/>
                    <a:pt x="600" y="100"/>
                  </a:cubicBezTo>
                  <a:cubicBezTo>
                    <a:pt x="1001" y="167"/>
                    <a:pt x="1568" y="234"/>
                    <a:pt x="2268" y="367"/>
                  </a:cubicBezTo>
                  <a:cubicBezTo>
                    <a:pt x="5904" y="968"/>
                    <a:pt x="9473" y="2002"/>
                    <a:pt x="12876" y="3503"/>
                  </a:cubicBezTo>
                  <a:cubicBezTo>
                    <a:pt x="13510" y="3770"/>
                    <a:pt x="14043" y="4003"/>
                    <a:pt x="14410" y="4170"/>
                  </a:cubicBezTo>
                  <a:cubicBezTo>
                    <a:pt x="14577" y="4270"/>
                    <a:pt x="14777" y="4337"/>
                    <a:pt x="14977" y="4403"/>
                  </a:cubicBezTo>
                  <a:cubicBezTo>
                    <a:pt x="14811" y="4303"/>
                    <a:pt x="14610" y="4203"/>
                    <a:pt x="14410" y="4103"/>
                  </a:cubicBezTo>
                  <a:cubicBezTo>
                    <a:pt x="14077" y="3903"/>
                    <a:pt x="13576" y="3670"/>
                    <a:pt x="12909" y="3369"/>
                  </a:cubicBezTo>
                  <a:cubicBezTo>
                    <a:pt x="11208" y="2569"/>
                    <a:pt x="9473" y="1935"/>
                    <a:pt x="7706" y="1401"/>
                  </a:cubicBezTo>
                  <a:cubicBezTo>
                    <a:pt x="5904" y="868"/>
                    <a:pt x="4103" y="467"/>
                    <a:pt x="2268" y="200"/>
                  </a:cubicBezTo>
                  <a:cubicBezTo>
                    <a:pt x="1568" y="100"/>
                    <a:pt x="1001" y="67"/>
                    <a:pt x="600" y="34"/>
                  </a:cubicBezTo>
                  <a:cubicBezTo>
                    <a:pt x="400" y="0"/>
                    <a:pt x="200" y="0"/>
                    <a:pt x="0" y="0"/>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25" name="Google Shape;2825;p56"/>
            <p:cNvSpPr/>
            <p:nvPr/>
          </p:nvSpPr>
          <p:spPr>
            <a:xfrm>
              <a:off x="4657675" y="1494850"/>
              <a:ext cx="336075" cy="95925"/>
            </a:xfrm>
            <a:custGeom>
              <a:avLst/>
              <a:gdLst/>
              <a:ahLst/>
              <a:cxnLst/>
              <a:rect l="l" t="t" r="r" b="b"/>
              <a:pathLst>
                <a:path w="13443" h="3837" extrusionOk="0">
                  <a:moveTo>
                    <a:pt x="0" y="0"/>
                  </a:moveTo>
                  <a:cubicBezTo>
                    <a:pt x="167" y="67"/>
                    <a:pt x="367" y="100"/>
                    <a:pt x="534" y="100"/>
                  </a:cubicBezTo>
                  <a:lnTo>
                    <a:pt x="2035" y="301"/>
                  </a:lnTo>
                  <a:cubicBezTo>
                    <a:pt x="5337" y="734"/>
                    <a:pt x="8539" y="1668"/>
                    <a:pt x="11542" y="3036"/>
                  </a:cubicBezTo>
                  <a:lnTo>
                    <a:pt x="12943" y="3636"/>
                  </a:lnTo>
                  <a:cubicBezTo>
                    <a:pt x="13109" y="3736"/>
                    <a:pt x="13276" y="3803"/>
                    <a:pt x="13443" y="3836"/>
                  </a:cubicBezTo>
                  <a:cubicBezTo>
                    <a:pt x="13310" y="3736"/>
                    <a:pt x="13143" y="3636"/>
                    <a:pt x="12976" y="3570"/>
                  </a:cubicBezTo>
                  <a:cubicBezTo>
                    <a:pt x="12676" y="3369"/>
                    <a:pt x="12209" y="3136"/>
                    <a:pt x="11608" y="2869"/>
                  </a:cubicBezTo>
                  <a:cubicBezTo>
                    <a:pt x="8606" y="1435"/>
                    <a:pt x="5371" y="501"/>
                    <a:pt x="2068" y="134"/>
                  </a:cubicBezTo>
                  <a:cubicBezTo>
                    <a:pt x="1434" y="67"/>
                    <a:pt x="901" y="0"/>
                    <a:pt x="567" y="0"/>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26" name="Google Shape;2826;p56"/>
            <p:cNvSpPr/>
            <p:nvPr/>
          </p:nvSpPr>
          <p:spPr>
            <a:xfrm>
              <a:off x="4641825" y="1564900"/>
              <a:ext cx="184325" cy="34200"/>
            </a:xfrm>
            <a:custGeom>
              <a:avLst/>
              <a:gdLst/>
              <a:ahLst/>
              <a:cxnLst/>
              <a:rect l="l" t="t" r="r" b="b"/>
              <a:pathLst>
                <a:path w="7373" h="1368" extrusionOk="0">
                  <a:moveTo>
                    <a:pt x="0" y="0"/>
                  </a:moveTo>
                  <a:cubicBezTo>
                    <a:pt x="334" y="100"/>
                    <a:pt x="701" y="167"/>
                    <a:pt x="1068" y="200"/>
                  </a:cubicBezTo>
                  <a:cubicBezTo>
                    <a:pt x="1735" y="301"/>
                    <a:pt x="2669" y="434"/>
                    <a:pt x="3703" y="634"/>
                  </a:cubicBezTo>
                  <a:cubicBezTo>
                    <a:pt x="4704" y="801"/>
                    <a:pt x="5638" y="1001"/>
                    <a:pt x="6271" y="1134"/>
                  </a:cubicBezTo>
                  <a:cubicBezTo>
                    <a:pt x="6638" y="1235"/>
                    <a:pt x="7005" y="1335"/>
                    <a:pt x="7372" y="1368"/>
                  </a:cubicBezTo>
                  <a:cubicBezTo>
                    <a:pt x="7039" y="1201"/>
                    <a:pt x="6672" y="1068"/>
                    <a:pt x="6338" y="968"/>
                  </a:cubicBezTo>
                  <a:cubicBezTo>
                    <a:pt x="5471" y="734"/>
                    <a:pt x="4604" y="534"/>
                    <a:pt x="3736" y="401"/>
                  </a:cubicBezTo>
                  <a:cubicBezTo>
                    <a:pt x="2702" y="200"/>
                    <a:pt x="1768" y="100"/>
                    <a:pt x="1101" y="34"/>
                  </a:cubicBezTo>
                  <a:cubicBezTo>
                    <a:pt x="734" y="0"/>
                    <a:pt x="367" y="0"/>
                    <a:pt x="0" y="0"/>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27" name="Google Shape;2827;p56"/>
            <p:cNvSpPr/>
            <p:nvPr/>
          </p:nvSpPr>
          <p:spPr>
            <a:xfrm>
              <a:off x="4113950" y="1062875"/>
              <a:ext cx="543750" cy="610450"/>
            </a:xfrm>
            <a:custGeom>
              <a:avLst/>
              <a:gdLst/>
              <a:ahLst/>
              <a:cxnLst/>
              <a:rect l="l" t="t" r="r" b="b"/>
              <a:pathLst>
                <a:path w="21750" h="24418" extrusionOk="0">
                  <a:moveTo>
                    <a:pt x="3836" y="0"/>
                  </a:moveTo>
                  <a:lnTo>
                    <a:pt x="2802" y="34"/>
                  </a:lnTo>
                  <a:lnTo>
                    <a:pt x="2469" y="67"/>
                  </a:lnTo>
                  <a:lnTo>
                    <a:pt x="2469" y="100"/>
                  </a:lnTo>
                  <a:lnTo>
                    <a:pt x="3870" y="100"/>
                  </a:lnTo>
                  <a:cubicBezTo>
                    <a:pt x="4770" y="100"/>
                    <a:pt x="6105" y="134"/>
                    <a:pt x="7806" y="234"/>
                  </a:cubicBezTo>
                  <a:cubicBezTo>
                    <a:pt x="12448" y="565"/>
                    <a:pt x="17058" y="1424"/>
                    <a:pt x="21569" y="2778"/>
                  </a:cubicBezTo>
                  <a:lnTo>
                    <a:pt x="21569" y="2778"/>
                  </a:lnTo>
                  <a:cubicBezTo>
                    <a:pt x="20504" y="8733"/>
                    <a:pt x="19275" y="15777"/>
                    <a:pt x="17946" y="23350"/>
                  </a:cubicBezTo>
                  <a:cubicBezTo>
                    <a:pt x="17889" y="23608"/>
                    <a:pt x="17832" y="23889"/>
                    <a:pt x="17796" y="24154"/>
                  </a:cubicBezTo>
                  <a:lnTo>
                    <a:pt x="17796" y="24154"/>
                  </a:lnTo>
                  <a:cubicBezTo>
                    <a:pt x="14765" y="23368"/>
                    <a:pt x="11702" y="22744"/>
                    <a:pt x="8606" y="22283"/>
                  </a:cubicBezTo>
                  <a:cubicBezTo>
                    <a:pt x="5633" y="21820"/>
                    <a:pt x="2824" y="21489"/>
                    <a:pt x="178" y="21353"/>
                  </a:cubicBezTo>
                  <a:lnTo>
                    <a:pt x="178" y="21353"/>
                  </a:lnTo>
                  <a:cubicBezTo>
                    <a:pt x="873" y="15024"/>
                    <a:pt x="1437" y="9755"/>
                    <a:pt x="1835" y="6005"/>
                  </a:cubicBezTo>
                  <a:cubicBezTo>
                    <a:pt x="2035" y="4137"/>
                    <a:pt x="2202" y="2669"/>
                    <a:pt x="2302" y="1635"/>
                  </a:cubicBezTo>
                  <a:cubicBezTo>
                    <a:pt x="2369" y="1134"/>
                    <a:pt x="2402" y="767"/>
                    <a:pt x="2435" y="501"/>
                  </a:cubicBezTo>
                  <a:cubicBezTo>
                    <a:pt x="2435" y="401"/>
                    <a:pt x="2469" y="300"/>
                    <a:pt x="2469" y="200"/>
                  </a:cubicBezTo>
                  <a:lnTo>
                    <a:pt x="2469" y="167"/>
                  </a:lnTo>
                  <a:cubicBezTo>
                    <a:pt x="2435" y="267"/>
                    <a:pt x="2435" y="367"/>
                    <a:pt x="2402" y="467"/>
                  </a:cubicBezTo>
                  <a:cubicBezTo>
                    <a:pt x="2402" y="734"/>
                    <a:pt x="2335" y="1101"/>
                    <a:pt x="2268" y="1601"/>
                  </a:cubicBezTo>
                  <a:cubicBezTo>
                    <a:pt x="2168" y="2602"/>
                    <a:pt x="2002" y="4103"/>
                    <a:pt x="1768" y="5938"/>
                  </a:cubicBezTo>
                  <a:cubicBezTo>
                    <a:pt x="1334" y="9707"/>
                    <a:pt x="734" y="15044"/>
                    <a:pt x="0" y="21416"/>
                  </a:cubicBezTo>
                  <a:lnTo>
                    <a:pt x="0" y="21516"/>
                  </a:lnTo>
                  <a:lnTo>
                    <a:pt x="100" y="21516"/>
                  </a:lnTo>
                  <a:cubicBezTo>
                    <a:pt x="2769" y="21682"/>
                    <a:pt x="5604" y="22016"/>
                    <a:pt x="8606" y="22483"/>
                  </a:cubicBezTo>
                  <a:cubicBezTo>
                    <a:pt x="11709" y="22950"/>
                    <a:pt x="14811" y="23584"/>
                    <a:pt x="17880" y="24384"/>
                  </a:cubicBezTo>
                  <a:lnTo>
                    <a:pt x="17980" y="24418"/>
                  </a:lnTo>
                  <a:lnTo>
                    <a:pt x="17980" y="24284"/>
                  </a:lnTo>
                  <a:cubicBezTo>
                    <a:pt x="18046" y="23984"/>
                    <a:pt x="18080" y="23684"/>
                    <a:pt x="18146" y="23384"/>
                  </a:cubicBezTo>
                  <a:cubicBezTo>
                    <a:pt x="19481" y="15778"/>
                    <a:pt x="20715" y="8673"/>
                    <a:pt x="21749" y="2702"/>
                  </a:cubicBezTo>
                  <a:lnTo>
                    <a:pt x="21749" y="2636"/>
                  </a:lnTo>
                  <a:lnTo>
                    <a:pt x="21682" y="2602"/>
                  </a:lnTo>
                  <a:cubicBezTo>
                    <a:pt x="17146" y="1235"/>
                    <a:pt x="12509" y="401"/>
                    <a:pt x="7806" y="100"/>
                  </a:cubicBezTo>
                  <a:cubicBezTo>
                    <a:pt x="6105" y="0"/>
                    <a:pt x="4770" y="0"/>
                    <a:pt x="3836" y="0"/>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28" name="Google Shape;2828;p56"/>
            <p:cNvSpPr/>
            <p:nvPr/>
          </p:nvSpPr>
          <p:spPr>
            <a:xfrm>
              <a:off x="3748675" y="2284575"/>
              <a:ext cx="438675" cy="238525"/>
            </a:xfrm>
            <a:custGeom>
              <a:avLst/>
              <a:gdLst/>
              <a:ahLst/>
              <a:cxnLst/>
              <a:rect l="l" t="t" r="r" b="b"/>
              <a:pathLst>
                <a:path w="17547" h="9541" extrusionOk="0">
                  <a:moveTo>
                    <a:pt x="7206" y="1"/>
                  </a:moveTo>
                  <a:lnTo>
                    <a:pt x="1" y="6505"/>
                  </a:lnTo>
                  <a:lnTo>
                    <a:pt x="534" y="6272"/>
                  </a:lnTo>
                  <a:lnTo>
                    <a:pt x="15312" y="9541"/>
                  </a:lnTo>
                  <a:lnTo>
                    <a:pt x="17547" y="6272"/>
                  </a:lnTo>
                  <a:lnTo>
                    <a:pt x="17180" y="2069"/>
                  </a:lnTo>
                  <a:lnTo>
                    <a:pt x="14945" y="1"/>
                  </a:ln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29" name="Google Shape;2829;p56"/>
            <p:cNvSpPr/>
            <p:nvPr/>
          </p:nvSpPr>
          <p:spPr>
            <a:xfrm>
              <a:off x="3748675" y="2284575"/>
              <a:ext cx="438675" cy="238525"/>
            </a:xfrm>
            <a:custGeom>
              <a:avLst/>
              <a:gdLst/>
              <a:ahLst/>
              <a:cxnLst/>
              <a:rect l="l" t="t" r="r" b="b"/>
              <a:pathLst>
                <a:path w="17547" h="9541" extrusionOk="0">
                  <a:moveTo>
                    <a:pt x="7206" y="1"/>
                  </a:moveTo>
                  <a:lnTo>
                    <a:pt x="1" y="6505"/>
                  </a:lnTo>
                  <a:lnTo>
                    <a:pt x="534" y="6272"/>
                  </a:lnTo>
                  <a:lnTo>
                    <a:pt x="15312" y="9541"/>
                  </a:lnTo>
                  <a:lnTo>
                    <a:pt x="17547" y="6272"/>
                  </a:lnTo>
                  <a:lnTo>
                    <a:pt x="17180" y="2069"/>
                  </a:lnTo>
                  <a:lnTo>
                    <a:pt x="14945" y="1"/>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30" name="Google Shape;2830;p56"/>
            <p:cNvSpPr/>
            <p:nvPr/>
          </p:nvSpPr>
          <p:spPr>
            <a:xfrm>
              <a:off x="4214025" y="1552650"/>
              <a:ext cx="863125" cy="353000"/>
            </a:xfrm>
            <a:custGeom>
              <a:avLst/>
              <a:gdLst/>
              <a:ahLst/>
              <a:cxnLst/>
              <a:rect l="l" t="t" r="r" b="b"/>
              <a:pathLst>
                <a:path w="34525" h="14120" extrusionOk="0">
                  <a:moveTo>
                    <a:pt x="33827" y="0"/>
                  </a:moveTo>
                  <a:cubicBezTo>
                    <a:pt x="33688" y="0"/>
                    <a:pt x="33522" y="27"/>
                    <a:pt x="33324" y="90"/>
                  </a:cubicBezTo>
                  <a:cubicBezTo>
                    <a:pt x="32690" y="324"/>
                    <a:pt x="25985" y="1791"/>
                    <a:pt x="25985" y="1791"/>
                  </a:cubicBezTo>
                  <a:lnTo>
                    <a:pt x="23050" y="2625"/>
                  </a:lnTo>
                  <a:lnTo>
                    <a:pt x="4437" y="5127"/>
                  </a:lnTo>
                  <a:cubicBezTo>
                    <a:pt x="4203" y="5160"/>
                    <a:pt x="4003" y="5227"/>
                    <a:pt x="3803" y="5260"/>
                  </a:cubicBezTo>
                  <a:cubicBezTo>
                    <a:pt x="1401" y="5961"/>
                    <a:pt x="0" y="8429"/>
                    <a:pt x="667" y="10831"/>
                  </a:cubicBezTo>
                  <a:lnTo>
                    <a:pt x="667" y="10898"/>
                  </a:lnTo>
                  <a:cubicBezTo>
                    <a:pt x="1269" y="12868"/>
                    <a:pt x="3083" y="14119"/>
                    <a:pt x="5041" y="14119"/>
                  </a:cubicBezTo>
                  <a:cubicBezTo>
                    <a:pt x="5470" y="14119"/>
                    <a:pt x="5906" y="14059"/>
                    <a:pt x="6338" y="13933"/>
                  </a:cubicBezTo>
                  <a:lnTo>
                    <a:pt x="23784" y="8663"/>
                  </a:lnTo>
                  <a:cubicBezTo>
                    <a:pt x="24851" y="8463"/>
                    <a:pt x="27386" y="8263"/>
                    <a:pt x="27386" y="8263"/>
                  </a:cubicBezTo>
                  <a:lnTo>
                    <a:pt x="28520" y="8096"/>
                  </a:lnTo>
                  <a:lnTo>
                    <a:pt x="28520" y="8096"/>
                  </a:lnTo>
                  <a:cubicBezTo>
                    <a:pt x="28487" y="8162"/>
                    <a:pt x="28454" y="8263"/>
                    <a:pt x="28454" y="8329"/>
                  </a:cubicBezTo>
                  <a:cubicBezTo>
                    <a:pt x="28387" y="8429"/>
                    <a:pt x="28354" y="8596"/>
                    <a:pt x="28354" y="8730"/>
                  </a:cubicBezTo>
                  <a:cubicBezTo>
                    <a:pt x="28387" y="8996"/>
                    <a:pt x="28687" y="9163"/>
                    <a:pt x="28954" y="9197"/>
                  </a:cubicBezTo>
                  <a:cubicBezTo>
                    <a:pt x="29059" y="9217"/>
                    <a:pt x="29162" y="9227"/>
                    <a:pt x="29263" y="9227"/>
                  </a:cubicBezTo>
                  <a:cubicBezTo>
                    <a:pt x="30319" y="9227"/>
                    <a:pt x="31121" y="8161"/>
                    <a:pt x="30755" y="7095"/>
                  </a:cubicBezTo>
                  <a:cubicBezTo>
                    <a:pt x="30822" y="6928"/>
                    <a:pt x="30855" y="6795"/>
                    <a:pt x="30855" y="6628"/>
                  </a:cubicBezTo>
                  <a:cubicBezTo>
                    <a:pt x="30855" y="5561"/>
                    <a:pt x="29588" y="4693"/>
                    <a:pt x="29588" y="4693"/>
                  </a:cubicBezTo>
                  <a:lnTo>
                    <a:pt x="29988" y="4560"/>
                  </a:lnTo>
                  <a:cubicBezTo>
                    <a:pt x="29988" y="4560"/>
                    <a:pt x="31189" y="4727"/>
                    <a:pt x="31856" y="6695"/>
                  </a:cubicBezTo>
                  <a:cubicBezTo>
                    <a:pt x="31956" y="6995"/>
                    <a:pt x="32156" y="7228"/>
                    <a:pt x="32423" y="7395"/>
                  </a:cubicBezTo>
                  <a:cubicBezTo>
                    <a:pt x="32531" y="7460"/>
                    <a:pt x="32653" y="7497"/>
                    <a:pt x="32770" y="7497"/>
                  </a:cubicBezTo>
                  <a:cubicBezTo>
                    <a:pt x="32835" y="7497"/>
                    <a:pt x="32898" y="7486"/>
                    <a:pt x="32957" y="7462"/>
                  </a:cubicBezTo>
                  <a:cubicBezTo>
                    <a:pt x="33424" y="7295"/>
                    <a:pt x="33424" y="6928"/>
                    <a:pt x="33024" y="5694"/>
                  </a:cubicBezTo>
                  <a:cubicBezTo>
                    <a:pt x="32623" y="4460"/>
                    <a:pt x="31856" y="3426"/>
                    <a:pt x="31056" y="3126"/>
                  </a:cubicBezTo>
                  <a:cubicBezTo>
                    <a:pt x="30655" y="2992"/>
                    <a:pt x="30288" y="2892"/>
                    <a:pt x="29888" y="2792"/>
                  </a:cubicBezTo>
                  <a:cubicBezTo>
                    <a:pt x="29888" y="2792"/>
                    <a:pt x="33290" y="1624"/>
                    <a:pt x="33524" y="1558"/>
                  </a:cubicBezTo>
                  <a:cubicBezTo>
                    <a:pt x="34124" y="1324"/>
                    <a:pt x="34525" y="824"/>
                    <a:pt x="34425" y="390"/>
                  </a:cubicBezTo>
                  <a:cubicBezTo>
                    <a:pt x="34376" y="195"/>
                    <a:pt x="34203" y="0"/>
                    <a:pt x="33827" y="0"/>
                  </a:cubicBezTo>
                  <a:close/>
                </a:path>
              </a:pathLst>
            </a:custGeom>
            <a:solidFill>
              <a:srgbClr val="FBCEA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31" name="Google Shape;2831;p56"/>
            <p:cNvSpPr/>
            <p:nvPr/>
          </p:nvSpPr>
          <p:spPr>
            <a:xfrm>
              <a:off x="4801100" y="1605750"/>
              <a:ext cx="141800" cy="77600"/>
            </a:xfrm>
            <a:custGeom>
              <a:avLst/>
              <a:gdLst/>
              <a:ahLst/>
              <a:cxnLst/>
              <a:rect l="l" t="t" r="r" b="b"/>
              <a:pathLst>
                <a:path w="5672" h="3104" extrusionOk="0">
                  <a:moveTo>
                    <a:pt x="2536" y="1"/>
                  </a:moveTo>
                  <a:lnTo>
                    <a:pt x="0" y="968"/>
                  </a:lnTo>
                  <a:cubicBezTo>
                    <a:pt x="101" y="1368"/>
                    <a:pt x="401" y="1669"/>
                    <a:pt x="801" y="1735"/>
                  </a:cubicBezTo>
                  <a:cubicBezTo>
                    <a:pt x="1201" y="1802"/>
                    <a:pt x="1602" y="1769"/>
                    <a:pt x="2002" y="1802"/>
                  </a:cubicBezTo>
                  <a:cubicBezTo>
                    <a:pt x="3136" y="1969"/>
                    <a:pt x="4037" y="3003"/>
                    <a:pt x="5204" y="3103"/>
                  </a:cubicBezTo>
                  <a:cubicBezTo>
                    <a:pt x="5371" y="3103"/>
                    <a:pt x="5571" y="3103"/>
                    <a:pt x="5638" y="2936"/>
                  </a:cubicBezTo>
                  <a:cubicBezTo>
                    <a:pt x="5671" y="2769"/>
                    <a:pt x="5538" y="2669"/>
                    <a:pt x="5438" y="2569"/>
                  </a:cubicBezTo>
                  <a:lnTo>
                    <a:pt x="2536" y="1"/>
                  </a:lnTo>
                  <a:close/>
                </a:path>
              </a:pathLst>
            </a:custGeom>
            <a:solidFill>
              <a:srgbClr val="FFBE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32" name="Google Shape;2832;p56"/>
            <p:cNvSpPr/>
            <p:nvPr/>
          </p:nvSpPr>
          <p:spPr>
            <a:xfrm>
              <a:off x="4800275" y="1605750"/>
              <a:ext cx="144275" cy="80925"/>
            </a:xfrm>
            <a:custGeom>
              <a:avLst/>
              <a:gdLst/>
              <a:ahLst/>
              <a:cxnLst/>
              <a:rect l="l" t="t" r="r" b="b"/>
              <a:pathLst>
                <a:path w="5771" h="3237" extrusionOk="0">
                  <a:moveTo>
                    <a:pt x="2569" y="1"/>
                  </a:moveTo>
                  <a:cubicBezTo>
                    <a:pt x="2569" y="1"/>
                    <a:pt x="2669" y="101"/>
                    <a:pt x="2835" y="301"/>
                  </a:cubicBezTo>
                  <a:lnTo>
                    <a:pt x="3669" y="1068"/>
                  </a:lnTo>
                  <a:lnTo>
                    <a:pt x="4937" y="2236"/>
                  </a:lnTo>
                  <a:lnTo>
                    <a:pt x="5304" y="2536"/>
                  </a:lnTo>
                  <a:cubicBezTo>
                    <a:pt x="5404" y="2636"/>
                    <a:pt x="5504" y="2736"/>
                    <a:pt x="5571" y="2870"/>
                  </a:cubicBezTo>
                  <a:cubicBezTo>
                    <a:pt x="5571" y="2970"/>
                    <a:pt x="5437" y="3003"/>
                    <a:pt x="5271" y="3003"/>
                  </a:cubicBezTo>
                  <a:cubicBezTo>
                    <a:pt x="5104" y="3003"/>
                    <a:pt x="4937" y="2936"/>
                    <a:pt x="4770" y="2903"/>
                  </a:cubicBezTo>
                  <a:cubicBezTo>
                    <a:pt x="4136" y="2636"/>
                    <a:pt x="3536" y="2336"/>
                    <a:pt x="2936" y="1969"/>
                  </a:cubicBezTo>
                  <a:cubicBezTo>
                    <a:pt x="2635" y="1835"/>
                    <a:pt x="2335" y="1769"/>
                    <a:pt x="2035" y="1702"/>
                  </a:cubicBezTo>
                  <a:cubicBezTo>
                    <a:pt x="1768" y="1702"/>
                    <a:pt x="1501" y="1669"/>
                    <a:pt x="1234" y="1669"/>
                  </a:cubicBezTo>
                  <a:cubicBezTo>
                    <a:pt x="1197" y="1672"/>
                    <a:pt x="1159" y="1674"/>
                    <a:pt x="1122" y="1674"/>
                  </a:cubicBezTo>
                  <a:cubicBezTo>
                    <a:pt x="794" y="1674"/>
                    <a:pt x="473" y="1545"/>
                    <a:pt x="234" y="1335"/>
                  </a:cubicBezTo>
                  <a:cubicBezTo>
                    <a:pt x="134" y="1235"/>
                    <a:pt x="67" y="1102"/>
                    <a:pt x="33" y="968"/>
                  </a:cubicBezTo>
                  <a:lnTo>
                    <a:pt x="33" y="968"/>
                  </a:lnTo>
                  <a:cubicBezTo>
                    <a:pt x="0" y="1135"/>
                    <a:pt x="67" y="1268"/>
                    <a:pt x="167" y="1402"/>
                  </a:cubicBezTo>
                  <a:cubicBezTo>
                    <a:pt x="411" y="1677"/>
                    <a:pt x="767" y="1840"/>
                    <a:pt x="1133" y="1840"/>
                  </a:cubicBezTo>
                  <a:cubicBezTo>
                    <a:pt x="1167" y="1840"/>
                    <a:pt x="1201" y="1838"/>
                    <a:pt x="1234" y="1835"/>
                  </a:cubicBezTo>
                  <a:cubicBezTo>
                    <a:pt x="1468" y="1869"/>
                    <a:pt x="1735" y="1869"/>
                    <a:pt x="2002" y="1902"/>
                  </a:cubicBezTo>
                  <a:cubicBezTo>
                    <a:pt x="2302" y="1936"/>
                    <a:pt x="2569" y="2036"/>
                    <a:pt x="2835" y="2169"/>
                  </a:cubicBezTo>
                  <a:cubicBezTo>
                    <a:pt x="3436" y="2536"/>
                    <a:pt x="4070" y="2836"/>
                    <a:pt x="4703" y="3103"/>
                  </a:cubicBezTo>
                  <a:cubicBezTo>
                    <a:pt x="4904" y="3170"/>
                    <a:pt x="5070" y="3203"/>
                    <a:pt x="5271" y="3236"/>
                  </a:cubicBezTo>
                  <a:cubicBezTo>
                    <a:pt x="5371" y="3236"/>
                    <a:pt x="5471" y="3203"/>
                    <a:pt x="5571" y="3170"/>
                  </a:cubicBezTo>
                  <a:cubicBezTo>
                    <a:pt x="5704" y="3136"/>
                    <a:pt x="5771" y="3003"/>
                    <a:pt x="5771" y="2870"/>
                  </a:cubicBezTo>
                  <a:cubicBezTo>
                    <a:pt x="5738" y="2603"/>
                    <a:pt x="5571" y="2503"/>
                    <a:pt x="5437" y="2403"/>
                  </a:cubicBezTo>
                  <a:lnTo>
                    <a:pt x="5070" y="2069"/>
                  </a:lnTo>
                  <a:lnTo>
                    <a:pt x="3803" y="968"/>
                  </a:lnTo>
                  <a:cubicBezTo>
                    <a:pt x="3436" y="668"/>
                    <a:pt x="3102" y="401"/>
                    <a:pt x="2902" y="234"/>
                  </a:cubicBezTo>
                  <a:cubicBezTo>
                    <a:pt x="2802" y="134"/>
                    <a:pt x="2669" y="68"/>
                    <a:pt x="2569" y="1"/>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33" name="Google Shape;2833;p56"/>
            <p:cNvSpPr/>
            <p:nvPr/>
          </p:nvSpPr>
          <p:spPr>
            <a:xfrm>
              <a:off x="4953700" y="1665375"/>
              <a:ext cx="89275" cy="75725"/>
            </a:xfrm>
            <a:custGeom>
              <a:avLst/>
              <a:gdLst/>
              <a:ahLst/>
              <a:cxnLst/>
              <a:rect l="l" t="t" r="r" b="b"/>
              <a:pathLst>
                <a:path w="3571" h="3029" extrusionOk="0">
                  <a:moveTo>
                    <a:pt x="451" y="1"/>
                  </a:moveTo>
                  <a:cubicBezTo>
                    <a:pt x="359" y="1"/>
                    <a:pt x="268" y="18"/>
                    <a:pt x="168" y="51"/>
                  </a:cubicBezTo>
                  <a:cubicBezTo>
                    <a:pt x="101" y="51"/>
                    <a:pt x="34" y="118"/>
                    <a:pt x="1" y="151"/>
                  </a:cubicBezTo>
                  <a:cubicBezTo>
                    <a:pt x="118" y="118"/>
                    <a:pt x="234" y="101"/>
                    <a:pt x="355" y="101"/>
                  </a:cubicBezTo>
                  <a:cubicBezTo>
                    <a:pt x="476" y="101"/>
                    <a:pt x="601" y="118"/>
                    <a:pt x="735" y="151"/>
                  </a:cubicBezTo>
                  <a:cubicBezTo>
                    <a:pt x="968" y="218"/>
                    <a:pt x="1202" y="351"/>
                    <a:pt x="1368" y="585"/>
                  </a:cubicBezTo>
                  <a:cubicBezTo>
                    <a:pt x="1535" y="818"/>
                    <a:pt x="1702" y="1118"/>
                    <a:pt x="1802" y="1452"/>
                  </a:cubicBezTo>
                  <a:cubicBezTo>
                    <a:pt x="1936" y="1752"/>
                    <a:pt x="2069" y="2086"/>
                    <a:pt x="2236" y="2353"/>
                  </a:cubicBezTo>
                  <a:cubicBezTo>
                    <a:pt x="2369" y="2619"/>
                    <a:pt x="2603" y="2820"/>
                    <a:pt x="2836" y="2953"/>
                  </a:cubicBezTo>
                  <a:cubicBezTo>
                    <a:pt x="2920" y="3003"/>
                    <a:pt x="3020" y="3028"/>
                    <a:pt x="3120" y="3028"/>
                  </a:cubicBezTo>
                  <a:cubicBezTo>
                    <a:pt x="3220" y="3028"/>
                    <a:pt x="3320" y="3003"/>
                    <a:pt x="3403" y="2953"/>
                  </a:cubicBezTo>
                  <a:cubicBezTo>
                    <a:pt x="3537" y="2886"/>
                    <a:pt x="3570" y="2820"/>
                    <a:pt x="3570" y="2820"/>
                  </a:cubicBezTo>
                  <a:lnTo>
                    <a:pt x="3570" y="2820"/>
                  </a:lnTo>
                  <a:cubicBezTo>
                    <a:pt x="3570" y="2820"/>
                    <a:pt x="3503" y="2853"/>
                    <a:pt x="3403" y="2920"/>
                  </a:cubicBezTo>
                  <a:cubicBezTo>
                    <a:pt x="3342" y="2932"/>
                    <a:pt x="3277" y="2940"/>
                    <a:pt x="3212" y="2940"/>
                  </a:cubicBezTo>
                  <a:cubicBezTo>
                    <a:pt x="3099" y="2940"/>
                    <a:pt x="2988" y="2916"/>
                    <a:pt x="2903" y="2853"/>
                  </a:cubicBezTo>
                  <a:cubicBezTo>
                    <a:pt x="2669" y="2719"/>
                    <a:pt x="2469" y="2519"/>
                    <a:pt x="2336" y="2286"/>
                  </a:cubicBezTo>
                  <a:cubicBezTo>
                    <a:pt x="2169" y="1986"/>
                    <a:pt x="2036" y="1685"/>
                    <a:pt x="1936" y="1385"/>
                  </a:cubicBezTo>
                  <a:cubicBezTo>
                    <a:pt x="1802" y="1052"/>
                    <a:pt x="1635" y="751"/>
                    <a:pt x="1435" y="485"/>
                  </a:cubicBezTo>
                  <a:cubicBezTo>
                    <a:pt x="1268" y="251"/>
                    <a:pt x="1002" y="118"/>
                    <a:pt x="735" y="51"/>
                  </a:cubicBezTo>
                  <a:cubicBezTo>
                    <a:pt x="635" y="18"/>
                    <a:pt x="543" y="1"/>
                    <a:pt x="451" y="1"/>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34" name="Google Shape;2834;p56"/>
            <p:cNvSpPr/>
            <p:nvPr/>
          </p:nvSpPr>
          <p:spPr>
            <a:xfrm>
              <a:off x="4943700" y="1589075"/>
              <a:ext cx="114275" cy="40900"/>
            </a:xfrm>
            <a:custGeom>
              <a:avLst/>
              <a:gdLst/>
              <a:ahLst/>
              <a:cxnLst/>
              <a:rect l="l" t="t" r="r" b="b"/>
              <a:pathLst>
                <a:path w="4571" h="1636" extrusionOk="0">
                  <a:moveTo>
                    <a:pt x="4570" y="1"/>
                  </a:moveTo>
                  <a:lnTo>
                    <a:pt x="4570" y="1"/>
                  </a:lnTo>
                  <a:cubicBezTo>
                    <a:pt x="4337" y="67"/>
                    <a:pt x="4137" y="134"/>
                    <a:pt x="3903" y="234"/>
                  </a:cubicBezTo>
                  <a:lnTo>
                    <a:pt x="2302" y="835"/>
                  </a:lnTo>
                  <a:lnTo>
                    <a:pt x="668" y="1402"/>
                  </a:lnTo>
                  <a:cubicBezTo>
                    <a:pt x="434" y="1468"/>
                    <a:pt x="201" y="1535"/>
                    <a:pt x="1" y="1635"/>
                  </a:cubicBezTo>
                  <a:cubicBezTo>
                    <a:pt x="234" y="1635"/>
                    <a:pt x="468" y="1568"/>
                    <a:pt x="701" y="1502"/>
                  </a:cubicBezTo>
                  <a:cubicBezTo>
                    <a:pt x="1135" y="1368"/>
                    <a:pt x="1702" y="1202"/>
                    <a:pt x="2336" y="968"/>
                  </a:cubicBezTo>
                  <a:cubicBezTo>
                    <a:pt x="2969" y="735"/>
                    <a:pt x="3536" y="501"/>
                    <a:pt x="3970" y="334"/>
                  </a:cubicBezTo>
                  <a:cubicBezTo>
                    <a:pt x="4170" y="234"/>
                    <a:pt x="4370" y="134"/>
                    <a:pt x="4570" y="1"/>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35" name="Google Shape;2835;p56"/>
            <p:cNvSpPr/>
            <p:nvPr/>
          </p:nvSpPr>
          <p:spPr>
            <a:xfrm>
              <a:off x="4917025" y="1695000"/>
              <a:ext cx="63400" cy="62875"/>
            </a:xfrm>
            <a:custGeom>
              <a:avLst/>
              <a:gdLst/>
              <a:ahLst/>
              <a:cxnLst/>
              <a:rect l="l" t="t" r="r" b="b"/>
              <a:pathLst>
                <a:path w="2536" h="2515" extrusionOk="0">
                  <a:moveTo>
                    <a:pt x="967" y="0"/>
                  </a:moveTo>
                  <a:lnTo>
                    <a:pt x="967" y="0"/>
                  </a:lnTo>
                  <a:cubicBezTo>
                    <a:pt x="968" y="0"/>
                    <a:pt x="1034" y="67"/>
                    <a:pt x="1134" y="167"/>
                  </a:cubicBezTo>
                  <a:cubicBezTo>
                    <a:pt x="1268" y="300"/>
                    <a:pt x="1334" y="500"/>
                    <a:pt x="1334" y="701"/>
                  </a:cubicBezTo>
                  <a:cubicBezTo>
                    <a:pt x="1301" y="801"/>
                    <a:pt x="1234" y="901"/>
                    <a:pt x="1101" y="967"/>
                  </a:cubicBezTo>
                  <a:cubicBezTo>
                    <a:pt x="967" y="1034"/>
                    <a:pt x="801" y="1067"/>
                    <a:pt x="667" y="1101"/>
                  </a:cubicBezTo>
                  <a:cubicBezTo>
                    <a:pt x="467" y="1101"/>
                    <a:pt x="300" y="1201"/>
                    <a:pt x="167" y="1368"/>
                  </a:cubicBezTo>
                  <a:cubicBezTo>
                    <a:pt x="33" y="1534"/>
                    <a:pt x="0" y="1768"/>
                    <a:pt x="67" y="1968"/>
                  </a:cubicBezTo>
                  <a:cubicBezTo>
                    <a:pt x="134" y="2168"/>
                    <a:pt x="300" y="2335"/>
                    <a:pt x="500" y="2435"/>
                  </a:cubicBezTo>
                  <a:cubicBezTo>
                    <a:pt x="623" y="2484"/>
                    <a:pt x="763" y="2515"/>
                    <a:pt x="894" y="2515"/>
                  </a:cubicBezTo>
                  <a:cubicBezTo>
                    <a:pt x="942" y="2515"/>
                    <a:pt x="990" y="2511"/>
                    <a:pt x="1034" y="2502"/>
                  </a:cubicBezTo>
                  <a:cubicBezTo>
                    <a:pt x="1334" y="2435"/>
                    <a:pt x="1635" y="2335"/>
                    <a:pt x="1901" y="2168"/>
                  </a:cubicBezTo>
                  <a:cubicBezTo>
                    <a:pt x="2102" y="2102"/>
                    <a:pt x="2268" y="1968"/>
                    <a:pt x="2402" y="1801"/>
                  </a:cubicBezTo>
                  <a:cubicBezTo>
                    <a:pt x="2469" y="1768"/>
                    <a:pt x="2502" y="1701"/>
                    <a:pt x="2535" y="1601"/>
                  </a:cubicBezTo>
                  <a:lnTo>
                    <a:pt x="2535" y="1601"/>
                  </a:lnTo>
                  <a:cubicBezTo>
                    <a:pt x="2469" y="1668"/>
                    <a:pt x="2435" y="1735"/>
                    <a:pt x="2368" y="1768"/>
                  </a:cubicBezTo>
                  <a:cubicBezTo>
                    <a:pt x="2202" y="1901"/>
                    <a:pt x="2035" y="2001"/>
                    <a:pt x="1868" y="2102"/>
                  </a:cubicBezTo>
                  <a:cubicBezTo>
                    <a:pt x="1601" y="2235"/>
                    <a:pt x="1334" y="2302"/>
                    <a:pt x="1034" y="2368"/>
                  </a:cubicBezTo>
                  <a:cubicBezTo>
                    <a:pt x="986" y="2377"/>
                    <a:pt x="939" y="2381"/>
                    <a:pt x="893" y="2381"/>
                  </a:cubicBezTo>
                  <a:cubicBezTo>
                    <a:pt x="584" y="2381"/>
                    <a:pt x="316" y="2196"/>
                    <a:pt x="200" y="1935"/>
                  </a:cubicBezTo>
                  <a:cubicBezTo>
                    <a:pt x="134" y="1768"/>
                    <a:pt x="167" y="1568"/>
                    <a:pt x="267" y="1434"/>
                  </a:cubicBezTo>
                  <a:cubicBezTo>
                    <a:pt x="367" y="1301"/>
                    <a:pt x="500" y="1234"/>
                    <a:pt x="667" y="1234"/>
                  </a:cubicBezTo>
                  <a:cubicBezTo>
                    <a:pt x="834" y="1201"/>
                    <a:pt x="1001" y="1134"/>
                    <a:pt x="1134" y="1067"/>
                  </a:cubicBezTo>
                  <a:cubicBezTo>
                    <a:pt x="1301" y="1001"/>
                    <a:pt x="1401" y="867"/>
                    <a:pt x="1401" y="701"/>
                  </a:cubicBezTo>
                  <a:cubicBezTo>
                    <a:pt x="1401" y="467"/>
                    <a:pt x="1301" y="267"/>
                    <a:pt x="1134" y="133"/>
                  </a:cubicBezTo>
                  <a:cubicBezTo>
                    <a:pt x="1101" y="67"/>
                    <a:pt x="1034" y="33"/>
                    <a:pt x="967" y="0"/>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36" name="Google Shape;2836;p56"/>
            <p:cNvSpPr/>
            <p:nvPr/>
          </p:nvSpPr>
          <p:spPr>
            <a:xfrm>
              <a:off x="4921175" y="1731675"/>
              <a:ext cx="65075" cy="55900"/>
            </a:xfrm>
            <a:custGeom>
              <a:avLst/>
              <a:gdLst/>
              <a:ahLst/>
              <a:cxnLst/>
              <a:rect l="l" t="t" r="r" b="b"/>
              <a:pathLst>
                <a:path w="2603" h="2236" extrusionOk="0">
                  <a:moveTo>
                    <a:pt x="2436" y="1"/>
                  </a:moveTo>
                  <a:lnTo>
                    <a:pt x="2436" y="1"/>
                  </a:lnTo>
                  <a:cubicBezTo>
                    <a:pt x="2503" y="234"/>
                    <a:pt x="2503" y="501"/>
                    <a:pt x="2503" y="735"/>
                  </a:cubicBezTo>
                  <a:cubicBezTo>
                    <a:pt x="2403" y="1302"/>
                    <a:pt x="2036" y="1769"/>
                    <a:pt x="1469" y="1969"/>
                  </a:cubicBezTo>
                  <a:cubicBezTo>
                    <a:pt x="1319" y="2036"/>
                    <a:pt x="1168" y="2069"/>
                    <a:pt x="1018" y="2069"/>
                  </a:cubicBezTo>
                  <a:cubicBezTo>
                    <a:pt x="868" y="2069"/>
                    <a:pt x="718" y="2036"/>
                    <a:pt x="568" y="1969"/>
                  </a:cubicBezTo>
                  <a:cubicBezTo>
                    <a:pt x="334" y="1902"/>
                    <a:pt x="168" y="1669"/>
                    <a:pt x="101" y="1435"/>
                  </a:cubicBezTo>
                  <a:cubicBezTo>
                    <a:pt x="101" y="1268"/>
                    <a:pt x="134" y="1102"/>
                    <a:pt x="268" y="968"/>
                  </a:cubicBezTo>
                  <a:cubicBezTo>
                    <a:pt x="334" y="901"/>
                    <a:pt x="401" y="868"/>
                    <a:pt x="401" y="868"/>
                  </a:cubicBezTo>
                  <a:cubicBezTo>
                    <a:pt x="334" y="868"/>
                    <a:pt x="268" y="901"/>
                    <a:pt x="234" y="935"/>
                  </a:cubicBezTo>
                  <a:cubicBezTo>
                    <a:pt x="68" y="1068"/>
                    <a:pt x="1" y="1268"/>
                    <a:pt x="1" y="1468"/>
                  </a:cubicBezTo>
                  <a:cubicBezTo>
                    <a:pt x="34" y="1769"/>
                    <a:pt x="234" y="2002"/>
                    <a:pt x="501" y="2136"/>
                  </a:cubicBezTo>
                  <a:cubicBezTo>
                    <a:pt x="668" y="2202"/>
                    <a:pt x="843" y="2236"/>
                    <a:pt x="1018" y="2236"/>
                  </a:cubicBezTo>
                  <a:cubicBezTo>
                    <a:pt x="1193" y="2236"/>
                    <a:pt x="1369" y="2202"/>
                    <a:pt x="1535" y="2136"/>
                  </a:cubicBezTo>
                  <a:cubicBezTo>
                    <a:pt x="1836" y="2002"/>
                    <a:pt x="2136" y="1802"/>
                    <a:pt x="2336" y="1502"/>
                  </a:cubicBezTo>
                  <a:cubicBezTo>
                    <a:pt x="2469" y="1268"/>
                    <a:pt x="2569" y="1001"/>
                    <a:pt x="2603" y="735"/>
                  </a:cubicBezTo>
                  <a:cubicBezTo>
                    <a:pt x="2603" y="568"/>
                    <a:pt x="2569" y="368"/>
                    <a:pt x="2536" y="201"/>
                  </a:cubicBezTo>
                  <a:cubicBezTo>
                    <a:pt x="2503" y="134"/>
                    <a:pt x="2503" y="67"/>
                    <a:pt x="2436" y="1"/>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37" name="Google Shape;2837;p56"/>
            <p:cNvSpPr/>
            <p:nvPr/>
          </p:nvSpPr>
          <p:spPr>
            <a:xfrm>
              <a:off x="4828625" y="1659975"/>
              <a:ext cx="45050" cy="55050"/>
            </a:xfrm>
            <a:custGeom>
              <a:avLst/>
              <a:gdLst/>
              <a:ahLst/>
              <a:cxnLst/>
              <a:rect l="l" t="t" r="r" b="b"/>
              <a:pathLst>
                <a:path w="1802" h="2202" extrusionOk="0">
                  <a:moveTo>
                    <a:pt x="1802" y="0"/>
                  </a:moveTo>
                  <a:cubicBezTo>
                    <a:pt x="1401" y="400"/>
                    <a:pt x="1001" y="767"/>
                    <a:pt x="534" y="1101"/>
                  </a:cubicBezTo>
                  <a:cubicBezTo>
                    <a:pt x="401" y="1168"/>
                    <a:pt x="267" y="1268"/>
                    <a:pt x="134" y="1334"/>
                  </a:cubicBezTo>
                  <a:lnTo>
                    <a:pt x="0" y="1401"/>
                  </a:lnTo>
                  <a:lnTo>
                    <a:pt x="134" y="1434"/>
                  </a:lnTo>
                  <a:cubicBezTo>
                    <a:pt x="401" y="1534"/>
                    <a:pt x="634" y="1701"/>
                    <a:pt x="801" y="1935"/>
                  </a:cubicBezTo>
                  <a:cubicBezTo>
                    <a:pt x="934" y="2102"/>
                    <a:pt x="1001" y="2202"/>
                    <a:pt x="1001" y="2202"/>
                  </a:cubicBezTo>
                  <a:cubicBezTo>
                    <a:pt x="1001" y="2068"/>
                    <a:pt x="968" y="1968"/>
                    <a:pt x="901" y="1868"/>
                  </a:cubicBezTo>
                  <a:cubicBezTo>
                    <a:pt x="762" y="1673"/>
                    <a:pt x="576" y="1502"/>
                    <a:pt x="344" y="1373"/>
                  </a:cubicBezTo>
                  <a:lnTo>
                    <a:pt x="344" y="1373"/>
                  </a:lnTo>
                  <a:cubicBezTo>
                    <a:pt x="448" y="1324"/>
                    <a:pt x="541" y="1271"/>
                    <a:pt x="634" y="1201"/>
                  </a:cubicBezTo>
                  <a:cubicBezTo>
                    <a:pt x="1134" y="934"/>
                    <a:pt x="1535" y="500"/>
                    <a:pt x="1802" y="0"/>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38" name="Google Shape;2838;p56"/>
            <p:cNvSpPr/>
            <p:nvPr/>
          </p:nvSpPr>
          <p:spPr>
            <a:xfrm>
              <a:off x="4992125" y="1664900"/>
              <a:ext cx="7475" cy="27700"/>
            </a:xfrm>
            <a:custGeom>
              <a:avLst/>
              <a:gdLst/>
              <a:ahLst/>
              <a:cxnLst/>
              <a:rect l="l" t="t" r="r" b="b"/>
              <a:pathLst>
                <a:path w="299" h="1108" extrusionOk="0">
                  <a:moveTo>
                    <a:pt x="257" y="0"/>
                  </a:moveTo>
                  <a:cubicBezTo>
                    <a:pt x="211" y="0"/>
                    <a:pt x="63" y="225"/>
                    <a:pt x="32" y="537"/>
                  </a:cubicBezTo>
                  <a:cubicBezTo>
                    <a:pt x="0" y="881"/>
                    <a:pt x="145" y="1107"/>
                    <a:pt x="191" y="1107"/>
                  </a:cubicBezTo>
                  <a:cubicBezTo>
                    <a:pt x="194" y="1107"/>
                    <a:pt x="196" y="1106"/>
                    <a:pt x="198" y="1104"/>
                  </a:cubicBezTo>
                  <a:cubicBezTo>
                    <a:pt x="232" y="1071"/>
                    <a:pt x="132" y="837"/>
                    <a:pt x="165" y="537"/>
                  </a:cubicBezTo>
                  <a:cubicBezTo>
                    <a:pt x="198" y="237"/>
                    <a:pt x="298" y="70"/>
                    <a:pt x="265" y="3"/>
                  </a:cubicBezTo>
                  <a:cubicBezTo>
                    <a:pt x="263" y="1"/>
                    <a:pt x="260" y="0"/>
                    <a:pt x="257" y="0"/>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39" name="Google Shape;2839;p56"/>
            <p:cNvSpPr/>
            <p:nvPr/>
          </p:nvSpPr>
          <p:spPr>
            <a:xfrm>
              <a:off x="2476950" y="1661525"/>
              <a:ext cx="348600" cy="259475"/>
            </a:xfrm>
            <a:custGeom>
              <a:avLst/>
              <a:gdLst/>
              <a:ahLst/>
              <a:cxnLst/>
              <a:rect l="l" t="t" r="r" b="b"/>
              <a:pathLst>
                <a:path w="13944" h="10379" extrusionOk="0">
                  <a:moveTo>
                    <a:pt x="5616" y="0"/>
                  </a:moveTo>
                  <a:cubicBezTo>
                    <a:pt x="5597" y="0"/>
                    <a:pt x="5582" y="2"/>
                    <a:pt x="5571" y="5"/>
                  </a:cubicBezTo>
                  <a:cubicBezTo>
                    <a:pt x="5204" y="138"/>
                    <a:pt x="0" y="1005"/>
                    <a:pt x="567" y="1639"/>
                  </a:cubicBezTo>
                  <a:cubicBezTo>
                    <a:pt x="754" y="1837"/>
                    <a:pt x="1236" y="1905"/>
                    <a:pt x="1810" y="1905"/>
                  </a:cubicBezTo>
                  <a:cubicBezTo>
                    <a:pt x="3080" y="1905"/>
                    <a:pt x="4804" y="1573"/>
                    <a:pt x="4804" y="1573"/>
                  </a:cubicBezTo>
                  <a:lnTo>
                    <a:pt x="5304" y="1839"/>
                  </a:lnTo>
                  <a:cubicBezTo>
                    <a:pt x="5304" y="1839"/>
                    <a:pt x="2168" y="2340"/>
                    <a:pt x="1501" y="2707"/>
                  </a:cubicBezTo>
                  <a:cubicBezTo>
                    <a:pt x="864" y="3089"/>
                    <a:pt x="1048" y="3745"/>
                    <a:pt x="1589" y="3745"/>
                  </a:cubicBezTo>
                  <a:cubicBezTo>
                    <a:pt x="1615" y="3745"/>
                    <a:pt x="1641" y="3744"/>
                    <a:pt x="1668" y="3741"/>
                  </a:cubicBezTo>
                  <a:cubicBezTo>
                    <a:pt x="2217" y="3710"/>
                    <a:pt x="4524" y="3261"/>
                    <a:pt x="5042" y="3261"/>
                  </a:cubicBezTo>
                  <a:cubicBezTo>
                    <a:pt x="5090" y="3261"/>
                    <a:pt x="5123" y="3265"/>
                    <a:pt x="5137" y="3274"/>
                  </a:cubicBezTo>
                  <a:cubicBezTo>
                    <a:pt x="5304" y="3374"/>
                    <a:pt x="2168" y="4008"/>
                    <a:pt x="1835" y="4208"/>
                  </a:cubicBezTo>
                  <a:cubicBezTo>
                    <a:pt x="1377" y="4469"/>
                    <a:pt x="1336" y="5243"/>
                    <a:pt x="1868" y="5243"/>
                  </a:cubicBezTo>
                  <a:cubicBezTo>
                    <a:pt x="1879" y="5243"/>
                    <a:pt x="1890" y="5243"/>
                    <a:pt x="1901" y="5242"/>
                  </a:cubicBezTo>
                  <a:cubicBezTo>
                    <a:pt x="2235" y="5208"/>
                    <a:pt x="5203" y="4475"/>
                    <a:pt x="5204" y="4475"/>
                  </a:cubicBezTo>
                  <a:lnTo>
                    <a:pt x="5204" y="4475"/>
                  </a:lnTo>
                  <a:cubicBezTo>
                    <a:pt x="4337" y="4775"/>
                    <a:pt x="3469" y="5142"/>
                    <a:pt x="2635" y="5575"/>
                  </a:cubicBezTo>
                  <a:cubicBezTo>
                    <a:pt x="2210" y="5802"/>
                    <a:pt x="2460" y="6367"/>
                    <a:pt x="2852" y="6367"/>
                  </a:cubicBezTo>
                  <a:cubicBezTo>
                    <a:pt x="2921" y="6367"/>
                    <a:pt x="2994" y="6349"/>
                    <a:pt x="3069" y="6309"/>
                  </a:cubicBezTo>
                  <a:cubicBezTo>
                    <a:pt x="3403" y="6243"/>
                    <a:pt x="5070" y="5442"/>
                    <a:pt x="5537" y="5342"/>
                  </a:cubicBezTo>
                  <a:cubicBezTo>
                    <a:pt x="5537" y="5342"/>
                    <a:pt x="5938" y="5442"/>
                    <a:pt x="6371" y="6343"/>
                  </a:cubicBezTo>
                  <a:cubicBezTo>
                    <a:pt x="6537" y="6740"/>
                    <a:pt x="7394" y="9278"/>
                    <a:pt x="8910" y="9278"/>
                  </a:cubicBezTo>
                  <a:cubicBezTo>
                    <a:pt x="8920" y="9278"/>
                    <a:pt x="8930" y="9278"/>
                    <a:pt x="8940" y="9278"/>
                  </a:cubicBezTo>
                  <a:cubicBezTo>
                    <a:pt x="8960" y="9278"/>
                    <a:pt x="8979" y="9277"/>
                    <a:pt x="8999" y="9277"/>
                  </a:cubicBezTo>
                  <a:cubicBezTo>
                    <a:pt x="10346" y="9277"/>
                    <a:pt x="11642" y="10379"/>
                    <a:pt x="11642" y="10379"/>
                  </a:cubicBezTo>
                  <a:lnTo>
                    <a:pt x="13943" y="6643"/>
                  </a:lnTo>
                  <a:cubicBezTo>
                    <a:pt x="13943" y="6643"/>
                    <a:pt x="11208" y="2206"/>
                    <a:pt x="10741" y="1839"/>
                  </a:cubicBezTo>
                  <a:cubicBezTo>
                    <a:pt x="10256" y="1484"/>
                    <a:pt x="6199" y="0"/>
                    <a:pt x="5616" y="0"/>
                  </a:cubicBezTo>
                  <a:close/>
                </a:path>
              </a:pathLst>
            </a:custGeom>
            <a:solidFill>
              <a:srgbClr val="FBCEA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40" name="Google Shape;2840;p56"/>
            <p:cNvSpPr/>
            <p:nvPr/>
          </p:nvSpPr>
          <p:spPr>
            <a:xfrm>
              <a:off x="2491950" y="1697500"/>
              <a:ext cx="161800" cy="22525"/>
            </a:xfrm>
            <a:custGeom>
              <a:avLst/>
              <a:gdLst/>
              <a:ahLst/>
              <a:cxnLst/>
              <a:rect l="l" t="t" r="r" b="b"/>
              <a:pathLst>
                <a:path w="6472" h="901" extrusionOk="0">
                  <a:moveTo>
                    <a:pt x="4237" y="0"/>
                  </a:moveTo>
                  <a:lnTo>
                    <a:pt x="3270" y="100"/>
                  </a:lnTo>
                  <a:lnTo>
                    <a:pt x="2002" y="300"/>
                  </a:lnTo>
                  <a:cubicBezTo>
                    <a:pt x="1818" y="317"/>
                    <a:pt x="1643" y="325"/>
                    <a:pt x="1472" y="325"/>
                  </a:cubicBezTo>
                  <a:cubicBezTo>
                    <a:pt x="1301" y="325"/>
                    <a:pt x="1135" y="317"/>
                    <a:pt x="968" y="300"/>
                  </a:cubicBezTo>
                  <a:cubicBezTo>
                    <a:pt x="451" y="272"/>
                    <a:pt x="108" y="194"/>
                    <a:pt x="22" y="194"/>
                  </a:cubicBezTo>
                  <a:cubicBezTo>
                    <a:pt x="8" y="194"/>
                    <a:pt x="1" y="196"/>
                    <a:pt x="1" y="200"/>
                  </a:cubicBezTo>
                  <a:cubicBezTo>
                    <a:pt x="301" y="367"/>
                    <a:pt x="601" y="467"/>
                    <a:pt x="935" y="467"/>
                  </a:cubicBezTo>
                  <a:cubicBezTo>
                    <a:pt x="1301" y="534"/>
                    <a:pt x="1668" y="534"/>
                    <a:pt x="2035" y="534"/>
                  </a:cubicBezTo>
                  <a:cubicBezTo>
                    <a:pt x="2436" y="467"/>
                    <a:pt x="2869" y="400"/>
                    <a:pt x="3303" y="334"/>
                  </a:cubicBezTo>
                  <a:lnTo>
                    <a:pt x="4253" y="207"/>
                  </a:lnTo>
                  <a:lnTo>
                    <a:pt x="4253" y="207"/>
                  </a:lnTo>
                  <a:cubicBezTo>
                    <a:pt x="4949" y="504"/>
                    <a:pt x="5710" y="735"/>
                    <a:pt x="6472" y="901"/>
                  </a:cubicBezTo>
                  <a:cubicBezTo>
                    <a:pt x="5771" y="534"/>
                    <a:pt x="5037" y="234"/>
                    <a:pt x="4304" y="0"/>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41" name="Google Shape;2841;p56"/>
            <p:cNvSpPr/>
            <p:nvPr/>
          </p:nvSpPr>
          <p:spPr>
            <a:xfrm>
              <a:off x="2621200" y="1743350"/>
              <a:ext cx="153475" cy="75925"/>
            </a:xfrm>
            <a:custGeom>
              <a:avLst/>
              <a:gdLst/>
              <a:ahLst/>
              <a:cxnLst/>
              <a:rect l="l" t="t" r="r" b="b"/>
              <a:pathLst>
                <a:path w="6139" h="3037" extrusionOk="0">
                  <a:moveTo>
                    <a:pt x="535" y="1"/>
                  </a:moveTo>
                  <a:cubicBezTo>
                    <a:pt x="368" y="1"/>
                    <a:pt x="168" y="1"/>
                    <a:pt x="101" y="168"/>
                  </a:cubicBezTo>
                  <a:cubicBezTo>
                    <a:pt x="1" y="334"/>
                    <a:pt x="168" y="534"/>
                    <a:pt x="301" y="635"/>
                  </a:cubicBezTo>
                  <a:cubicBezTo>
                    <a:pt x="1335" y="1435"/>
                    <a:pt x="2870" y="1235"/>
                    <a:pt x="3904" y="2002"/>
                  </a:cubicBezTo>
                  <a:cubicBezTo>
                    <a:pt x="4271" y="2269"/>
                    <a:pt x="4571" y="2603"/>
                    <a:pt x="4938" y="2836"/>
                  </a:cubicBezTo>
                  <a:cubicBezTo>
                    <a:pt x="5121" y="2970"/>
                    <a:pt x="5330" y="3036"/>
                    <a:pt x="5538" y="3036"/>
                  </a:cubicBezTo>
                  <a:cubicBezTo>
                    <a:pt x="5747" y="3036"/>
                    <a:pt x="5955" y="2970"/>
                    <a:pt x="6139" y="2836"/>
                  </a:cubicBezTo>
                  <a:lnTo>
                    <a:pt x="4838" y="101"/>
                  </a:lnTo>
                  <a:lnTo>
                    <a:pt x="535" y="1"/>
                  </a:lnTo>
                  <a:close/>
                </a:path>
              </a:pathLst>
            </a:custGeom>
            <a:solidFill>
              <a:srgbClr val="FFBE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42" name="Google Shape;2842;p56"/>
            <p:cNvSpPr/>
            <p:nvPr/>
          </p:nvSpPr>
          <p:spPr>
            <a:xfrm>
              <a:off x="2618700" y="1741400"/>
              <a:ext cx="155975" cy="79900"/>
            </a:xfrm>
            <a:custGeom>
              <a:avLst/>
              <a:gdLst/>
              <a:ahLst/>
              <a:cxnLst/>
              <a:rect l="l" t="t" r="r" b="b"/>
              <a:pathLst>
                <a:path w="6239" h="3196" extrusionOk="0">
                  <a:moveTo>
                    <a:pt x="622" y="0"/>
                  </a:moveTo>
                  <a:cubicBezTo>
                    <a:pt x="461" y="0"/>
                    <a:pt x="295" y="44"/>
                    <a:pt x="168" y="145"/>
                  </a:cubicBezTo>
                  <a:cubicBezTo>
                    <a:pt x="34" y="246"/>
                    <a:pt x="1" y="412"/>
                    <a:pt x="101" y="546"/>
                  </a:cubicBezTo>
                  <a:cubicBezTo>
                    <a:pt x="134" y="679"/>
                    <a:pt x="201" y="746"/>
                    <a:pt x="301" y="846"/>
                  </a:cubicBezTo>
                  <a:cubicBezTo>
                    <a:pt x="468" y="979"/>
                    <a:pt x="635" y="1079"/>
                    <a:pt x="835" y="1146"/>
                  </a:cubicBezTo>
                  <a:cubicBezTo>
                    <a:pt x="1569" y="1446"/>
                    <a:pt x="2302" y="1647"/>
                    <a:pt x="3070" y="1813"/>
                  </a:cubicBezTo>
                  <a:cubicBezTo>
                    <a:pt x="3370" y="1913"/>
                    <a:pt x="3670" y="2047"/>
                    <a:pt x="3937" y="2214"/>
                  </a:cubicBezTo>
                  <a:cubicBezTo>
                    <a:pt x="4204" y="2380"/>
                    <a:pt x="4404" y="2581"/>
                    <a:pt x="4637" y="2781"/>
                  </a:cubicBezTo>
                  <a:cubicBezTo>
                    <a:pt x="4893" y="3037"/>
                    <a:pt x="5246" y="3196"/>
                    <a:pt x="5634" y="3196"/>
                  </a:cubicBezTo>
                  <a:cubicBezTo>
                    <a:pt x="5701" y="3196"/>
                    <a:pt x="5769" y="3191"/>
                    <a:pt x="5838" y="3181"/>
                  </a:cubicBezTo>
                  <a:cubicBezTo>
                    <a:pt x="6005" y="3181"/>
                    <a:pt x="6139" y="3081"/>
                    <a:pt x="6239" y="2947"/>
                  </a:cubicBezTo>
                  <a:lnTo>
                    <a:pt x="6239" y="2947"/>
                  </a:lnTo>
                  <a:cubicBezTo>
                    <a:pt x="6105" y="3014"/>
                    <a:pt x="5972" y="3081"/>
                    <a:pt x="5838" y="3081"/>
                  </a:cubicBezTo>
                  <a:cubicBezTo>
                    <a:pt x="5405" y="3081"/>
                    <a:pt x="5038" y="2914"/>
                    <a:pt x="4738" y="2614"/>
                  </a:cubicBezTo>
                  <a:cubicBezTo>
                    <a:pt x="4537" y="2447"/>
                    <a:pt x="4337" y="2247"/>
                    <a:pt x="4070" y="2047"/>
                  </a:cubicBezTo>
                  <a:cubicBezTo>
                    <a:pt x="3804" y="1847"/>
                    <a:pt x="3470" y="1680"/>
                    <a:pt x="3136" y="1580"/>
                  </a:cubicBezTo>
                  <a:cubicBezTo>
                    <a:pt x="2403" y="1413"/>
                    <a:pt x="1669" y="1213"/>
                    <a:pt x="968" y="946"/>
                  </a:cubicBezTo>
                  <a:cubicBezTo>
                    <a:pt x="801" y="879"/>
                    <a:pt x="635" y="779"/>
                    <a:pt x="468" y="646"/>
                  </a:cubicBezTo>
                  <a:cubicBezTo>
                    <a:pt x="334" y="546"/>
                    <a:pt x="268" y="379"/>
                    <a:pt x="334" y="312"/>
                  </a:cubicBezTo>
                  <a:cubicBezTo>
                    <a:pt x="468" y="279"/>
                    <a:pt x="635" y="246"/>
                    <a:pt x="801" y="246"/>
                  </a:cubicBezTo>
                  <a:lnTo>
                    <a:pt x="4471" y="246"/>
                  </a:lnTo>
                  <a:cubicBezTo>
                    <a:pt x="4520" y="255"/>
                    <a:pt x="4566" y="259"/>
                    <a:pt x="4610" y="259"/>
                  </a:cubicBezTo>
                  <a:cubicBezTo>
                    <a:pt x="4718" y="259"/>
                    <a:pt x="4820" y="236"/>
                    <a:pt x="4938" y="212"/>
                  </a:cubicBezTo>
                  <a:cubicBezTo>
                    <a:pt x="4771" y="179"/>
                    <a:pt x="4604" y="145"/>
                    <a:pt x="4471" y="145"/>
                  </a:cubicBezTo>
                  <a:cubicBezTo>
                    <a:pt x="4170" y="145"/>
                    <a:pt x="3737" y="112"/>
                    <a:pt x="3203" y="79"/>
                  </a:cubicBezTo>
                  <a:lnTo>
                    <a:pt x="1335" y="12"/>
                  </a:lnTo>
                  <a:lnTo>
                    <a:pt x="768" y="12"/>
                  </a:lnTo>
                  <a:cubicBezTo>
                    <a:pt x="721" y="4"/>
                    <a:pt x="672" y="0"/>
                    <a:pt x="622" y="0"/>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43" name="Google Shape;2843;p56"/>
            <p:cNvSpPr/>
            <p:nvPr/>
          </p:nvSpPr>
          <p:spPr>
            <a:xfrm>
              <a:off x="3242475" y="4268500"/>
              <a:ext cx="310250" cy="522350"/>
            </a:xfrm>
            <a:custGeom>
              <a:avLst/>
              <a:gdLst/>
              <a:ahLst/>
              <a:cxnLst/>
              <a:rect l="l" t="t" r="r" b="b"/>
              <a:pathLst>
                <a:path w="12410" h="20894" extrusionOk="0">
                  <a:moveTo>
                    <a:pt x="4504" y="0"/>
                  </a:moveTo>
                  <a:lnTo>
                    <a:pt x="3503" y="10942"/>
                  </a:lnTo>
                  <a:lnTo>
                    <a:pt x="234" y="19381"/>
                  </a:lnTo>
                  <a:cubicBezTo>
                    <a:pt x="1" y="19948"/>
                    <a:pt x="301" y="20615"/>
                    <a:pt x="868" y="20849"/>
                  </a:cubicBezTo>
                  <a:lnTo>
                    <a:pt x="935" y="20849"/>
                  </a:lnTo>
                  <a:cubicBezTo>
                    <a:pt x="1045" y="20879"/>
                    <a:pt x="1155" y="20894"/>
                    <a:pt x="1263" y="20894"/>
                  </a:cubicBezTo>
                  <a:cubicBezTo>
                    <a:pt x="1516" y="20894"/>
                    <a:pt x="1759" y="20812"/>
                    <a:pt x="1969" y="20649"/>
                  </a:cubicBezTo>
                  <a:cubicBezTo>
                    <a:pt x="3804" y="19248"/>
                    <a:pt x="10575" y="14044"/>
                    <a:pt x="10609" y="13243"/>
                  </a:cubicBezTo>
                  <a:cubicBezTo>
                    <a:pt x="10642" y="12309"/>
                    <a:pt x="12410" y="1735"/>
                    <a:pt x="12410" y="1735"/>
                  </a:cubicBezTo>
                  <a:lnTo>
                    <a:pt x="4504" y="0"/>
                  </a:lnTo>
                  <a:close/>
                </a:path>
              </a:pathLst>
            </a:custGeom>
            <a:solidFill>
              <a:srgbClr val="F5AA79"/>
            </a:solidFill>
            <a:ln w="10850" cap="flat" cmpd="sng">
              <a:solidFill>
                <a:srgbClr val="F5AA78"/>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44" name="Google Shape;2844;p56"/>
            <p:cNvSpPr/>
            <p:nvPr/>
          </p:nvSpPr>
          <p:spPr>
            <a:xfrm>
              <a:off x="3265825" y="4581225"/>
              <a:ext cx="244375" cy="210475"/>
            </a:xfrm>
            <a:custGeom>
              <a:avLst/>
              <a:gdLst/>
              <a:ahLst/>
              <a:cxnLst/>
              <a:rect l="l" t="t" r="r" b="b"/>
              <a:pathLst>
                <a:path w="9775" h="8419" extrusionOk="0">
                  <a:moveTo>
                    <a:pt x="9775" y="0"/>
                  </a:moveTo>
                  <a:lnTo>
                    <a:pt x="1" y="8340"/>
                  </a:lnTo>
                  <a:lnTo>
                    <a:pt x="1" y="8373"/>
                  </a:lnTo>
                  <a:cubicBezTo>
                    <a:pt x="115" y="8404"/>
                    <a:pt x="231" y="8419"/>
                    <a:pt x="347" y="8419"/>
                  </a:cubicBezTo>
                  <a:cubicBezTo>
                    <a:pt x="606" y="8419"/>
                    <a:pt x="861" y="8344"/>
                    <a:pt x="1068" y="8206"/>
                  </a:cubicBezTo>
                  <a:cubicBezTo>
                    <a:pt x="6172" y="4237"/>
                    <a:pt x="8407" y="2269"/>
                    <a:pt x="9174" y="1535"/>
                  </a:cubicBezTo>
                  <a:cubicBezTo>
                    <a:pt x="9474" y="1235"/>
                    <a:pt x="9675" y="868"/>
                    <a:pt x="9708" y="467"/>
                  </a:cubicBezTo>
                  <a:lnTo>
                    <a:pt x="9775"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45" name="Google Shape;2845;p56"/>
            <p:cNvSpPr/>
            <p:nvPr/>
          </p:nvSpPr>
          <p:spPr>
            <a:xfrm>
              <a:off x="3453550" y="4485600"/>
              <a:ext cx="34975" cy="31900"/>
            </a:xfrm>
            <a:custGeom>
              <a:avLst/>
              <a:gdLst/>
              <a:ahLst/>
              <a:cxnLst/>
              <a:rect l="l" t="t" r="r" b="b"/>
              <a:pathLst>
                <a:path w="1399" h="1276" extrusionOk="0">
                  <a:moveTo>
                    <a:pt x="702" y="0"/>
                  </a:moveTo>
                  <a:cubicBezTo>
                    <a:pt x="594" y="0"/>
                    <a:pt x="483" y="23"/>
                    <a:pt x="377" y="68"/>
                  </a:cubicBezTo>
                  <a:lnTo>
                    <a:pt x="377" y="68"/>
                  </a:lnTo>
                  <a:cubicBezTo>
                    <a:pt x="384" y="64"/>
                    <a:pt x="391" y="60"/>
                    <a:pt x="398" y="56"/>
                  </a:cubicBezTo>
                  <a:lnTo>
                    <a:pt x="398" y="56"/>
                  </a:lnTo>
                  <a:lnTo>
                    <a:pt x="331" y="89"/>
                  </a:lnTo>
                  <a:cubicBezTo>
                    <a:pt x="346" y="82"/>
                    <a:pt x="362" y="75"/>
                    <a:pt x="377" y="68"/>
                  </a:cubicBezTo>
                  <a:lnTo>
                    <a:pt x="377" y="68"/>
                  </a:lnTo>
                  <a:cubicBezTo>
                    <a:pt x="93" y="241"/>
                    <a:pt x="0" y="630"/>
                    <a:pt x="131" y="923"/>
                  </a:cubicBezTo>
                  <a:cubicBezTo>
                    <a:pt x="254" y="1145"/>
                    <a:pt x="485" y="1275"/>
                    <a:pt x="719" y="1275"/>
                  </a:cubicBezTo>
                  <a:cubicBezTo>
                    <a:pt x="802" y="1275"/>
                    <a:pt x="886" y="1259"/>
                    <a:pt x="965" y="1224"/>
                  </a:cubicBezTo>
                  <a:cubicBezTo>
                    <a:pt x="1265" y="1023"/>
                    <a:pt x="1398" y="623"/>
                    <a:pt x="1265" y="289"/>
                  </a:cubicBezTo>
                  <a:cubicBezTo>
                    <a:pt x="1136" y="97"/>
                    <a:pt x="925" y="0"/>
                    <a:pt x="702"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46" name="Google Shape;2846;p56"/>
            <p:cNvSpPr/>
            <p:nvPr/>
          </p:nvSpPr>
          <p:spPr>
            <a:xfrm>
              <a:off x="3290025" y="4641275"/>
              <a:ext cx="52550" cy="36700"/>
            </a:xfrm>
            <a:custGeom>
              <a:avLst/>
              <a:gdLst/>
              <a:ahLst/>
              <a:cxnLst/>
              <a:rect l="l" t="t" r="r" b="b"/>
              <a:pathLst>
                <a:path w="2102" h="1468" extrusionOk="0">
                  <a:moveTo>
                    <a:pt x="401" y="0"/>
                  </a:moveTo>
                  <a:cubicBezTo>
                    <a:pt x="134" y="0"/>
                    <a:pt x="0" y="100"/>
                    <a:pt x="0" y="100"/>
                  </a:cubicBezTo>
                  <a:cubicBezTo>
                    <a:pt x="434" y="167"/>
                    <a:pt x="834" y="300"/>
                    <a:pt x="1235" y="500"/>
                  </a:cubicBezTo>
                  <a:cubicBezTo>
                    <a:pt x="1835" y="867"/>
                    <a:pt x="2035" y="1468"/>
                    <a:pt x="2102" y="1468"/>
                  </a:cubicBezTo>
                  <a:cubicBezTo>
                    <a:pt x="2102" y="1468"/>
                    <a:pt x="2102" y="1301"/>
                    <a:pt x="2035" y="1034"/>
                  </a:cubicBezTo>
                  <a:cubicBezTo>
                    <a:pt x="1902" y="734"/>
                    <a:pt x="1668" y="467"/>
                    <a:pt x="1368" y="300"/>
                  </a:cubicBezTo>
                  <a:cubicBezTo>
                    <a:pt x="1101" y="100"/>
                    <a:pt x="768" y="0"/>
                    <a:pt x="401"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47" name="Google Shape;2847;p56"/>
            <p:cNvSpPr/>
            <p:nvPr/>
          </p:nvSpPr>
          <p:spPr>
            <a:xfrm>
              <a:off x="3269175" y="4688275"/>
              <a:ext cx="50900" cy="23950"/>
            </a:xfrm>
            <a:custGeom>
              <a:avLst/>
              <a:gdLst/>
              <a:ahLst/>
              <a:cxnLst/>
              <a:rect l="l" t="t" r="r" b="b"/>
              <a:pathLst>
                <a:path w="2036" h="958" extrusionOk="0">
                  <a:moveTo>
                    <a:pt x="557" y="0"/>
                  </a:moveTo>
                  <a:cubicBezTo>
                    <a:pt x="366" y="0"/>
                    <a:pt x="175" y="42"/>
                    <a:pt x="0" y="122"/>
                  </a:cubicBezTo>
                  <a:cubicBezTo>
                    <a:pt x="367" y="188"/>
                    <a:pt x="701" y="255"/>
                    <a:pt x="1068" y="388"/>
                  </a:cubicBezTo>
                  <a:cubicBezTo>
                    <a:pt x="1580" y="581"/>
                    <a:pt x="1908" y="957"/>
                    <a:pt x="1963" y="957"/>
                  </a:cubicBezTo>
                  <a:cubicBezTo>
                    <a:pt x="1965" y="957"/>
                    <a:pt x="1967" y="957"/>
                    <a:pt x="1968" y="955"/>
                  </a:cubicBezTo>
                  <a:cubicBezTo>
                    <a:pt x="2035" y="922"/>
                    <a:pt x="1768" y="422"/>
                    <a:pt x="1168" y="155"/>
                  </a:cubicBezTo>
                  <a:cubicBezTo>
                    <a:pt x="976" y="50"/>
                    <a:pt x="766" y="0"/>
                    <a:pt x="557"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48" name="Google Shape;2848;p56"/>
            <p:cNvSpPr/>
            <p:nvPr/>
          </p:nvSpPr>
          <p:spPr>
            <a:xfrm>
              <a:off x="3310025" y="4595950"/>
              <a:ext cx="73425" cy="39500"/>
            </a:xfrm>
            <a:custGeom>
              <a:avLst/>
              <a:gdLst/>
              <a:ahLst/>
              <a:cxnLst/>
              <a:rect l="l" t="t" r="r" b="b"/>
              <a:pathLst>
                <a:path w="2937" h="1580" extrusionOk="0">
                  <a:moveTo>
                    <a:pt x="287" y="1"/>
                  </a:moveTo>
                  <a:cubicBezTo>
                    <a:pt x="203" y="1"/>
                    <a:pt x="119" y="5"/>
                    <a:pt x="34" y="12"/>
                  </a:cubicBezTo>
                  <a:cubicBezTo>
                    <a:pt x="1" y="79"/>
                    <a:pt x="768" y="145"/>
                    <a:pt x="1602" y="579"/>
                  </a:cubicBezTo>
                  <a:cubicBezTo>
                    <a:pt x="2069" y="879"/>
                    <a:pt x="2503" y="1213"/>
                    <a:pt x="2936" y="1580"/>
                  </a:cubicBezTo>
                  <a:cubicBezTo>
                    <a:pt x="2379" y="589"/>
                    <a:pt x="1363" y="1"/>
                    <a:pt x="287"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49" name="Google Shape;2849;p56"/>
            <p:cNvSpPr/>
            <p:nvPr/>
          </p:nvSpPr>
          <p:spPr>
            <a:xfrm>
              <a:off x="3327550" y="4536425"/>
              <a:ext cx="70900" cy="16675"/>
            </a:xfrm>
            <a:custGeom>
              <a:avLst/>
              <a:gdLst/>
              <a:ahLst/>
              <a:cxnLst/>
              <a:rect l="l" t="t" r="r" b="b"/>
              <a:pathLst>
                <a:path w="2836" h="667" extrusionOk="0">
                  <a:moveTo>
                    <a:pt x="1015" y="1"/>
                  </a:moveTo>
                  <a:cubicBezTo>
                    <a:pt x="670" y="1"/>
                    <a:pt x="325" y="64"/>
                    <a:pt x="0" y="191"/>
                  </a:cubicBezTo>
                  <a:cubicBezTo>
                    <a:pt x="0" y="211"/>
                    <a:pt x="56" y="216"/>
                    <a:pt x="156" y="216"/>
                  </a:cubicBezTo>
                  <a:cubicBezTo>
                    <a:pt x="262" y="216"/>
                    <a:pt x="416" y="210"/>
                    <a:pt x="605" y="210"/>
                  </a:cubicBezTo>
                  <a:cubicBezTo>
                    <a:pt x="839" y="210"/>
                    <a:pt x="1124" y="219"/>
                    <a:pt x="1435" y="258"/>
                  </a:cubicBezTo>
                  <a:cubicBezTo>
                    <a:pt x="2133" y="379"/>
                    <a:pt x="2694" y="667"/>
                    <a:pt x="2814" y="667"/>
                  </a:cubicBezTo>
                  <a:cubicBezTo>
                    <a:pt x="2825" y="667"/>
                    <a:pt x="2833" y="664"/>
                    <a:pt x="2836" y="658"/>
                  </a:cubicBezTo>
                  <a:cubicBezTo>
                    <a:pt x="2313" y="223"/>
                    <a:pt x="1663" y="1"/>
                    <a:pt x="1015"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0" name="Google Shape;2850;p56"/>
            <p:cNvSpPr/>
            <p:nvPr/>
          </p:nvSpPr>
          <p:spPr>
            <a:xfrm>
              <a:off x="3334225" y="4455925"/>
              <a:ext cx="73400" cy="16900"/>
            </a:xfrm>
            <a:custGeom>
              <a:avLst/>
              <a:gdLst/>
              <a:ahLst/>
              <a:cxnLst/>
              <a:rect l="l" t="t" r="r" b="b"/>
              <a:pathLst>
                <a:path w="2936" h="676" extrusionOk="0">
                  <a:moveTo>
                    <a:pt x="1298" y="0"/>
                  </a:moveTo>
                  <a:cubicBezTo>
                    <a:pt x="975" y="0"/>
                    <a:pt x="671" y="65"/>
                    <a:pt x="367" y="176"/>
                  </a:cubicBezTo>
                  <a:cubicBezTo>
                    <a:pt x="100" y="309"/>
                    <a:pt x="0" y="409"/>
                    <a:pt x="0" y="442"/>
                  </a:cubicBezTo>
                  <a:cubicBezTo>
                    <a:pt x="467" y="309"/>
                    <a:pt x="968" y="242"/>
                    <a:pt x="1468" y="242"/>
                  </a:cubicBezTo>
                  <a:cubicBezTo>
                    <a:pt x="1968" y="309"/>
                    <a:pt x="2469" y="476"/>
                    <a:pt x="2936" y="676"/>
                  </a:cubicBezTo>
                  <a:cubicBezTo>
                    <a:pt x="2936" y="643"/>
                    <a:pt x="2836" y="509"/>
                    <a:pt x="2569" y="342"/>
                  </a:cubicBezTo>
                  <a:cubicBezTo>
                    <a:pt x="2235" y="176"/>
                    <a:pt x="1868" y="42"/>
                    <a:pt x="1501" y="9"/>
                  </a:cubicBezTo>
                  <a:cubicBezTo>
                    <a:pt x="1433" y="3"/>
                    <a:pt x="1365" y="0"/>
                    <a:pt x="1298"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1" name="Google Shape;2851;p56"/>
            <p:cNvSpPr/>
            <p:nvPr/>
          </p:nvSpPr>
          <p:spPr>
            <a:xfrm>
              <a:off x="3333375" y="4396275"/>
              <a:ext cx="83425" cy="50700"/>
            </a:xfrm>
            <a:custGeom>
              <a:avLst/>
              <a:gdLst/>
              <a:ahLst/>
              <a:cxnLst/>
              <a:rect l="l" t="t" r="r" b="b"/>
              <a:pathLst>
                <a:path w="3337" h="2028" extrusionOk="0">
                  <a:moveTo>
                    <a:pt x="2824" y="184"/>
                  </a:moveTo>
                  <a:cubicBezTo>
                    <a:pt x="2905" y="184"/>
                    <a:pt x="2982" y="239"/>
                    <a:pt x="3036" y="293"/>
                  </a:cubicBezTo>
                  <a:cubicBezTo>
                    <a:pt x="3103" y="393"/>
                    <a:pt x="3103" y="527"/>
                    <a:pt x="3103" y="660"/>
                  </a:cubicBezTo>
                  <a:cubicBezTo>
                    <a:pt x="2987" y="1209"/>
                    <a:pt x="2546" y="1608"/>
                    <a:pt x="2018" y="1727"/>
                  </a:cubicBezTo>
                  <a:lnTo>
                    <a:pt x="2018" y="1727"/>
                  </a:lnTo>
                  <a:cubicBezTo>
                    <a:pt x="2002" y="1649"/>
                    <a:pt x="1974" y="1572"/>
                    <a:pt x="1936" y="1494"/>
                  </a:cubicBezTo>
                  <a:cubicBezTo>
                    <a:pt x="1908" y="1439"/>
                    <a:pt x="1878" y="1383"/>
                    <a:pt x="1847" y="1328"/>
                  </a:cubicBezTo>
                  <a:lnTo>
                    <a:pt x="1847" y="1328"/>
                  </a:lnTo>
                  <a:cubicBezTo>
                    <a:pt x="1953" y="1091"/>
                    <a:pt x="2081" y="867"/>
                    <a:pt x="2236" y="660"/>
                  </a:cubicBezTo>
                  <a:cubicBezTo>
                    <a:pt x="2369" y="460"/>
                    <a:pt x="2536" y="293"/>
                    <a:pt x="2770" y="193"/>
                  </a:cubicBezTo>
                  <a:cubicBezTo>
                    <a:pt x="2788" y="187"/>
                    <a:pt x="2806" y="184"/>
                    <a:pt x="2824" y="184"/>
                  </a:cubicBezTo>
                  <a:close/>
                  <a:moveTo>
                    <a:pt x="510" y="284"/>
                  </a:moveTo>
                  <a:cubicBezTo>
                    <a:pt x="530" y="284"/>
                    <a:pt x="550" y="287"/>
                    <a:pt x="568" y="293"/>
                  </a:cubicBezTo>
                  <a:cubicBezTo>
                    <a:pt x="768" y="393"/>
                    <a:pt x="1002" y="527"/>
                    <a:pt x="1168" y="694"/>
                  </a:cubicBezTo>
                  <a:cubicBezTo>
                    <a:pt x="1361" y="886"/>
                    <a:pt x="1543" y="1113"/>
                    <a:pt x="1707" y="1353"/>
                  </a:cubicBezTo>
                  <a:lnTo>
                    <a:pt x="1707" y="1353"/>
                  </a:lnTo>
                  <a:cubicBezTo>
                    <a:pt x="1681" y="1433"/>
                    <a:pt x="1657" y="1514"/>
                    <a:pt x="1635" y="1594"/>
                  </a:cubicBezTo>
                  <a:cubicBezTo>
                    <a:pt x="1623" y="1644"/>
                    <a:pt x="1615" y="1694"/>
                    <a:pt x="1610" y="1746"/>
                  </a:cubicBezTo>
                  <a:lnTo>
                    <a:pt x="1610" y="1746"/>
                  </a:lnTo>
                  <a:cubicBezTo>
                    <a:pt x="1037" y="1664"/>
                    <a:pt x="515" y="1310"/>
                    <a:pt x="301" y="760"/>
                  </a:cubicBezTo>
                  <a:cubicBezTo>
                    <a:pt x="234" y="627"/>
                    <a:pt x="234" y="527"/>
                    <a:pt x="301" y="393"/>
                  </a:cubicBezTo>
                  <a:cubicBezTo>
                    <a:pt x="328" y="339"/>
                    <a:pt x="422" y="284"/>
                    <a:pt x="510" y="284"/>
                  </a:cubicBezTo>
                  <a:close/>
                  <a:moveTo>
                    <a:pt x="1786" y="1472"/>
                  </a:moveTo>
                  <a:lnTo>
                    <a:pt x="1786" y="1472"/>
                  </a:lnTo>
                  <a:cubicBezTo>
                    <a:pt x="1843" y="1560"/>
                    <a:pt x="1898" y="1650"/>
                    <a:pt x="1950" y="1740"/>
                  </a:cubicBezTo>
                  <a:lnTo>
                    <a:pt x="1950" y="1740"/>
                  </a:lnTo>
                  <a:cubicBezTo>
                    <a:pt x="1890" y="1751"/>
                    <a:pt x="1830" y="1758"/>
                    <a:pt x="1769" y="1761"/>
                  </a:cubicBezTo>
                  <a:cubicBezTo>
                    <a:pt x="1740" y="1759"/>
                    <a:pt x="1711" y="1757"/>
                    <a:pt x="1683" y="1754"/>
                  </a:cubicBezTo>
                  <a:lnTo>
                    <a:pt x="1683" y="1754"/>
                  </a:lnTo>
                  <a:cubicBezTo>
                    <a:pt x="1714" y="1659"/>
                    <a:pt x="1748" y="1564"/>
                    <a:pt x="1786" y="1472"/>
                  </a:cubicBezTo>
                  <a:close/>
                  <a:moveTo>
                    <a:pt x="2862" y="0"/>
                  </a:moveTo>
                  <a:cubicBezTo>
                    <a:pt x="2810" y="0"/>
                    <a:pt x="2756" y="9"/>
                    <a:pt x="2703" y="26"/>
                  </a:cubicBezTo>
                  <a:cubicBezTo>
                    <a:pt x="2469" y="126"/>
                    <a:pt x="2236" y="327"/>
                    <a:pt x="2102" y="560"/>
                  </a:cubicBezTo>
                  <a:cubicBezTo>
                    <a:pt x="1956" y="749"/>
                    <a:pt x="1848" y="964"/>
                    <a:pt x="1764" y="1189"/>
                  </a:cubicBezTo>
                  <a:lnTo>
                    <a:pt x="1764" y="1189"/>
                  </a:lnTo>
                  <a:cubicBezTo>
                    <a:pt x="1622" y="962"/>
                    <a:pt x="1453" y="745"/>
                    <a:pt x="1268" y="560"/>
                  </a:cubicBezTo>
                  <a:cubicBezTo>
                    <a:pt x="1102" y="360"/>
                    <a:pt x="868" y="193"/>
                    <a:pt x="601" y="126"/>
                  </a:cubicBezTo>
                  <a:cubicBezTo>
                    <a:pt x="550" y="109"/>
                    <a:pt x="498" y="101"/>
                    <a:pt x="448" y="101"/>
                  </a:cubicBezTo>
                  <a:cubicBezTo>
                    <a:pt x="304" y="101"/>
                    <a:pt x="175" y="170"/>
                    <a:pt x="101" y="293"/>
                  </a:cubicBezTo>
                  <a:cubicBezTo>
                    <a:pt x="34" y="460"/>
                    <a:pt x="1" y="660"/>
                    <a:pt x="68" y="827"/>
                  </a:cubicBezTo>
                  <a:cubicBezTo>
                    <a:pt x="345" y="1474"/>
                    <a:pt x="935" y="1922"/>
                    <a:pt x="1602" y="1986"/>
                  </a:cubicBezTo>
                  <a:lnTo>
                    <a:pt x="1602" y="1986"/>
                  </a:lnTo>
                  <a:cubicBezTo>
                    <a:pt x="1602" y="2000"/>
                    <a:pt x="1602" y="2014"/>
                    <a:pt x="1602" y="2028"/>
                  </a:cubicBezTo>
                  <a:cubicBezTo>
                    <a:pt x="1606" y="2014"/>
                    <a:pt x="1609" y="2001"/>
                    <a:pt x="1613" y="1987"/>
                  </a:cubicBezTo>
                  <a:lnTo>
                    <a:pt x="1613" y="1987"/>
                  </a:lnTo>
                  <a:cubicBezTo>
                    <a:pt x="1665" y="1992"/>
                    <a:pt x="1716" y="1994"/>
                    <a:pt x="1769" y="1994"/>
                  </a:cubicBezTo>
                  <a:cubicBezTo>
                    <a:pt x="2536" y="1994"/>
                    <a:pt x="3203" y="1427"/>
                    <a:pt x="3337" y="694"/>
                  </a:cubicBezTo>
                  <a:cubicBezTo>
                    <a:pt x="3337" y="493"/>
                    <a:pt x="3303" y="327"/>
                    <a:pt x="3203" y="160"/>
                  </a:cubicBezTo>
                  <a:cubicBezTo>
                    <a:pt x="3130" y="62"/>
                    <a:pt x="3003" y="0"/>
                    <a:pt x="2862"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2" name="Google Shape;2852;p56"/>
            <p:cNvSpPr/>
            <p:nvPr/>
          </p:nvSpPr>
          <p:spPr>
            <a:xfrm>
              <a:off x="3311700" y="2432175"/>
              <a:ext cx="499550" cy="2031950"/>
            </a:xfrm>
            <a:custGeom>
              <a:avLst/>
              <a:gdLst/>
              <a:ahLst/>
              <a:cxnLst/>
              <a:rect l="l" t="t" r="r" b="b"/>
              <a:pathLst>
                <a:path w="19982" h="81278" extrusionOk="0">
                  <a:moveTo>
                    <a:pt x="17380" y="1"/>
                  </a:moveTo>
                  <a:lnTo>
                    <a:pt x="1935" y="835"/>
                  </a:lnTo>
                  <a:lnTo>
                    <a:pt x="1" y="78690"/>
                  </a:lnTo>
                  <a:cubicBezTo>
                    <a:pt x="1" y="79258"/>
                    <a:pt x="401" y="79791"/>
                    <a:pt x="968" y="79891"/>
                  </a:cubicBezTo>
                  <a:lnTo>
                    <a:pt x="9974" y="81259"/>
                  </a:lnTo>
                  <a:cubicBezTo>
                    <a:pt x="10056" y="81271"/>
                    <a:pt x="10137" y="81278"/>
                    <a:pt x="10217" y="81278"/>
                  </a:cubicBezTo>
                  <a:cubicBezTo>
                    <a:pt x="10992" y="81278"/>
                    <a:pt x="11688" y="80711"/>
                    <a:pt x="11809" y="79925"/>
                  </a:cubicBezTo>
                  <a:cubicBezTo>
                    <a:pt x="11809" y="79925"/>
                    <a:pt x="11809" y="79891"/>
                    <a:pt x="11809" y="79891"/>
                  </a:cubicBezTo>
                  <a:lnTo>
                    <a:pt x="19982" y="15078"/>
                  </a:lnTo>
                  <a:lnTo>
                    <a:pt x="17380" y="1"/>
                  </a:lnTo>
                  <a:close/>
                </a:path>
              </a:pathLst>
            </a:custGeom>
            <a:solidFill>
              <a:srgbClr val="1A443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3" name="Google Shape;2853;p56"/>
            <p:cNvSpPr/>
            <p:nvPr/>
          </p:nvSpPr>
          <p:spPr>
            <a:xfrm>
              <a:off x="3641950" y="2349625"/>
              <a:ext cx="974875" cy="1282600"/>
            </a:xfrm>
            <a:custGeom>
              <a:avLst/>
              <a:gdLst/>
              <a:ahLst/>
              <a:cxnLst/>
              <a:rect l="l" t="t" r="r" b="b"/>
              <a:pathLst>
                <a:path w="38995" h="51304" extrusionOk="0">
                  <a:moveTo>
                    <a:pt x="14244" y="0"/>
                  </a:moveTo>
                  <a:lnTo>
                    <a:pt x="4170" y="3303"/>
                  </a:lnTo>
                  <a:lnTo>
                    <a:pt x="6538" y="20549"/>
                  </a:lnTo>
                  <a:lnTo>
                    <a:pt x="21415" y="35259"/>
                  </a:lnTo>
                  <a:lnTo>
                    <a:pt x="0" y="40496"/>
                  </a:lnTo>
                  <a:lnTo>
                    <a:pt x="1534" y="51304"/>
                  </a:lnTo>
                  <a:lnTo>
                    <a:pt x="30522" y="47334"/>
                  </a:lnTo>
                  <a:cubicBezTo>
                    <a:pt x="32990" y="47001"/>
                    <a:pt x="35225" y="45666"/>
                    <a:pt x="36693" y="43632"/>
                  </a:cubicBezTo>
                  <a:cubicBezTo>
                    <a:pt x="38928" y="40529"/>
                    <a:pt x="38995" y="36326"/>
                    <a:pt x="36826" y="33158"/>
                  </a:cubicBezTo>
                  <a:lnTo>
                    <a:pt x="14244" y="0"/>
                  </a:lnTo>
                  <a:close/>
                </a:path>
              </a:pathLst>
            </a:custGeom>
            <a:solidFill>
              <a:srgbClr val="1A443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4" name="Google Shape;2854;p56"/>
            <p:cNvSpPr/>
            <p:nvPr/>
          </p:nvSpPr>
          <p:spPr>
            <a:xfrm>
              <a:off x="3784550" y="2769100"/>
              <a:ext cx="20875" cy="94250"/>
            </a:xfrm>
            <a:custGeom>
              <a:avLst/>
              <a:gdLst/>
              <a:ahLst/>
              <a:cxnLst/>
              <a:rect l="l" t="t" r="r" b="b"/>
              <a:pathLst>
                <a:path w="835" h="3770" extrusionOk="0">
                  <a:moveTo>
                    <a:pt x="0" y="0"/>
                  </a:moveTo>
                  <a:lnTo>
                    <a:pt x="0" y="0"/>
                  </a:lnTo>
                  <a:cubicBezTo>
                    <a:pt x="134" y="1301"/>
                    <a:pt x="400" y="2535"/>
                    <a:pt x="834" y="3770"/>
                  </a:cubicBezTo>
                  <a:cubicBezTo>
                    <a:pt x="801" y="3136"/>
                    <a:pt x="701" y="2469"/>
                    <a:pt x="534" y="1868"/>
                  </a:cubicBezTo>
                  <a:cubicBezTo>
                    <a:pt x="434" y="1234"/>
                    <a:pt x="267" y="601"/>
                    <a:pt x="0" y="0"/>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5" name="Google Shape;2855;p56"/>
            <p:cNvSpPr/>
            <p:nvPr/>
          </p:nvSpPr>
          <p:spPr>
            <a:xfrm>
              <a:off x="3573550" y="2764925"/>
              <a:ext cx="659675" cy="1633700"/>
            </a:xfrm>
            <a:custGeom>
              <a:avLst/>
              <a:gdLst/>
              <a:ahLst/>
              <a:cxnLst/>
              <a:rect l="l" t="t" r="r" b="b"/>
              <a:pathLst>
                <a:path w="26387" h="65348" extrusionOk="0">
                  <a:moveTo>
                    <a:pt x="8307" y="0"/>
                  </a:moveTo>
                  <a:lnTo>
                    <a:pt x="8307" y="234"/>
                  </a:lnTo>
                  <a:cubicBezTo>
                    <a:pt x="7940" y="3236"/>
                    <a:pt x="7573" y="6338"/>
                    <a:pt x="7173" y="9541"/>
                  </a:cubicBezTo>
                  <a:cubicBezTo>
                    <a:pt x="5338" y="24952"/>
                    <a:pt x="3637" y="38928"/>
                    <a:pt x="2336" y="49035"/>
                  </a:cubicBezTo>
                  <a:cubicBezTo>
                    <a:pt x="1702" y="54106"/>
                    <a:pt x="1135" y="58175"/>
                    <a:pt x="735" y="61011"/>
                  </a:cubicBezTo>
                  <a:cubicBezTo>
                    <a:pt x="501" y="62412"/>
                    <a:pt x="368" y="63512"/>
                    <a:pt x="201" y="64246"/>
                  </a:cubicBezTo>
                  <a:cubicBezTo>
                    <a:pt x="134" y="64580"/>
                    <a:pt x="101" y="64880"/>
                    <a:pt x="34" y="65080"/>
                  </a:cubicBezTo>
                  <a:cubicBezTo>
                    <a:pt x="34" y="65147"/>
                    <a:pt x="1" y="65247"/>
                    <a:pt x="1" y="65347"/>
                  </a:cubicBezTo>
                  <a:cubicBezTo>
                    <a:pt x="1" y="65347"/>
                    <a:pt x="34" y="65280"/>
                    <a:pt x="67" y="65080"/>
                  </a:cubicBezTo>
                  <a:cubicBezTo>
                    <a:pt x="101" y="64880"/>
                    <a:pt x="168" y="64613"/>
                    <a:pt x="234" y="64246"/>
                  </a:cubicBezTo>
                  <a:cubicBezTo>
                    <a:pt x="401" y="63512"/>
                    <a:pt x="568" y="62412"/>
                    <a:pt x="801" y="61011"/>
                  </a:cubicBezTo>
                  <a:cubicBezTo>
                    <a:pt x="1235" y="58175"/>
                    <a:pt x="1802" y="54106"/>
                    <a:pt x="2469" y="49069"/>
                  </a:cubicBezTo>
                  <a:cubicBezTo>
                    <a:pt x="3803" y="38962"/>
                    <a:pt x="5538" y="24985"/>
                    <a:pt x="7406" y="9541"/>
                  </a:cubicBezTo>
                  <a:cubicBezTo>
                    <a:pt x="7764" y="6449"/>
                    <a:pt x="8122" y="3389"/>
                    <a:pt x="8480" y="485"/>
                  </a:cubicBezTo>
                  <a:lnTo>
                    <a:pt x="8480" y="485"/>
                  </a:lnTo>
                  <a:lnTo>
                    <a:pt x="26063" y="19251"/>
                  </a:lnTo>
                  <a:lnTo>
                    <a:pt x="26063" y="19251"/>
                  </a:lnTo>
                  <a:lnTo>
                    <a:pt x="11676" y="23584"/>
                  </a:lnTo>
                  <a:lnTo>
                    <a:pt x="7673" y="24785"/>
                  </a:lnTo>
                  <a:lnTo>
                    <a:pt x="6639" y="25118"/>
                  </a:lnTo>
                  <a:lnTo>
                    <a:pt x="6272" y="25218"/>
                  </a:lnTo>
                  <a:cubicBezTo>
                    <a:pt x="6405" y="25218"/>
                    <a:pt x="6505" y="25185"/>
                    <a:pt x="6639" y="25152"/>
                  </a:cubicBezTo>
                  <a:lnTo>
                    <a:pt x="7673" y="24851"/>
                  </a:lnTo>
                  <a:lnTo>
                    <a:pt x="11709" y="23684"/>
                  </a:lnTo>
                  <a:lnTo>
                    <a:pt x="26253" y="19381"/>
                  </a:lnTo>
                  <a:lnTo>
                    <a:pt x="26386" y="19348"/>
                  </a:lnTo>
                  <a:lnTo>
                    <a:pt x="26286" y="19247"/>
                  </a:lnTo>
                  <a:lnTo>
                    <a:pt x="8473" y="167"/>
                  </a:lnTo>
                  <a:lnTo>
                    <a:pt x="8307" y="0"/>
                  </a:ln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6" name="Google Shape;2856;p56"/>
            <p:cNvSpPr/>
            <p:nvPr/>
          </p:nvSpPr>
          <p:spPr>
            <a:xfrm>
              <a:off x="3608575" y="2863325"/>
              <a:ext cx="198500" cy="1535300"/>
            </a:xfrm>
            <a:custGeom>
              <a:avLst/>
              <a:gdLst/>
              <a:ahLst/>
              <a:cxnLst/>
              <a:rect l="l" t="t" r="r" b="b"/>
              <a:pathLst>
                <a:path w="7940" h="61412" extrusionOk="0">
                  <a:moveTo>
                    <a:pt x="7873" y="1"/>
                  </a:moveTo>
                  <a:cubicBezTo>
                    <a:pt x="7806" y="1"/>
                    <a:pt x="6005" y="13710"/>
                    <a:pt x="3870" y="30689"/>
                  </a:cubicBezTo>
                  <a:cubicBezTo>
                    <a:pt x="1702" y="47668"/>
                    <a:pt x="1" y="61411"/>
                    <a:pt x="67" y="61411"/>
                  </a:cubicBezTo>
                  <a:cubicBezTo>
                    <a:pt x="134" y="61411"/>
                    <a:pt x="1935" y="47701"/>
                    <a:pt x="4070" y="30722"/>
                  </a:cubicBezTo>
                  <a:cubicBezTo>
                    <a:pt x="6239" y="13744"/>
                    <a:pt x="7940" y="1"/>
                    <a:pt x="7873"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7" name="Google Shape;2857;p56"/>
            <p:cNvSpPr/>
            <p:nvPr/>
          </p:nvSpPr>
          <p:spPr>
            <a:xfrm>
              <a:off x="3745350" y="2598125"/>
              <a:ext cx="38375" cy="176825"/>
            </a:xfrm>
            <a:custGeom>
              <a:avLst/>
              <a:gdLst/>
              <a:ahLst/>
              <a:cxnLst/>
              <a:rect l="l" t="t" r="r" b="b"/>
              <a:pathLst>
                <a:path w="1535" h="7073" extrusionOk="0">
                  <a:moveTo>
                    <a:pt x="0" y="1"/>
                  </a:moveTo>
                  <a:cubicBezTo>
                    <a:pt x="0" y="334"/>
                    <a:pt x="67" y="701"/>
                    <a:pt x="167" y="1035"/>
                  </a:cubicBezTo>
                  <a:cubicBezTo>
                    <a:pt x="334" y="1735"/>
                    <a:pt x="534" y="2569"/>
                    <a:pt x="734" y="3537"/>
                  </a:cubicBezTo>
                  <a:cubicBezTo>
                    <a:pt x="934" y="4471"/>
                    <a:pt x="1134" y="5305"/>
                    <a:pt x="1268" y="6039"/>
                  </a:cubicBezTo>
                  <a:cubicBezTo>
                    <a:pt x="1335" y="6372"/>
                    <a:pt x="1401" y="6706"/>
                    <a:pt x="1535" y="7073"/>
                  </a:cubicBezTo>
                  <a:cubicBezTo>
                    <a:pt x="1535" y="6706"/>
                    <a:pt x="1501" y="6339"/>
                    <a:pt x="1435" y="6005"/>
                  </a:cubicBezTo>
                  <a:cubicBezTo>
                    <a:pt x="1335" y="5371"/>
                    <a:pt x="1168" y="4504"/>
                    <a:pt x="968" y="3503"/>
                  </a:cubicBezTo>
                  <a:cubicBezTo>
                    <a:pt x="734" y="2503"/>
                    <a:pt x="501" y="1635"/>
                    <a:pt x="334" y="1002"/>
                  </a:cubicBezTo>
                  <a:cubicBezTo>
                    <a:pt x="234" y="668"/>
                    <a:pt x="134" y="301"/>
                    <a:pt x="0"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8" name="Google Shape;2858;p56"/>
            <p:cNvSpPr/>
            <p:nvPr/>
          </p:nvSpPr>
          <p:spPr>
            <a:xfrm>
              <a:off x="3757850" y="2563325"/>
              <a:ext cx="39225" cy="36675"/>
            </a:xfrm>
            <a:custGeom>
              <a:avLst/>
              <a:gdLst/>
              <a:ahLst/>
              <a:cxnLst/>
              <a:rect l="l" t="t" r="r" b="b"/>
              <a:pathLst>
                <a:path w="1569" h="1467" extrusionOk="0">
                  <a:moveTo>
                    <a:pt x="788" y="0"/>
                  </a:moveTo>
                  <a:cubicBezTo>
                    <a:pt x="661" y="0"/>
                    <a:pt x="535" y="45"/>
                    <a:pt x="434" y="125"/>
                  </a:cubicBezTo>
                  <a:cubicBezTo>
                    <a:pt x="488" y="116"/>
                    <a:pt x="542" y="112"/>
                    <a:pt x="595" y="112"/>
                  </a:cubicBezTo>
                  <a:cubicBezTo>
                    <a:pt x="739" y="112"/>
                    <a:pt x="879" y="143"/>
                    <a:pt x="1001" y="192"/>
                  </a:cubicBezTo>
                  <a:cubicBezTo>
                    <a:pt x="1168" y="292"/>
                    <a:pt x="1302" y="426"/>
                    <a:pt x="1335" y="626"/>
                  </a:cubicBezTo>
                  <a:cubicBezTo>
                    <a:pt x="1368" y="826"/>
                    <a:pt x="1268" y="1059"/>
                    <a:pt x="1068" y="1193"/>
                  </a:cubicBezTo>
                  <a:cubicBezTo>
                    <a:pt x="989" y="1232"/>
                    <a:pt x="905" y="1251"/>
                    <a:pt x="822" y="1251"/>
                  </a:cubicBezTo>
                  <a:cubicBezTo>
                    <a:pt x="694" y="1251"/>
                    <a:pt x="569" y="1207"/>
                    <a:pt x="468" y="1126"/>
                  </a:cubicBezTo>
                  <a:cubicBezTo>
                    <a:pt x="301" y="1026"/>
                    <a:pt x="234" y="826"/>
                    <a:pt x="301" y="659"/>
                  </a:cubicBezTo>
                  <a:cubicBezTo>
                    <a:pt x="334" y="459"/>
                    <a:pt x="434" y="325"/>
                    <a:pt x="568" y="192"/>
                  </a:cubicBezTo>
                  <a:lnTo>
                    <a:pt x="568" y="192"/>
                  </a:lnTo>
                  <a:cubicBezTo>
                    <a:pt x="568" y="192"/>
                    <a:pt x="501" y="192"/>
                    <a:pt x="401" y="259"/>
                  </a:cubicBezTo>
                  <a:cubicBezTo>
                    <a:pt x="34" y="459"/>
                    <a:pt x="1" y="993"/>
                    <a:pt x="334" y="1293"/>
                  </a:cubicBezTo>
                  <a:cubicBezTo>
                    <a:pt x="467" y="1406"/>
                    <a:pt x="632" y="1466"/>
                    <a:pt x="798" y="1466"/>
                  </a:cubicBezTo>
                  <a:cubicBezTo>
                    <a:pt x="925" y="1466"/>
                    <a:pt x="1053" y="1432"/>
                    <a:pt x="1168" y="1360"/>
                  </a:cubicBezTo>
                  <a:cubicBezTo>
                    <a:pt x="1435" y="1193"/>
                    <a:pt x="1568" y="893"/>
                    <a:pt x="1502" y="592"/>
                  </a:cubicBezTo>
                  <a:cubicBezTo>
                    <a:pt x="1435" y="325"/>
                    <a:pt x="1268" y="125"/>
                    <a:pt x="1035" y="59"/>
                  </a:cubicBezTo>
                  <a:cubicBezTo>
                    <a:pt x="956" y="19"/>
                    <a:pt x="872" y="0"/>
                    <a:pt x="788" y="0"/>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9" name="Google Shape;2859;p56"/>
            <p:cNvSpPr/>
            <p:nvPr/>
          </p:nvSpPr>
          <p:spPr>
            <a:xfrm>
              <a:off x="4178150" y="3231100"/>
              <a:ext cx="109275" cy="63500"/>
            </a:xfrm>
            <a:custGeom>
              <a:avLst/>
              <a:gdLst/>
              <a:ahLst/>
              <a:cxnLst/>
              <a:rect l="l" t="t" r="r" b="b"/>
              <a:pathLst>
                <a:path w="4371" h="2540" extrusionOk="0">
                  <a:moveTo>
                    <a:pt x="34" y="0"/>
                  </a:moveTo>
                  <a:lnTo>
                    <a:pt x="34" y="0"/>
                  </a:lnTo>
                  <a:cubicBezTo>
                    <a:pt x="1" y="67"/>
                    <a:pt x="1068" y="434"/>
                    <a:pt x="2269" y="1134"/>
                  </a:cubicBezTo>
                  <a:cubicBezTo>
                    <a:pt x="3423" y="1775"/>
                    <a:pt x="4268" y="2539"/>
                    <a:pt x="4363" y="2539"/>
                  </a:cubicBezTo>
                  <a:cubicBezTo>
                    <a:pt x="4367" y="2539"/>
                    <a:pt x="4369" y="2538"/>
                    <a:pt x="4370" y="2535"/>
                  </a:cubicBezTo>
                  <a:cubicBezTo>
                    <a:pt x="3203" y="1268"/>
                    <a:pt x="1702" y="367"/>
                    <a:pt x="34" y="0"/>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60" name="Google Shape;2860;p56"/>
            <p:cNvSpPr/>
            <p:nvPr/>
          </p:nvSpPr>
          <p:spPr>
            <a:xfrm>
              <a:off x="3269175" y="1257175"/>
              <a:ext cx="1545300" cy="1204225"/>
            </a:xfrm>
            <a:custGeom>
              <a:avLst/>
              <a:gdLst/>
              <a:ahLst/>
              <a:cxnLst/>
              <a:rect l="l" t="t" r="r" b="b"/>
              <a:pathLst>
                <a:path w="61812" h="48169" extrusionOk="0">
                  <a:moveTo>
                    <a:pt x="10374" y="1"/>
                  </a:moveTo>
                  <a:lnTo>
                    <a:pt x="9707" y="534"/>
                  </a:lnTo>
                  <a:cubicBezTo>
                    <a:pt x="9374" y="768"/>
                    <a:pt x="9107" y="1101"/>
                    <a:pt x="8973" y="1468"/>
                  </a:cubicBezTo>
                  <a:lnTo>
                    <a:pt x="8540" y="2803"/>
                  </a:lnTo>
                  <a:lnTo>
                    <a:pt x="0" y="6939"/>
                  </a:lnTo>
                  <a:lnTo>
                    <a:pt x="3670" y="32657"/>
                  </a:lnTo>
                  <a:lnTo>
                    <a:pt x="2235" y="44199"/>
                  </a:lnTo>
                  <a:cubicBezTo>
                    <a:pt x="2035" y="45700"/>
                    <a:pt x="2602" y="47168"/>
                    <a:pt x="3736" y="48168"/>
                  </a:cubicBezTo>
                  <a:lnTo>
                    <a:pt x="17546" y="47901"/>
                  </a:lnTo>
                  <a:lnTo>
                    <a:pt x="27220" y="42598"/>
                  </a:lnTo>
                  <a:lnTo>
                    <a:pt x="31656" y="41830"/>
                  </a:lnTo>
                  <a:lnTo>
                    <a:pt x="29855" y="33058"/>
                  </a:lnTo>
                  <a:lnTo>
                    <a:pt x="30689" y="20582"/>
                  </a:lnTo>
                  <a:lnTo>
                    <a:pt x="40763" y="25986"/>
                  </a:lnTo>
                  <a:cubicBezTo>
                    <a:pt x="41297" y="26253"/>
                    <a:pt x="41875" y="26386"/>
                    <a:pt x="42458" y="26386"/>
                  </a:cubicBezTo>
                  <a:cubicBezTo>
                    <a:pt x="42749" y="26386"/>
                    <a:pt x="43042" y="26353"/>
                    <a:pt x="43331" y="26286"/>
                  </a:cubicBezTo>
                  <a:lnTo>
                    <a:pt x="61811" y="21483"/>
                  </a:lnTo>
                  <a:lnTo>
                    <a:pt x="60877" y="14344"/>
                  </a:lnTo>
                  <a:lnTo>
                    <a:pt x="44099" y="16212"/>
                  </a:lnTo>
                  <a:lnTo>
                    <a:pt x="31323" y="4937"/>
                  </a:lnTo>
                  <a:lnTo>
                    <a:pt x="21816" y="2803"/>
                  </a:lnTo>
                  <a:lnTo>
                    <a:pt x="20148" y="1"/>
                  </a:ln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61" name="Google Shape;2861;p56"/>
            <p:cNvSpPr/>
            <p:nvPr/>
          </p:nvSpPr>
          <p:spPr>
            <a:xfrm>
              <a:off x="2710450" y="1430625"/>
              <a:ext cx="634625" cy="831350"/>
            </a:xfrm>
            <a:custGeom>
              <a:avLst/>
              <a:gdLst/>
              <a:ahLst/>
              <a:cxnLst/>
              <a:rect l="l" t="t" r="r" b="b"/>
              <a:pathLst>
                <a:path w="25385" h="33254" extrusionOk="0">
                  <a:moveTo>
                    <a:pt x="22349" y="1"/>
                  </a:moveTo>
                  <a:cubicBezTo>
                    <a:pt x="20581" y="1235"/>
                    <a:pt x="19214" y="2970"/>
                    <a:pt x="18513" y="5004"/>
                  </a:cubicBezTo>
                  <a:cubicBezTo>
                    <a:pt x="17513" y="8040"/>
                    <a:pt x="15311" y="20315"/>
                    <a:pt x="15311" y="20315"/>
                  </a:cubicBezTo>
                  <a:lnTo>
                    <a:pt x="5604" y="14311"/>
                  </a:lnTo>
                  <a:lnTo>
                    <a:pt x="0" y="20182"/>
                  </a:lnTo>
                  <a:lnTo>
                    <a:pt x="12943" y="31590"/>
                  </a:lnTo>
                  <a:cubicBezTo>
                    <a:pt x="14160" y="32683"/>
                    <a:pt x="15708" y="33254"/>
                    <a:pt x="17281" y="33254"/>
                  </a:cubicBezTo>
                  <a:cubicBezTo>
                    <a:pt x="18251" y="33254"/>
                    <a:pt x="19231" y="33036"/>
                    <a:pt x="20148" y="32591"/>
                  </a:cubicBezTo>
                  <a:cubicBezTo>
                    <a:pt x="22149" y="31623"/>
                    <a:pt x="23517" y="29755"/>
                    <a:pt x="23817" y="27554"/>
                  </a:cubicBezTo>
                  <a:lnTo>
                    <a:pt x="25385" y="15912"/>
                  </a:lnTo>
                  <a:lnTo>
                    <a:pt x="22349" y="1"/>
                  </a:ln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62" name="Google Shape;2862;p56"/>
            <p:cNvSpPr/>
            <p:nvPr/>
          </p:nvSpPr>
          <p:spPr>
            <a:xfrm>
              <a:off x="3793725" y="2327950"/>
              <a:ext cx="204325" cy="97575"/>
            </a:xfrm>
            <a:custGeom>
              <a:avLst/>
              <a:gdLst/>
              <a:ahLst/>
              <a:cxnLst/>
              <a:rect l="l" t="t" r="r" b="b"/>
              <a:pathLst>
                <a:path w="8173" h="3903" extrusionOk="0">
                  <a:moveTo>
                    <a:pt x="7572" y="0"/>
                  </a:moveTo>
                  <a:lnTo>
                    <a:pt x="1201" y="1168"/>
                  </a:lnTo>
                  <a:lnTo>
                    <a:pt x="0" y="3903"/>
                  </a:lnTo>
                  <a:lnTo>
                    <a:pt x="8173" y="867"/>
                  </a:lnTo>
                  <a:lnTo>
                    <a:pt x="7572" y="0"/>
                  </a:lnTo>
                  <a:close/>
                </a:path>
              </a:pathLst>
            </a:custGeom>
            <a:solidFill>
              <a:srgbClr val="FFBE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63" name="Google Shape;2863;p56"/>
            <p:cNvSpPr/>
            <p:nvPr/>
          </p:nvSpPr>
          <p:spPr>
            <a:xfrm>
              <a:off x="3362575" y="1966850"/>
              <a:ext cx="863150" cy="556250"/>
            </a:xfrm>
            <a:custGeom>
              <a:avLst/>
              <a:gdLst/>
              <a:ahLst/>
              <a:cxnLst/>
              <a:rect l="l" t="t" r="r" b="b"/>
              <a:pathLst>
                <a:path w="34526" h="22250" extrusionOk="0">
                  <a:moveTo>
                    <a:pt x="26386" y="1"/>
                  </a:moveTo>
                  <a:lnTo>
                    <a:pt x="0" y="19781"/>
                  </a:lnTo>
                  <a:cubicBezTo>
                    <a:pt x="2233" y="20682"/>
                    <a:pt x="4527" y="21098"/>
                    <a:pt x="6818" y="21098"/>
                  </a:cubicBezTo>
                  <a:cubicBezTo>
                    <a:pt x="10380" y="21098"/>
                    <a:pt x="13937" y="20093"/>
                    <a:pt x="17246" y="18347"/>
                  </a:cubicBezTo>
                  <a:cubicBezTo>
                    <a:pt x="18914" y="17480"/>
                    <a:pt x="20415" y="16379"/>
                    <a:pt x="22083" y="15545"/>
                  </a:cubicBezTo>
                  <a:cubicBezTo>
                    <a:pt x="23571" y="14756"/>
                    <a:pt x="25224" y="14160"/>
                    <a:pt x="26918" y="14160"/>
                  </a:cubicBezTo>
                  <a:cubicBezTo>
                    <a:pt x="27085" y="14160"/>
                    <a:pt x="27252" y="14165"/>
                    <a:pt x="27420" y="14177"/>
                  </a:cubicBezTo>
                  <a:cubicBezTo>
                    <a:pt x="29255" y="14311"/>
                    <a:pt x="31123" y="15311"/>
                    <a:pt x="31856" y="17013"/>
                  </a:cubicBezTo>
                  <a:cubicBezTo>
                    <a:pt x="32624" y="18747"/>
                    <a:pt x="31856" y="21049"/>
                    <a:pt x="30122" y="21683"/>
                  </a:cubicBezTo>
                  <a:lnTo>
                    <a:pt x="30756" y="22250"/>
                  </a:lnTo>
                  <a:cubicBezTo>
                    <a:pt x="33291" y="21049"/>
                    <a:pt x="34525" y="17580"/>
                    <a:pt x="33257" y="15045"/>
                  </a:cubicBezTo>
                  <a:cubicBezTo>
                    <a:pt x="32323" y="13110"/>
                    <a:pt x="30289" y="11942"/>
                    <a:pt x="28821" y="10375"/>
                  </a:cubicBezTo>
                  <a:cubicBezTo>
                    <a:pt x="26653" y="8040"/>
                    <a:pt x="26419" y="3503"/>
                    <a:pt x="26386" y="1"/>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64" name="Google Shape;2864;p56"/>
            <p:cNvSpPr/>
            <p:nvPr/>
          </p:nvSpPr>
          <p:spPr>
            <a:xfrm>
              <a:off x="3482650" y="1327225"/>
              <a:ext cx="193500" cy="241025"/>
            </a:xfrm>
            <a:custGeom>
              <a:avLst/>
              <a:gdLst/>
              <a:ahLst/>
              <a:cxnLst/>
              <a:rect l="l" t="t" r="r" b="b"/>
              <a:pathLst>
                <a:path w="7740" h="9641" extrusionOk="0">
                  <a:moveTo>
                    <a:pt x="1" y="1"/>
                  </a:moveTo>
                  <a:cubicBezTo>
                    <a:pt x="34" y="201"/>
                    <a:pt x="68" y="434"/>
                    <a:pt x="101" y="668"/>
                  </a:cubicBezTo>
                  <a:cubicBezTo>
                    <a:pt x="234" y="1268"/>
                    <a:pt x="401" y="1835"/>
                    <a:pt x="635" y="2436"/>
                  </a:cubicBezTo>
                  <a:cubicBezTo>
                    <a:pt x="1402" y="4304"/>
                    <a:pt x="2536" y="6038"/>
                    <a:pt x="3970" y="7506"/>
                  </a:cubicBezTo>
                  <a:cubicBezTo>
                    <a:pt x="4604" y="8173"/>
                    <a:pt x="5338" y="8807"/>
                    <a:pt x="6105" y="9407"/>
                  </a:cubicBezTo>
                  <a:lnTo>
                    <a:pt x="6439" y="9641"/>
                  </a:lnTo>
                  <a:lnTo>
                    <a:pt x="6272" y="9274"/>
                  </a:lnTo>
                  <a:cubicBezTo>
                    <a:pt x="5938" y="8573"/>
                    <a:pt x="5805" y="7839"/>
                    <a:pt x="5805" y="7072"/>
                  </a:cubicBezTo>
                  <a:cubicBezTo>
                    <a:pt x="5772" y="6505"/>
                    <a:pt x="5938" y="5905"/>
                    <a:pt x="6305" y="5438"/>
                  </a:cubicBezTo>
                  <a:cubicBezTo>
                    <a:pt x="6572" y="5171"/>
                    <a:pt x="6939" y="5004"/>
                    <a:pt x="7306" y="4971"/>
                  </a:cubicBezTo>
                  <a:cubicBezTo>
                    <a:pt x="7373" y="4987"/>
                    <a:pt x="7448" y="4996"/>
                    <a:pt x="7523" y="4996"/>
                  </a:cubicBezTo>
                  <a:cubicBezTo>
                    <a:pt x="7598" y="4996"/>
                    <a:pt x="7673" y="4987"/>
                    <a:pt x="7740" y="4971"/>
                  </a:cubicBezTo>
                  <a:cubicBezTo>
                    <a:pt x="7606" y="4937"/>
                    <a:pt x="7473" y="4937"/>
                    <a:pt x="7306" y="4904"/>
                  </a:cubicBezTo>
                  <a:cubicBezTo>
                    <a:pt x="6906" y="4904"/>
                    <a:pt x="6505" y="5071"/>
                    <a:pt x="6239" y="5371"/>
                  </a:cubicBezTo>
                  <a:cubicBezTo>
                    <a:pt x="5805" y="5838"/>
                    <a:pt x="5605" y="6438"/>
                    <a:pt x="5638" y="7072"/>
                  </a:cubicBezTo>
                  <a:cubicBezTo>
                    <a:pt x="5638" y="7439"/>
                    <a:pt x="5672" y="7806"/>
                    <a:pt x="5738" y="8173"/>
                  </a:cubicBezTo>
                  <a:cubicBezTo>
                    <a:pt x="5785" y="8453"/>
                    <a:pt x="5848" y="8733"/>
                    <a:pt x="5938" y="9013"/>
                  </a:cubicBezTo>
                  <a:lnTo>
                    <a:pt x="5938" y="9013"/>
                  </a:lnTo>
                  <a:cubicBezTo>
                    <a:pt x="5288" y="8505"/>
                    <a:pt x="4687" y="7947"/>
                    <a:pt x="4137" y="7339"/>
                  </a:cubicBezTo>
                  <a:cubicBezTo>
                    <a:pt x="2703" y="5905"/>
                    <a:pt x="1602" y="4204"/>
                    <a:pt x="801" y="2369"/>
                  </a:cubicBezTo>
                  <a:cubicBezTo>
                    <a:pt x="468" y="1602"/>
                    <a:pt x="201" y="801"/>
                    <a:pt x="1"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65" name="Google Shape;2865;p56"/>
            <p:cNvSpPr/>
            <p:nvPr/>
          </p:nvSpPr>
          <p:spPr>
            <a:xfrm>
              <a:off x="3688650" y="1283350"/>
              <a:ext cx="169300" cy="222825"/>
            </a:xfrm>
            <a:custGeom>
              <a:avLst/>
              <a:gdLst/>
              <a:ahLst/>
              <a:cxnLst/>
              <a:rect l="l" t="t" r="r" b="b"/>
              <a:pathLst>
                <a:path w="6772" h="8913" extrusionOk="0">
                  <a:moveTo>
                    <a:pt x="3932" y="0"/>
                  </a:moveTo>
                  <a:cubicBezTo>
                    <a:pt x="3763" y="0"/>
                    <a:pt x="3576" y="7"/>
                    <a:pt x="3369" y="21"/>
                  </a:cubicBezTo>
                  <a:cubicBezTo>
                    <a:pt x="3736" y="1155"/>
                    <a:pt x="3769" y="2323"/>
                    <a:pt x="3469" y="3457"/>
                  </a:cubicBezTo>
                  <a:lnTo>
                    <a:pt x="0" y="6726"/>
                  </a:lnTo>
                  <a:cubicBezTo>
                    <a:pt x="151" y="6661"/>
                    <a:pt x="318" y="6632"/>
                    <a:pt x="492" y="6632"/>
                  </a:cubicBezTo>
                  <a:cubicBezTo>
                    <a:pt x="1124" y="6632"/>
                    <a:pt x="1850" y="7015"/>
                    <a:pt x="2268" y="7460"/>
                  </a:cubicBezTo>
                  <a:cubicBezTo>
                    <a:pt x="2602" y="7827"/>
                    <a:pt x="2769" y="8360"/>
                    <a:pt x="3202" y="8627"/>
                  </a:cubicBezTo>
                  <a:cubicBezTo>
                    <a:pt x="3480" y="8776"/>
                    <a:pt x="4152" y="8912"/>
                    <a:pt x="4706" y="8912"/>
                  </a:cubicBezTo>
                  <a:cubicBezTo>
                    <a:pt x="5018" y="8912"/>
                    <a:pt x="5293" y="8869"/>
                    <a:pt x="5437" y="8761"/>
                  </a:cubicBezTo>
                  <a:cubicBezTo>
                    <a:pt x="5437" y="8761"/>
                    <a:pt x="5704" y="7560"/>
                    <a:pt x="5838" y="7093"/>
                  </a:cubicBezTo>
                  <a:cubicBezTo>
                    <a:pt x="6305" y="5225"/>
                    <a:pt x="6605" y="3290"/>
                    <a:pt x="6772" y="1389"/>
                  </a:cubicBezTo>
                  <a:cubicBezTo>
                    <a:pt x="5551" y="778"/>
                    <a:pt x="5754" y="0"/>
                    <a:pt x="3932" y="0"/>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66" name="Google Shape;2866;p56"/>
            <p:cNvSpPr/>
            <p:nvPr/>
          </p:nvSpPr>
          <p:spPr>
            <a:xfrm>
              <a:off x="3689475" y="1281425"/>
              <a:ext cx="171800" cy="226800"/>
            </a:xfrm>
            <a:custGeom>
              <a:avLst/>
              <a:gdLst/>
              <a:ahLst/>
              <a:cxnLst/>
              <a:rect l="l" t="t" r="r" b="b"/>
              <a:pathLst>
                <a:path w="6872" h="9072" extrusionOk="0">
                  <a:moveTo>
                    <a:pt x="3882" y="0"/>
                  </a:moveTo>
                  <a:cubicBezTo>
                    <a:pt x="3700" y="0"/>
                    <a:pt x="3518" y="11"/>
                    <a:pt x="3336" y="31"/>
                  </a:cubicBezTo>
                  <a:lnTo>
                    <a:pt x="3236" y="31"/>
                  </a:lnTo>
                  <a:lnTo>
                    <a:pt x="3269" y="131"/>
                  </a:lnTo>
                  <a:cubicBezTo>
                    <a:pt x="3536" y="932"/>
                    <a:pt x="3636" y="1766"/>
                    <a:pt x="3570" y="2600"/>
                  </a:cubicBezTo>
                  <a:cubicBezTo>
                    <a:pt x="3536" y="3200"/>
                    <a:pt x="3403" y="3500"/>
                    <a:pt x="3436" y="3500"/>
                  </a:cubicBezTo>
                  <a:cubicBezTo>
                    <a:pt x="3470" y="3434"/>
                    <a:pt x="3503" y="3334"/>
                    <a:pt x="3503" y="3267"/>
                  </a:cubicBezTo>
                  <a:cubicBezTo>
                    <a:pt x="3570" y="3033"/>
                    <a:pt x="3603" y="2800"/>
                    <a:pt x="3636" y="2566"/>
                  </a:cubicBezTo>
                  <a:cubicBezTo>
                    <a:pt x="3733" y="1764"/>
                    <a:pt x="3674" y="930"/>
                    <a:pt x="3432" y="155"/>
                  </a:cubicBezTo>
                  <a:lnTo>
                    <a:pt x="3432" y="155"/>
                  </a:lnTo>
                  <a:cubicBezTo>
                    <a:pt x="3547" y="144"/>
                    <a:pt x="3664" y="139"/>
                    <a:pt x="3781" y="139"/>
                  </a:cubicBezTo>
                  <a:cubicBezTo>
                    <a:pt x="4209" y="139"/>
                    <a:pt x="4641" y="208"/>
                    <a:pt x="5037" y="331"/>
                  </a:cubicBezTo>
                  <a:cubicBezTo>
                    <a:pt x="5338" y="465"/>
                    <a:pt x="5604" y="665"/>
                    <a:pt x="5805" y="899"/>
                  </a:cubicBezTo>
                  <a:cubicBezTo>
                    <a:pt x="6052" y="1146"/>
                    <a:pt x="6327" y="1335"/>
                    <a:pt x="6632" y="1468"/>
                  </a:cubicBezTo>
                  <a:lnTo>
                    <a:pt x="6632" y="1468"/>
                  </a:lnTo>
                  <a:cubicBezTo>
                    <a:pt x="6534" y="2450"/>
                    <a:pt x="6434" y="3527"/>
                    <a:pt x="6238" y="4635"/>
                  </a:cubicBezTo>
                  <a:cubicBezTo>
                    <a:pt x="6105" y="5402"/>
                    <a:pt x="5971" y="6102"/>
                    <a:pt x="5805" y="6803"/>
                  </a:cubicBezTo>
                  <a:cubicBezTo>
                    <a:pt x="5606" y="7464"/>
                    <a:pt x="5473" y="8126"/>
                    <a:pt x="5341" y="8755"/>
                  </a:cubicBezTo>
                  <a:lnTo>
                    <a:pt x="5341" y="8755"/>
                  </a:lnTo>
                  <a:cubicBezTo>
                    <a:pt x="5180" y="8841"/>
                    <a:pt x="4990" y="8871"/>
                    <a:pt x="4770" y="8871"/>
                  </a:cubicBezTo>
                  <a:cubicBezTo>
                    <a:pt x="4570" y="8871"/>
                    <a:pt x="4337" y="8871"/>
                    <a:pt x="4137" y="8838"/>
                  </a:cubicBezTo>
                  <a:cubicBezTo>
                    <a:pt x="3736" y="8804"/>
                    <a:pt x="3369" y="8671"/>
                    <a:pt x="3069" y="8437"/>
                  </a:cubicBezTo>
                  <a:cubicBezTo>
                    <a:pt x="2802" y="8204"/>
                    <a:pt x="2602" y="7904"/>
                    <a:pt x="2435" y="7603"/>
                  </a:cubicBezTo>
                  <a:cubicBezTo>
                    <a:pt x="2235" y="7370"/>
                    <a:pt x="1968" y="7170"/>
                    <a:pt x="1702" y="7003"/>
                  </a:cubicBezTo>
                  <a:cubicBezTo>
                    <a:pt x="1335" y="6769"/>
                    <a:pt x="901" y="6669"/>
                    <a:pt x="467" y="6669"/>
                  </a:cubicBezTo>
                  <a:cubicBezTo>
                    <a:pt x="301" y="6669"/>
                    <a:pt x="134" y="6703"/>
                    <a:pt x="0" y="6803"/>
                  </a:cubicBezTo>
                  <a:cubicBezTo>
                    <a:pt x="167" y="6769"/>
                    <a:pt x="301" y="6736"/>
                    <a:pt x="467" y="6736"/>
                  </a:cubicBezTo>
                  <a:cubicBezTo>
                    <a:pt x="868" y="6736"/>
                    <a:pt x="1301" y="6869"/>
                    <a:pt x="1668" y="7103"/>
                  </a:cubicBezTo>
                  <a:cubicBezTo>
                    <a:pt x="1902" y="7270"/>
                    <a:pt x="2135" y="7470"/>
                    <a:pt x="2302" y="7703"/>
                  </a:cubicBezTo>
                  <a:cubicBezTo>
                    <a:pt x="2502" y="8004"/>
                    <a:pt x="2702" y="8304"/>
                    <a:pt x="2969" y="8604"/>
                  </a:cubicBezTo>
                  <a:cubicBezTo>
                    <a:pt x="3103" y="8737"/>
                    <a:pt x="3303" y="8838"/>
                    <a:pt x="3503" y="8871"/>
                  </a:cubicBezTo>
                  <a:cubicBezTo>
                    <a:pt x="3937" y="9004"/>
                    <a:pt x="4370" y="9071"/>
                    <a:pt x="4804" y="9071"/>
                  </a:cubicBezTo>
                  <a:cubicBezTo>
                    <a:pt x="5037" y="9071"/>
                    <a:pt x="5304" y="9004"/>
                    <a:pt x="5504" y="8904"/>
                  </a:cubicBezTo>
                  <a:lnTo>
                    <a:pt x="5538" y="8904"/>
                  </a:lnTo>
                  <a:lnTo>
                    <a:pt x="5538" y="8838"/>
                  </a:lnTo>
                  <a:cubicBezTo>
                    <a:pt x="5671" y="8237"/>
                    <a:pt x="5838" y="7570"/>
                    <a:pt x="6005" y="6869"/>
                  </a:cubicBezTo>
                  <a:cubicBezTo>
                    <a:pt x="6171" y="6202"/>
                    <a:pt x="6338" y="5468"/>
                    <a:pt x="6438" y="4735"/>
                  </a:cubicBezTo>
                  <a:cubicBezTo>
                    <a:pt x="6638" y="3567"/>
                    <a:pt x="6772" y="2466"/>
                    <a:pt x="6872" y="1466"/>
                  </a:cubicBezTo>
                  <a:lnTo>
                    <a:pt x="6872" y="1399"/>
                  </a:lnTo>
                  <a:lnTo>
                    <a:pt x="6805" y="1366"/>
                  </a:lnTo>
                  <a:cubicBezTo>
                    <a:pt x="6505" y="1199"/>
                    <a:pt x="6205" y="999"/>
                    <a:pt x="5971" y="765"/>
                  </a:cubicBezTo>
                  <a:cubicBezTo>
                    <a:pt x="5738" y="532"/>
                    <a:pt x="5438" y="331"/>
                    <a:pt x="5137" y="198"/>
                  </a:cubicBezTo>
                  <a:cubicBezTo>
                    <a:pt x="4719" y="58"/>
                    <a:pt x="4300" y="0"/>
                    <a:pt x="3882"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67" name="Google Shape;2867;p56"/>
            <p:cNvSpPr/>
            <p:nvPr/>
          </p:nvSpPr>
          <p:spPr>
            <a:xfrm>
              <a:off x="3676125" y="1466500"/>
              <a:ext cx="457025" cy="886475"/>
            </a:xfrm>
            <a:custGeom>
              <a:avLst/>
              <a:gdLst/>
              <a:ahLst/>
              <a:cxnLst/>
              <a:rect l="l" t="t" r="r" b="b"/>
              <a:pathLst>
                <a:path w="18281" h="35459" extrusionOk="0">
                  <a:moveTo>
                    <a:pt x="1" y="0"/>
                  </a:moveTo>
                  <a:cubicBezTo>
                    <a:pt x="1" y="34"/>
                    <a:pt x="1" y="100"/>
                    <a:pt x="34" y="134"/>
                  </a:cubicBezTo>
                  <a:cubicBezTo>
                    <a:pt x="67" y="200"/>
                    <a:pt x="101" y="334"/>
                    <a:pt x="134" y="467"/>
                  </a:cubicBezTo>
                  <a:cubicBezTo>
                    <a:pt x="234" y="767"/>
                    <a:pt x="401" y="1201"/>
                    <a:pt x="568" y="1768"/>
                  </a:cubicBezTo>
                  <a:cubicBezTo>
                    <a:pt x="1869" y="5771"/>
                    <a:pt x="2469" y="9941"/>
                    <a:pt x="2369" y="14144"/>
                  </a:cubicBezTo>
                  <a:cubicBezTo>
                    <a:pt x="2302" y="15611"/>
                    <a:pt x="2169" y="17079"/>
                    <a:pt x="1935" y="18547"/>
                  </a:cubicBezTo>
                  <a:cubicBezTo>
                    <a:pt x="1702" y="20048"/>
                    <a:pt x="1335" y="21616"/>
                    <a:pt x="1268" y="23284"/>
                  </a:cubicBezTo>
                  <a:cubicBezTo>
                    <a:pt x="1235" y="24084"/>
                    <a:pt x="1302" y="24918"/>
                    <a:pt x="1502" y="25719"/>
                  </a:cubicBezTo>
                  <a:cubicBezTo>
                    <a:pt x="1702" y="26486"/>
                    <a:pt x="2035" y="27220"/>
                    <a:pt x="2536" y="27853"/>
                  </a:cubicBezTo>
                  <a:cubicBezTo>
                    <a:pt x="3436" y="29054"/>
                    <a:pt x="4671" y="29955"/>
                    <a:pt x="6072" y="30522"/>
                  </a:cubicBezTo>
                  <a:cubicBezTo>
                    <a:pt x="7339" y="30989"/>
                    <a:pt x="8674" y="31256"/>
                    <a:pt x="10041" y="31356"/>
                  </a:cubicBezTo>
                  <a:cubicBezTo>
                    <a:pt x="11309" y="31423"/>
                    <a:pt x="12476" y="31389"/>
                    <a:pt x="13544" y="31456"/>
                  </a:cubicBezTo>
                  <a:cubicBezTo>
                    <a:pt x="14478" y="31523"/>
                    <a:pt x="15412" y="31756"/>
                    <a:pt x="16279" y="32223"/>
                  </a:cubicBezTo>
                  <a:cubicBezTo>
                    <a:pt x="16879" y="32590"/>
                    <a:pt x="17413" y="33091"/>
                    <a:pt x="17813" y="33691"/>
                  </a:cubicBezTo>
                  <a:cubicBezTo>
                    <a:pt x="18047" y="34091"/>
                    <a:pt x="18180" y="34525"/>
                    <a:pt x="18214" y="34992"/>
                  </a:cubicBezTo>
                  <a:lnTo>
                    <a:pt x="18214" y="35459"/>
                  </a:lnTo>
                  <a:cubicBezTo>
                    <a:pt x="18247" y="35426"/>
                    <a:pt x="18247" y="35392"/>
                    <a:pt x="18247" y="35359"/>
                  </a:cubicBezTo>
                  <a:cubicBezTo>
                    <a:pt x="18280" y="35225"/>
                    <a:pt x="18280" y="35125"/>
                    <a:pt x="18280" y="34992"/>
                  </a:cubicBezTo>
                  <a:cubicBezTo>
                    <a:pt x="18247" y="34525"/>
                    <a:pt x="18114" y="34091"/>
                    <a:pt x="17880" y="33658"/>
                  </a:cubicBezTo>
                  <a:cubicBezTo>
                    <a:pt x="17513" y="33024"/>
                    <a:pt x="16979" y="32490"/>
                    <a:pt x="16346" y="32123"/>
                  </a:cubicBezTo>
                  <a:cubicBezTo>
                    <a:pt x="15478" y="31656"/>
                    <a:pt x="14511" y="31356"/>
                    <a:pt x="13544" y="31323"/>
                  </a:cubicBezTo>
                  <a:cubicBezTo>
                    <a:pt x="12476" y="31189"/>
                    <a:pt x="11275" y="31256"/>
                    <a:pt x="10041" y="31156"/>
                  </a:cubicBezTo>
                  <a:cubicBezTo>
                    <a:pt x="8707" y="31089"/>
                    <a:pt x="7406" y="30789"/>
                    <a:pt x="6138" y="30322"/>
                  </a:cubicBezTo>
                  <a:cubicBezTo>
                    <a:pt x="4771" y="29788"/>
                    <a:pt x="3570" y="28888"/>
                    <a:pt x="2703" y="27720"/>
                  </a:cubicBezTo>
                  <a:cubicBezTo>
                    <a:pt x="1769" y="26452"/>
                    <a:pt x="1368" y="24851"/>
                    <a:pt x="1468" y="23284"/>
                  </a:cubicBezTo>
                  <a:cubicBezTo>
                    <a:pt x="1535" y="21682"/>
                    <a:pt x="1935" y="20115"/>
                    <a:pt x="2136" y="18580"/>
                  </a:cubicBezTo>
                  <a:cubicBezTo>
                    <a:pt x="2369" y="17112"/>
                    <a:pt x="2502" y="15645"/>
                    <a:pt x="2569" y="14144"/>
                  </a:cubicBezTo>
                  <a:cubicBezTo>
                    <a:pt x="2636" y="11642"/>
                    <a:pt x="2436" y="9107"/>
                    <a:pt x="1969" y="6638"/>
                  </a:cubicBezTo>
                  <a:cubicBezTo>
                    <a:pt x="1635" y="4970"/>
                    <a:pt x="1202" y="3336"/>
                    <a:pt x="668" y="1735"/>
                  </a:cubicBezTo>
                  <a:cubicBezTo>
                    <a:pt x="468" y="1168"/>
                    <a:pt x="301" y="734"/>
                    <a:pt x="167" y="434"/>
                  </a:cubicBezTo>
                  <a:cubicBezTo>
                    <a:pt x="134" y="300"/>
                    <a:pt x="67" y="200"/>
                    <a:pt x="34" y="100"/>
                  </a:cubicBezTo>
                  <a:cubicBezTo>
                    <a:pt x="34" y="67"/>
                    <a:pt x="1" y="34"/>
                    <a:pt x="1"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68" name="Google Shape;2868;p56"/>
            <p:cNvSpPr/>
            <p:nvPr/>
          </p:nvSpPr>
          <p:spPr>
            <a:xfrm>
              <a:off x="3578550" y="2163650"/>
              <a:ext cx="396975" cy="165975"/>
            </a:xfrm>
            <a:custGeom>
              <a:avLst/>
              <a:gdLst/>
              <a:ahLst/>
              <a:cxnLst/>
              <a:rect l="l" t="t" r="r" b="b"/>
              <a:pathLst>
                <a:path w="15879" h="6639" extrusionOk="0">
                  <a:moveTo>
                    <a:pt x="15879" y="1"/>
                  </a:moveTo>
                  <a:lnTo>
                    <a:pt x="15879" y="1"/>
                  </a:lnTo>
                  <a:cubicBezTo>
                    <a:pt x="15679" y="101"/>
                    <a:pt x="15479" y="268"/>
                    <a:pt x="15312" y="434"/>
                  </a:cubicBezTo>
                  <a:cubicBezTo>
                    <a:pt x="15145" y="568"/>
                    <a:pt x="14912" y="735"/>
                    <a:pt x="14678" y="935"/>
                  </a:cubicBezTo>
                  <a:cubicBezTo>
                    <a:pt x="14445" y="1135"/>
                    <a:pt x="14178" y="1368"/>
                    <a:pt x="13844" y="1602"/>
                  </a:cubicBezTo>
                  <a:cubicBezTo>
                    <a:pt x="13110" y="2169"/>
                    <a:pt x="12343" y="2669"/>
                    <a:pt x="11542" y="3136"/>
                  </a:cubicBezTo>
                  <a:cubicBezTo>
                    <a:pt x="10542" y="3703"/>
                    <a:pt x="9541" y="4237"/>
                    <a:pt x="8507" y="4671"/>
                  </a:cubicBezTo>
                  <a:cubicBezTo>
                    <a:pt x="7440" y="5104"/>
                    <a:pt x="6372" y="5471"/>
                    <a:pt x="5271" y="5772"/>
                  </a:cubicBezTo>
                  <a:cubicBezTo>
                    <a:pt x="4371" y="6005"/>
                    <a:pt x="3470" y="6205"/>
                    <a:pt x="2536" y="6339"/>
                  </a:cubicBezTo>
                  <a:cubicBezTo>
                    <a:pt x="2136" y="6405"/>
                    <a:pt x="1802" y="6439"/>
                    <a:pt x="1469" y="6472"/>
                  </a:cubicBezTo>
                  <a:cubicBezTo>
                    <a:pt x="1202" y="6505"/>
                    <a:pt x="935" y="6539"/>
                    <a:pt x="668" y="6539"/>
                  </a:cubicBezTo>
                  <a:cubicBezTo>
                    <a:pt x="435" y="6572"/>
                    <a:pt x="201" y="6606"/>
                    <a:pt x="1" y="6639"/>
                  </a:cubicBezTo>
                  <a:lnTo>
                    <a:pt x="668" y="6639"/>
                  </a:lnTo>
                  <a:cubicBezTo>
                    <a:pt x="935" y="6639"/>
                    <a:pt x="1202" y="6606"/>
                    <a:pt x="1502" y="6572"/>
                  </a:cubicBezTo>
                  <a:cubicBezTo>
                    <a:pt x="1836" y="6572"/>
                    <a:pt x="2202" y="6539"/>
                    <a:pt x="2569" y="6472"/>
                  </a:cubicBezTo>
                  <a:cubicBezTo>
                    <a:pt x="3503" y="6372"/>
                    <a:pt x="4437" y="6172"/>
                    <a:pt x="5338" y="5972"/>
                  </a:cubicBezTo>
                  <a:cubicBezTo>
                    <a:pt x="7573" y="5405"/>
                    <a:pt x="9708" y="4504"/>
                    <a:pt x="11676" y="3303"/>
                  </a:cubicBezTo>
                  <a:cubicBezTo>
                    <a:pt x="12443" y="2836"/>
                    <a:pt x="13244" y="2302"/>
                    <a:pt x="13978" y="1735"/>
                  </a:cubicBezTo>
                  <a:cubicBezTo>
                    <a:pt x="14278" y="1469"/>
                    <a:pt x="14545" y="1235"/>
                    <a:pt x="14811" y="1035"/>
                  </a:cubicBezTo>
                  <a:cubicBezTo>
                    <a:pt x="15045" y="835"/>
                    <a:pt x="15245" y="635"/>
                    <a:pt x="15412" y="501"/>
                  </a:cubicBezTo>
                  <a:cubicBezTo>
                    <a:pt x="15579" y="334"/>
                    <a:pt x="15745" y="168"/>
                    <a:pt x="15879"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69" name="Google Shape;2869;p56"/>
            <p:cNvSpPr/>
            <p:nvPr/>
          </p:nvSpPr>
          <p:spPr>
            <a:xfrm>
              <a:off x="3554375" y="1821750"/>
              <a:ext cx="354450" cy="421150"/>
            </a:xfrm>
            <a:custGeom>
              <a:avLst/>
              <a:gdLst/>
              <a:ahLst/>
              <a:cxnLst/>
              <a:rect l="l" t="t" r="r" b="b"/>
              <a:pathLst>
                <a:path w="14178" h="16846" extrusionOk="0">
                  <a:moveTo>
                    <a:pt x="14177" y="0"/>
                  </a:moveTo>
                  <a:cubicBezTo>
                    <a:pt x="14111" y="67"/>
                    <a:pt x="14077" y="134"/>
                    <a:pt x="14044" y="234"/>
                  </a:cubicBezTo>
                  <a:lnTo>
                    <a:pt x="13877" y="868"/>
                  </a:lnTo>
                  <a:cubicBezTo>
                    <a:pt x="13810" y="1134"/>
                    <a:pt x="13710" y="1468"/>
                    <a:pt x="13577" y="1868"/>
                  </a:cubicBezTo>
                  <a:cubicBezTo>
                    <a:pt x="13443" y="2235"/>
                    <a:pt x="13310" y="2702"/>
                    <a:pt x="13077" y="3169"/>
                  </a:cubicBezTo>
                  <a:lnTo>
                    <a:pt x="12776" y="3903"/>
                  </a:lnTo>
                  <a:cubicBezTo>
                    <a:pt x="12676" y="4170"/>
                    <a:pt x="12543" y="4437"/>
                    <a:pt x="12409" y="4704"/>
                  </a:cubicBezTo>
                  <a:cubicBezTo>
                    <a:pt x="12176" y="5271"/>
                    <a:pt x="11842" y="5838"/>
                    <a:pt x="11542" y="6438"/>
                  </a:cubicBezTo>
                  <a:cubicBezTo>
                    <a:pt x="10775" y="7706"/>
                    <a:pt x="9941" y="8907"/>
                    <a:pt x="9007" y="10041"/>
                  </a:cubicBezTo>
                  <a:cubicBezTo>
                    <a:pt x="8040" y="11175"/>
                    <a:pt x="7006" y="12209"/>
                    <a:pt x="5871" y="13176"/>
                  </a:cubicBezTo>
                  <a:cubicBezTo>
                    <a:pt x="5338" y="13610"/>
                    <a:pt x="4837" y="14010"/>
                    <a:pt x="4337" y="14344"/>
                  </a:cubicBezTo>
                  <a:cubicBezTo>
                    <a:pt x="4103" y="14511"/>
                    <a:pt x="3870" y="14711"/>
                    <a:pt x="3636" y="14844"/>
                  </a:cubicBezTo>
                  <a:lnTo>
                    <a:pt x="2936" y="15278"/>
                  </a:lnTo>
                  <a:cubicBezTo>
                    <a:pt x="2502" y="15545"/>
                    <a:pt x="2102" y="15745"/>
                    <a:pt x="1735" y="15945"/>
                  </a:cubicBezTo>
                  <a:cubicBezTo>
                    <a:pt x="1368" y="16145"/>
                    <a:pt x="1068" y="16312"/>
                    <a:pt x="801" y="16445"/>
                  </a:cubicBezTo>
                  <a:lnTo>
                    <a:pt x="201" y="16712"/>
                  </a:lnTo>
                  <a:cubicBezTo>
                    <a:pt x="134" y="16746"/>
                    <a:pt x="67" y="16779"/>
                    <a:pt x="1" y="16846"/>
                  </a:cubicBezTo>
                  <a:cubicBezTo>
                    <a:pt x="67" y="16812"/>
                    <a:pt x="167" y="16812"/>
                    <a:pt x="234" y="16779"/>
                  </a:cubicBezTo>
                  <a:lnTo>
                    <a:pt x="834" y="16512"/>
                  </a:lnTo>
                  <a:cubicBezTo>
                    <a:pt x="1168" y="16379"/>
                    <a:pt x="1468" y="16212"/>
                    <a:pt x="1802" y="16079"/>
                  </a:cubicBezTo>
                  <a:cubicBezTo>
                    <a:pt x="2235" y="15878"/>
                    <a:pt x="2636" y="15645"/>
                    <a:pt x="3036" y="15378"/>
                  </a:cubicBezTo>
                  <a:lnTo>
                    <a:pt x="3737" y="14978"/>
                  </a:lnTo>
                  <a:cubicBezTo>
                    <a:pt x="3970" y="14811"/>
                    <a:pt x="4204" y="14644"/>
                    <a:pt x="4470" y="14477"/>
                  </a:cubicBezTo>
                  <a:cubicBezTo>
                    <a:pt x="4971" y="14144"/>
                    <a:pt x="5471" y="13744"/>
                    <a:pt x="6038" y="13310"/>
                  </a:cubicBezTo>
                  <a:cubicBezTo>
                    <a:pt x="8340" y="11409"/>
                    <a:pt x="10275" y="9107"/>
                    <a:pt x="11742" y="6505"/>
                  </a:cubicBezTo>
                  <a:cubicBezTo>
                    <a:pt x="12042" y="5905"/>
                    <a:pt x="12376" y="5338"/>
                    <a:pt x="12610" y="4770"/>
                  </a:cubicBezTo>
                  <a:cubicBezTo>
                    <a:pt x="12743" y="4504"/>
                    <a:pt x="12876" y="4237"/>
                    <a:pt x="12976" y="3970"/>
                  </a:cubicBezTo>
                  <a:cubicBezTo>
                    <a:pt x="13077" y="3703"/>
                    <a:pt x="13177" y="3469"/>
                    <a:pt x="13243" y="3203"/>
                  </a:cubicBezTo>
                  <a:cubicBezTo>
                    <a:pt x="13443" y="2736"/>
                    <a:pt x="13577" y="2269"/>
                    <a:pt x="13710" y="1902"/>
                  </a:cubicBezTo>
                  <a:cubicBezTo>
                    <a:pt x="13810" y="1535"/>
                    <a:pt x="13910" y="1201"/>
                    <a:pt x="13977" y="868"/>
                  </a:cubicBezTo>
                  <a:lnTo>
                    <a:pt x="14111" y="234"/>
                  </a:lnTo>
                  <a:cubicBezTo>
                    <a:pt x="14144" y="134"/>
                    <a:pt x="14144" y="67"/>
                    <a:pt x="14177"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70" name="Google Shape;2870;p56"/>
            <p:cNvSpPr/>
            <p:nvPr/>
          </p:nvSpPr>
          <p:spPr>
            <a:xfrm>
              <a:off x="3405925" y="2372150"/>
              <a:ext cx="64250" cy="140950"/>
            </a:xfrm>
            <a:custGeom>
              <a:avLst/>
              <a:gdLst/>
              <a:ahLst/>
              <a:cxnLst/>
              <a:rect l="l" t="t" r="r" b="b"/>
              <a:pathLst>
                <a:path w="2570" h="5638" extrusionOk="0">
                  <a:moveTo>
                    <a:pt x="134" y="0"/>
                  </a:moveTo>
                  <a:cubicBezTo>
                    <a:pt x="34" y="300"/>
                    <a:pt x="1" y="634"/>
                    <a:pt x="1" y="934"/>
                  </a:cubicBezTo>
                  <a:cubicBezTo>
                    <a:pt x="1" y="2502"/>
                    <a:pt x="635" y="4003"/>
                    <a:pt x="1769" y="5070"/>
                  </a:cubicBezTo>
                  <a:cubicBezTo>
                    <a:pt x="1969" y="5337"/>
                    <a:pt x="2236" y="5504"/>
                    <a:pt x="2503" y="5637"/>
                  </a:cubicBezTo>
                  <a:cubicBezTo>
                    <a:pt x="2569" y="5637"/>
                    <a:pt x="2269" y="5404"/>
                    <a:pt x="1869" y="5004"/>
                  </a:cubicBezTo>
                  <a:cubicBezTo>
                    <a:pt x="868" y="3870"/>
                    <a:pt x="268" y="2469"/>
                    <a:pt x="201" y="967"/>
                  </a:cubicBezTo>
                  <a:cubicBezTo>
                    <a:pt x="201" y="634"/>
                    <a:pt x="168" y="334"/>
                    <a:pt x="134"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71" name="Google Shape;2871;p56"/>
            <p:cNvSpPr/>
            <p:nvPr/>
          </p:nvSpPr>
          <p:spPr>
            <a:xfrm>
              <a:off x="3452625" y="2432175"/>
              <a:ext cx="15050" cy="60075"/>
            </a:xfrm>
            <a:custGeom>
              <a:avLst/>
              <a:gdLst/>
              <a:ahLst/>
              <a:cxnLst/>
              <a:rect l="l" t="t" r="r" b="b"/>
              <a:pathLst>
                <a:path w="602" h="2403" extrusionOk="0">
                  <a:moveTo>
                    <a:pt x="335" y="1"/>
                  </a:moveTo>
                  <a:cubicBezTo>
                    <a:pt x="1" y="801"/>
                    <a:pt x="68" y="1702"/>
                    <a:pt x="535" y="2403"/>
                  </a:cubicBezTo>
                  <a:cubicBezTo>
                    <a:pt x="601" y="2369"/>
                    <a:pt x="401" y="1869"/>
                    <a:pt x="335" y="1202"/>
                  </a:cubicBezTo>
                  <a:cubicBezTo>
                    <a:pt x="301" y="568"/>
                    <a:pt x="401" y="1"/>
                    <a:pt x="335"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72" name="Google Shape;2872;p56"/>
            <p:cNvSpPr/>
            <p:nvPr/>
          </p:nvSpPr>
          <p:spPr>
            <a:xfrm>
              <a:off x="3268350" y="1573225"/>
              <a:ext cx="90900" cy="486225"/>
            </a:xfrm>
            <a:custGeom>
              <a:avLst/>
              <a:gdLst/>
              <a:ahLst/>
              <a:cxnLst/>
              <a:rect l="l" t="t" r="r" b="b"/>
              <a:pathLst>
                <a:path w="3636" h="19449" extrusionOk="0">
                  <a:moveTo>
                    <a:pt x="0" y="1"/>
                  </a:moveTo>
                  <a:cubicBezTo>
                    <a:pt x="0" y="68"/>
                    <a:pt x="0" y="134"/>
                    <a:pt x="33" y="201"/>
                  </a:cubicBezTo>
                  <a:cubicBezTo>
                    <a:pt x="67" y="334"/>
                    <a:pt x="100" y="535"/>
                    <a:pt x="133" y="768"/>
                  </a:cubicBezTo>
                  <a:cubicBezTo>
                    <a:pt x="234" y="1302"/>
                    <a:pt x="367" y="2002"/>
                    <a:pt x="567" y="2836"/>
                  </a:cubicBezTo>
                  <a:cubicBezTo>
                    <a:pt x="901" y="4604"/>
                    <a:pt x="1401" y="7006"/>
                    <a:pt x="1901" y="9708"/>
                  </a:cubicBezTo>
                  <a:cubicBezTo>
                    <a:pt x="2402" y="12376"/>
                    <a:pt x="2802" y="14812"/>
                    <a:pt x="3102" y="16579"/>
                  </a:cubicBezTo>
                  <a:cubicBezTo>
                    <a:pt x="3236" y="17413"/>
                    <a:pt x="3369" y="18147"/>
                    <a:pt x="3436" y="18681"/>
                  </a:cubicBezTo>
                  <a:cubicBezTo>
                    <a:pt x="3503" y="18881"/>
                    <a:pt x="3536" y="19081"/>
                    <a:pt x="3569" y="19248"/>
                  </a:cubicBezTo>
                  <a:cubicBezTo>
                    <a:pt x="3569" y="19315"/>
                    <a:pt x="3569" y="19381"/>
                    <a:pt x="3603" y="19448"/>
                  </a:cubicBezTo>
                  <a:cubicBezTo>
                    <a:pt x="3603" y="19348"/>
                    <a:pt x="3636" y="19281"/>
                    <a:pt x="3636" y="19215"/>
                  </a:cubicBezTo>
                  <a:cubicBezTo>
                    <a:pt x="3603" y="19048"/>
                    <a:pt x="3569" y="18848"/>
                    <a:pt x="3569" y="18614"/>
                  </a:cubicBezTo>
                  <a:cubicBezTo>
                    <a:pt x="3503" y="18147"/>
                    <a:pt x="3402" y="17413"/>
                    <a:pt x="3269" y="16546"/>
                  </a:cubicBezTo>
                  <a:cubicBezTo>
                    <a:pt x="3036" y="14778"/>
                    <a:pt x="2635" y="12310"/>
                    <a:pt x="2135" y="9641"/>
                  </a:cubicBezTo>
                  <a:cubicBezTo>
                    <a:pt x="1635" y="6973"/>
                    <a:pt x="1134" y="4537"/>
                    <a:pt x="701" y="2803"/>
                  </a:cubicBezTo>
                  <a:cubicBezTo>
                    <a:pt x="500" y="1936"/>
                    <a:pt x="334" y="1235"/>
                    <a:pt x="234" y="735"/>
                  </a:cubicBezTo>
                  <a:cubicBezTo>
                    <a:pt x="167" y="535"/>
                    <a:pt x="100" y="334"/>
                    <a:pt x="67" y="168"/>
                  </a:cubicBezTo>
                  <a:cubicBezTo>
                    <a:pt x="67" y="101"/>
                    <a:pt x="33" y="34"/>
                    <a:pt x="0"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73" name="Google Shape;2873;p56"/>
            <p:cNvSpPr/>
            <p:nvPr/>
          </p:nvSpPr>
          <p:spPr>
            <a:xfrm>
              <a:off x="4024700" y="1552375"/>
              <a:ext cx="35900" cy="507075"/>
            </a:xfrm>
            <a:custGeom>
              <a:avLst/>
              <a:gdLst/>
              <a:ahLst/>
              <a:cxnLst/>
              <a:rect l="l" t="t" r="r" b="b"/>
              <a:pathLst>
                <a:path w="1436" h="20283" extrusionOk="0">
                  <a:moveTo>
                    <a:pt x="1435" y="1"/>
                  </a:moveTo>
                  <a:cubicBezTo>
                    <a:pt x="1402" y="68"/>
                    <a:pt x="1402" y="134"/>
                    <a:pt x="1402" y="201"/>
                  </a:cubicBezTo>
                  <a:cubicBezTo>
                    <a:pt x="1369" y="368"/>
                    <a:pt x="1335" y="568"/>
                    <a:pt x="1302" y="802"/>
                  </a:cubicBezTo>
                  <a:cubicBezTo>
                    <a:pt x="1235" y="1335"/>
                    <a:pt x="1135" y="2069"/>
                    <a:pt x="1035" y="2970"/>
                  </a:cubicBezTo>
                  <a:cubicBezTo>
                    <a:pt x="835" y="4771"/>
                    <a:pt x="535" y="7306"/>
                    <a:pt x="335" y="10108"/>
                  </a:cubicBezTo>
                  <a:cubicBezTo>
                    <a:pt x="101" y="12910"/>
                    <a:pt x="1" y="15445"/>
                    <a:pt x="1" y="17280"/>
                  </a:cubicBezTo>
                  <a:lnTo>
                    <a:pt x="1" y="20049"/>
                  </a:lnTo>
                  <a:cubicBezTo>
                    <a:pt x="1" y="20115"/>
                    <a:pt x="34" y="20182"/>
                    <a:pt x="34" y="20282"/>
                  </a:cubicBezTo>
                  <a:cubicBezTo>
                    <a:pt x="68" y="20215"/>
                    <a:pt x="68" y="20115"/>
                    <a:pt x="101" y="20049"/>
                  </a:cubicBezTo>
                  <a:lnTo>
                    <a:pt x="101" y="19482"/>
                  </a:lnTo>
                  <a:cubicBezTo>
                    <a:pt x="134" y="18915"/>
                    <a:pt x="134" y="18181"/>
                    <a:pt x="168" y="17280"/>
                  </a:cubicBezTo>
                  <a:cubicBezTo>
                    <a:pt x="234" y="15445"/>
                    <a:pt x="301" y="12910"/>
                    <a:pt x="535" y="10142"/>
                  </a:cubicBezTo>
                  <a:cubicBezTo>
                    <a:pt x="768" y="7340"/>
                    <a:pt x="1002" y="4804"/>
                    <a:pt x="1202" y="2970"/>
                  </a:cubicBezTo>
                  <a:cubicBezTo>
                    <a:pt x="1269" y="2069"/>
                    <a:pt x="1335" y="1369"/>
                    <a:pt x="1402" y="802"/>
                  </a:cubicBezTo>
                  <a:cubicBezTo>
                    <a:pt x="1402" y="568"/>
                    <a:pt x="1435" y="368"/>
                    <a:pt x="1435" y="234"/>
                  </a:cubicBezTo>
                  <a:cubicBezTo>
                    <a:pt x="1435" y="168"/>
                    <a:pt x="1435" y="68"/>
                    <a:pt x="1435"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74" name="Google Shape;2874;p56"/>
            <p:cNvSpPr/>
            <p:nvPr/>
          </p:nvSpPr>
          <p:spPr>
            <a:xfrm>
              <a:off x="3092375" y="1938500"/>
              <a:ext cx="99275" cy="147650"/>
            </a:xfrm>
            <a:custGeom>
              <a:avLst/>
              <a:gdLst/>
              <a:ahLst/>
              <a:cxnLst/>
              <a:rect l="l" t="t" r="r" b="b"/>
              <a:pathLst>
                <a:path w="3971" h="5906" extrusionOk="0">
                  <a:moveTo>
                    <a:pt x="34" y="0"/>
                  </a:moveTo>
                  <a:lnTo>
                    <a:pt x="34" y="0"/>
                  </a:lnTo>
                  <a:cubicBezTo>
                    <a:pt x="1" y="67"/>
                    <a:pt x="1268" y="1101"/>
                    <a:pt x="2302" y="2769"/>
                  </a:cubicBezTo>
                  <a:cubicBezTo>
                    <a:pt x="3325" y="4386"/>
                    <a:pt x="3891" y="5905"/>
                    <a:pt x="3968" y="5905"/>
                  </a:cubicBezTo>
                  <a:cubicBezTo>
                    <a:pt x="3969" y="5905"/>
                    <a:pt x="3969" y="5905"/>
                    <a:pt x="3970" y="5905"/>
                  </a:cubicBezTo>
                  <a:cubicBezTo>
                    <a:pt x="3903" y="5538"/>
                    <a:pt x="3803" y="5204"/>
                    <a:pt x="3670" y="4904"/>
                  </a:cubicBezTo>
                  <a:cubicBezTo>
                    <a:pt x="3336" y="4103"/>
                    <a:pt x="2969" y="3336"/>
                    <a:pt x="2502" y="2636"/>
                  </a:cubicBezTo>
                  <a:cubicBezTo>
                    <a:pt x="2035" y="1935"/>
                    <a:pt x="1502" y="1268"/>
                    <a:pt x="868" y="668"/>
                  </a:cubicBezTo>
                  <a:cubicBezTo>
                    <a:pt x="634" y="434"/>
                    <a:pt x="334" y="201"/>
                    <a:pt x="34"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75" name="Google Shape;2875;p56"/>
            <p:cNvSpPr/>
            <p:nvPr/>
          </p:nvSpPr>
          <p:spPr>
            <a:xfrm>
              <a:off x="3094050" y="1938500"/>
              <a:ext cx="115950" cy="101750"/>
            </a:xfrm>
            <a:custGeom>
              <a:avLst/>
              <a:gdLst/>
              <a:ahLst/>
              <a:cxnLst/>
              <a:rect l="l" t="t" r="r" b="b"/>
              <a:pathLst>
                <a:path w="4638" h="4070" extrusionOk="0">
                  <a:moveTo>
                    <a:pt x="0" y="0"/>
                  </a:moveTo>
                  <a:lnTo>
                    <a:pt x="0" y="0"/>
                  </a:lnTo>
                  <a:cubicBezTo>
                    <a:pt x="234" y="167"/>
                    <a:pt x="534" y="301"/>
                    <a:pt x="834" y="401"/>
                  </a:cubicBezTo>
                  <a:cubicBezTo>
                    <a:pt x="1501" y="734"/>
                    <a:pt x="2135" y="1101"/>
                    <a:pt x="2736" y="1568"/>
                  </a:cubicBezTo>
                  <a:cubicBezTo>
                    <a:pt x="3303" y="2035"/>
                    <a:pt x="3770" y="2602"/>
                    <a:pt x="4170" y="3236"/>
                  </a:cubicBezTo>
                  <a:cubicBezTo>
                    <a:pt x="4303" y="3536"/>
                    <a:pt x="4470" y="3803"/>
                    <a:pt x="4637" y="4070"/>
                  </a:cubicBezTo>
                  <a:cubicBezTo>
                    <a:pt x="4570" y="3770"/>
                    <a:pt x="4470" y="3470"/>
                    <a:pt x="4303" y="3169"/>
                  </a:cubicBezTo>
                  <a:cubicBezTo>
                    <a:pt x="3970" y="2502"/>
                    <a:pt x="3470" y="1902"/>
                    <a:pt x="2869" y="1401"/>
                  </a:cubicBezTo>
                  <a:cubicBezTo>
                    <a:pt x="2269" y="934"/>
                    <a:pt x="1602" y="534"/>
                    <a:pt x="901" y="267"/>
                  </a:cubicBezTo>
                  <a:cubicBezTo>
                    <a:pt x="601" y="134"/>
                    <a:pt x="301" y="34"/>
                    <a:pt x="0"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76" name="Google Shape;2876;p56"/>
            <p:cNvSpPr/>
            <p:nvPr/>
          </p:nvSpPr>
          <p:spPr>
            <a:xfrm>
              <a:off x="3136575" y="1653800"/>
              <a:ext cx="181000" cy="166475"/>
            </a:xfrm>
            <a:custGeom>
              <a:avLst/>
              <a:gdLst/>
              <a:ahLst/>
              <a:cxnLst/>
              <a:rect l="l" t="t" r="r" b="b"/>
              <a:pathLst>
                <a:path w="7240" h="6659" extrusionOk="0">
                  <a:moveTo>
                    <a:pt x="2053" y="215"/>
                  </a:moveTo>
                  <a:cubicBezTo>
                    <a:pt x="2145" y="215"/>
                    <a:pt x="2241" y="226"/>
                    <a:pt x="2336" y="247"/>
                  </a:cubicBezTo>
                  <a:cubicBezTo>
                    <a:pt x="2903" y="414"/>
                    <a:pt x="3370" y="847"/>
                    <a:pt x="3570" y="1415"/>
                  </a:cubicBezTo>
                  <a:cubicBezTo>
                    <a:pt x="3770" y="1915"/>
                    <a:pt x="3703" y="2482"/>
                    <a:pt x="3436" y="2949"/>
                  </a:cubicBezTo>
                  <a:cubicBezTo>
                    <a:pt x="3203" y="3349"/>
                    <a:pt x="2803" y="3649"/>
                    <a:pt x="2369" y="3816"/>
                  </a:cubicBezTo>
                  <a:cubicBezTo>
                    <a:pt x="2190" y="3861"/>
                    <a:pt x="2012" y="3886"/>
                    <a:pt x="1836" y="3887"/>
                  </a:cubicBezTo>
                  <a:lnTo>
                    <a:pt x="1836" y="3887"/>
                  </a:lnTo>
                  <a:cubicBezTo>
                    <a:pt x="1707" y="3622"/>
                    <a:pt x="1597" y="3352"/>
                    <a:pt x="1502" y="3082"/>
                  </a:cubicBezTo>
                  <a:cubicBezTo>
                    <a:pt x="1302" y="2482"/>
                    <a:pt x="1001" y="1848"/>
                    <a:pt x="1068" y="1181"/>
                  </a:cubicBezTo>
                  <a:cubicBezTo>
                    <a:pt x="1101" y="881"/>
                    <a:pt x="1235" y="581"/>
                    <a:pt x="1502" y="380"/>
                  </a:cubicBezTo>
                  <a:cubicBezTo>
                    <a:pt x="1661" y="267"/>
                    <a:pt x="1852" y="215"/>
                    <a:pt x="2053" y="215"/>
                  </a:cubicBezTo>
                  <a:close/>
                  <a:moveTo>
                    <a:pt x="2064" y="1"/>
                  </a:moveTo>
                  <a:cubicBezTo>
                    <a:pt x="1815" y="1"/>
                    <a:pt x="1576" y="76"/>
                    <a:pt x="1368" y="214"/>
                  </a:cubicBezTo>
                  <a:cubicBezTo>
                    <a:pt x="1101" y="447"/>
                    <a:pt x="901" y="781"/>
                    <a:pt x="868" y="1148"/>
                  </a:cubicBezTo>
                  <a:cubicBezTo>
                    <a:pt x="835" y="1515"/>
                    <a:pt x="868" y="1882"/>
                    <a:pt x="968" y="2215"/>
                  </a:cubicBezTo>
                  <a:cubicBezTo>
                    <a:pt x="1068" y="2549"/>
                    <a:pt x="1201" y="2849"/>
                    <a:pt x="1302" y="3149"/>
                  </a:cubicBezTo>
                  <a:cubicBezTo>
                    <a:pt x="1400" y="3402"/>
                    <a:pt x="1504" y="3643"/>
                    <a:pt x="1617" y="3878"/>
                  </a:cubicBezTo>
                  <a:lnTo>
                    <a:pt x="1617" y="3878"/>
                  </a:lnTo>
                  <a:cubicBezTo>
                    <a:pt x="1475" y="3863"/>
                    <a:pt x="1336" y="3832"/>
                    <a:pt x="1201" y="3783"/>
                  </a:cubicBezTo>
                  <a:cubicBezTo>
                    <a:pt x="935" y="3683"/>
                    <a:pt x="668" y="3516"/>
                    <a:pt x="468" y="3316"/>
                  </a:cubicBezTo>
                  <a:cubicBezTo>
                    <a:pt x="267" y="3116"/>
                    <a:pt x="134" y="2916"/>
                    <a:pt x="1" y="2682"/>
                  </a:cubicBezTo>
                  <a:lnTo>
                    <a:pt x="1" y="2682"/>
                  </a:lnTo>
                  <a:cubicBezTo>
                    <a:pt x="1" y="2682"/>
                    <a:pt x="1" y="2749"/>
                    <a:pt x="67" y="2882"/>
                  </a:cubicBezTo>
                  <a:cubicBezTo>
                    <a:pt x="134" y="3049"/>
                    <a:pt x="267" y="3216"/>
                    <a:pt x="401" y="3383"/>
                  </a:cubicBezTo>
                  <a:cubicBezTo>
                    <a:pt x="601" y="3616"/>
                    <a:pt x="868" y="3783"/>
                    <a:pt x="1168" y="3883"/>
                  </a:cubicBezTo>
                  <a:cubicBezTo>
                    <a:pt x="1337" y="3953"/>
                    <a:pt x="1511" y="4000"/>
                    <a:pt x="1687" y="4020"/>
                  </a:cubicBezTo>
                  <a:lnTo>
                    <a:pt x="1687" y="4020"/>
                  </a:lnTo>
                  <a:cubicBezTo>
                    <a:pt x="1823" y="4291"/>
                    <a:pt x="1971" y="4554"/>
                    <a:pt x="2135" y="4817"/>
                  </a:cubicBezTo>
                  <a:cubicBezTo>
                    <a:pt x="2703" y="5751"/>
                    <a:pt x="3637" y="6418"/>
                    <a:pt x="4704" y="6618"/>
                  </a:cubicBezTo>
                  <a:cubicBezTo>
                    <a:pt x="4854" y="6646"/>
                    <a:pt x="5005" y="6659"/>
                    <a:pt x="5156" y="6659"/>
                  </a:cubicBezTo>
                  <a:cubicBezTo>
                    <a:pt x="5743" y="6659"/>
                    <a:pt x="6321" y="6456"/>
                    <a:pt x="6772" y="6085"/>
                  </a:cubicBezTo>
                  <a:cubicBezTo>
                    <a:pt x="6906" y="5951"/>
                    <a:pt x="7039" y="5818"/>
                    <a:pt x="7139" y="5651"/>
                  </a:cubicBezTo>
                  <a:cubicBezTo>
                    <a:pt x="7172" y="5584"/>
                    <a:pt x="7206" y="5517"/>
                    <a:pt x="7239" y="5451"/>
                  </a:cubicBezTo>
                  <a:lnTo>
                    <a:pt x="7239" y="5451"/>
                  </a:lnTo>
                  <a:cubicBezTo>
                    <a:pt x="7072" y="5684"/>
                    <a:pt x="6906" y="5884"/>
                    <a:pt x="6705" y="6051"/>
                  </a:cubicBezTo>
                  <a:cubicBezTo>
                    <a:pt x="6266" y="6387"/>
                    <a:pt x="5746" y="6563"/>
                    <a:pt x="5209" y="6563"/>
                  </a:cubicBezTo>
                  <a:cubicBezTo>
                    <a:pt x="5053" y="6563"/>
                    <a:pt x="4895" y="6548"/>
                    <a:pt x="4737" y="6518"/>
                  </a:cubicBezTo>
                  <a:cubicBezTo>
                    <a:pt x="3737" y="6285"/>
                    <a:pt x="2869" y="5651"/>
                    <a:pt x="2336" y="4750"/>
                  </a:cubicBezTo>
                  <a:cubicBezTo>
                    <a:pt x="2175" y="4516"/>
                    <a:pt x="2033" y="4276"/>
                    <a:pt x="1908" y="4032"/>
                  </a:cubicBezTo>
                  <a:lnTo>
                    <a:pt x="1908" y="4032"/>
                  </a:lnTo>
                  <a:cubicBezTo>
                    <a:pt x="2075" y="4030"/>
                    <a:pt x="2241" y="4003"/>
                    <a:pt x="2402" y="3950"/>
                  </a:cubicBezTo>
                  <a:cubicBezTo>
                    <a:pt x="2903" y="3816"/>
                    <a:pt x="3336" y="3483"/>
                    <a:pt x="3603" y="3049"/>
                  </a:cubicBezTo>
                  <a:cubicBezTo>
                    <a:pt x="3903" y="2515"/>
                    <a:pt x="3970" y="1915"/>
                    <a:pt x="3770" y="1348"/>
                  </a:cubicBezTo>
                  <a:cubicBezTo>
                    <a:pt x="3570" y="714"/>
                    <a:pt x="3036" y="214"/>
                    <a:pt x="2402" y="47"/>
                  </a:cubicBezTo>
                  <a:cubicBezTo>
                    <a:pt x="2289" y="16"/>
                    <a:pt x="2175" y="1"/>
                    <a:pt x="2064" y="1"/>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77" name="Google Shape;2877;p56"/>
            <p:cNvSpPr/>
            <p:nvPr/>
          </p:nvSpPr>
          <p:spPr>
            <a:xfrm>
              <a:off x="3302525" y="1554875"/>
              <a:ext cx="424500" cy="437850"/>
            </a:xfrm>
            <a:custGeom>
              <a:avLst/>
              <a:gdLst/>
              <a:ahLst/>
              <a:cxnLst/>
              <a:rect l="l" t="t" r="r" b="b"/>
              <a:pathLst>
                <a:path w="16980" h="17514" extrusionOk="0">
                  <a:moveTo>
                    <a:pt x="4833" y="167"/>
                  </a:moveTo>
                  <a:cubicBezTo>
                    <a:pt x="5416" y="167"/>
                    <a:pt x="5991" y="426"/>
                    <a:pt x="6405" y="868"/>
                  </a:cubicBezTo>
                  <a:cubicBezTo>
                    <a:pt x="6839" y="1402"/>
                    <a:pt x="7006" y="2069"/>
                    <a:pt x="6872" y="2736"/>
                  </a:cubicBezTo>
                  <a:cubicBezTo>
                    <a:pt x="6772" y="3337"/>
                    <a:pt x="6505" y="3904"/>
                    <a:pt x="6072" y="4337"/>
                  </a:cubicBezTo>
                  <a:cubicBezTo>
                    <a:pt x="5705" y="4738"/>
                    <a:pt x="5238" y="5038"/>
                    <a:pt x="4737" y="5238"/>
                  </a:cubicBezTo>
                  <a:cubicBezTo>
                    <a:pt x="4491" y="5337"/>
                    <a:pt x="4238" y="5418"/>
                    <a:pt x="3982" y="5482"/>
                  </a:cubicBezTo>
                  <a:lnTo>
                    <a:pt x="3982" y="5482"/>
                  </a:lnTo>
                  <a:cubicBezTo>
                    <a:pt x="3796" y="5104"/>
                    <a:pt x="3636" y="4710"/>
                    <a:pt x="3503" y="4304"/>
                  </a:cubicBezTo>
                  <a:cubicBezTo>
                    <a:pt x="3170" y="3537"/>
                    <a:pt x="3036" y="2703"/>
                    <a:pt x="3103" y="1869"/>
                  </a:cubicBezTo>
                  <a:cubicBezTo>
                    <a:pt x="3170" y="1102"/>
                    <a:pt x="3737" y="435"/>
                    <a:pt x="4471" y="201"/>
                  </a:cubicBezTo>
                  <a:cubicBezTo>
                    <a:pt x="4591" y="178"/>
                    <a:pt x="4712" y="167"/>
                    <a:pt x="4833" y="167"/>
                  </a:cubicBezTo>
                  <a:close/>
                  <a:moveTo>
                    <a:pt x="12869" y="4345"/>
                  </a:moveTo>
                  <a:cubicBezTo>
                    <a:pt x="12984" y="4345"/>
                    <a:pt x="13098" y="4354"/>
                    <a:pt x="13210" y="4371"/>
                  </a:cubicBezTo>
                  <a:cubicBezTo>
                    <a:pt x="13644" y="4438"/>
                    <a:pt x="14044" y="4671"/>
                    <a:pt x="14311" y="5005"/>
                  </a:cubicBezTo>
                  <a:cubicBezTo>
                    <a:pt x="14578" y="5372"/>
                    <a:pt x="14711" y="5839"/>
                    <a:pt x="14678" y="6272"/>
                  </a:cubicBezTo>
                  <a:cubicBezTo>
                    <a:pt x="14644" y="6773"/>
                    <a:pt x="14478" y="7206"/>
                    <a:pt x="14244" y="7606"/>
                  </a:cubicBezTo>
                  <a:cubicBezTo>
                    <a:pt x="13744" y="8440"/>
                    <a:pt x="12943" y="9074"/>
                    <a:pt x="12043" y="9408"/>
                  </a:cubicBezTo>
                  <a:cubicBezTo>
                    <a:pt x="11399" y="9646"/>
                    <a:pt x="10705" y="9765"/>
                    <a:pt x="10008" y="9765"/>
                  </a:cubicBezTo>
                  <a:cubicBezTo>
                    <a:pt x="9729" y="9765"/>
                    <a:pt x="9450" y="9746"/>
                    <a:pt x="9174" y="9708"/>
                  </a:cubicBezTo>
                  <a:cubicBezTo>
                    <a:pt x="9056" y="9687"/>
                    <a:pt x="8940" y="9663"/>
                    <a:pt x="8823" y="9636"/>
                  </a:cubicBezTo>
                  <a:lnTo>
                    <a:pt x="8823" y="9636"/>
                  </a:lnTo>
                  <a:cubicBezTo>
                    <a:pt x="8966" y="8452"/>
                    <a:pt x="9376" y="7315"/>
                    <a:pt x="10041" y="6306"/>
                  </a:cubicBezTo>
                  <a:cubicBezTo>
                    <a:pt x="10475" y="5538"/>
                    <a:pt x="11109" y="4938"/>
                    <a:pt x="11909" y="4538"/>
                  </a:cubicBezTo>
                  <a:cubicBezTo>
                    <a:pt x="12206" y="4414"/>
                    <a:pt x="12540" y="4345"/>
                    <a:pt x="12869" y="4345"/>
                  </a:cubicBezTo>
                  <a:close/>
                  <a:moveTo>
                    <a:pt x="4828" y="1"/>
                  </a:moveTo>
                  <a:cubicBezTo>
                    <a:pt x="4698" y="1"/>
                    <a:pt x="4567" y="12"/>
                    <a:pt x="4437" y="34"/>
                  </a:cubicBezTo>
                  <a:cubicBezTo>
                    <a:pt x="4037" y="134"/>
                    <a:pt x="3670" y="368"/>
                    <a:pt x="3436" y="702"/>
                  </a:cubicBezTo>
                  <a:cubicBezTo>
                    <a:pt x="3170" y="1035"/>
                    <a:pt x="3003" y="1435"/>
                    <a:pt x="2936" y="1836"/>
                  </a:cubicBezTo>
                  <a:cubicBezTo>
                    <a:pt x="2836" y="2703"/>
                    <a:pt x="2969" y="3570"/>
                    <a:pt x="3303" y="4371"/>
                  </a:cubicBezTo>
                  <a:cubicBezTo>
                    <a:pt x="3438" y="4769"/>
                    <a:pt x="3599" y="5156"/>
                    <a:pt x="3784" y="5529"/>
                  </a:cubicBezTo>
                  <a:lnTo>
                    <a:pt x="3784" y="5529"/>
                  </a:lnTo>
                  <a:cubicBezTo>
                    <a:pt x="3324" y="5629"/>
                    <a:pt x="2856" y="5677"/>
                    <a:pt x="2394" y="5677"/>
                  </a:cubicBezTo>
                  <a:cubicBezTo>
                    <a:pt x="2308" y="5677"/>
                    <a:pt x="2221" y="5675"/>
                    <a:pt x="2136" y="5672"/>
                  </a:cubicBezTo>
                  <a:cubicBezTo>
                    <a:pt x="1402" y="5638"/>
                    <a:pt x="835" y="5572"/>
                    <a:pt x="468" y="5538"/>
                  </a:cubicBezTo>
                  <a:lnTo>
                    <a:pt x="1" y="5505"/>
                  </a:lnTo>
                  <a:lnTo>
                    <a:pt x="434" y="5605"/>
                  </a:lnTo>
                  <a:cubicBezTo>
                    <a:pt x="1001" y="5672"/>
                    <a:pt x="1568" y="5738"/>
                    <a:pt x="2102" y="5772"/>
                  </a:cubicBezTo>
                  <a:cubicBezTo>
                    <a:pt x="2191" y="5775"/>
                    <a:pt x="2281" y="5777"/>
                    <a:pt x="2370" y="5777"/>
                  </a:cubicBezTo>
                  <a:cubicBezTo>
                    <a:pt x="2859" y="5777"/>
                    <a:pt x="3348" y="5727"/>
                    <a:pt x="3830" y="5621"/>
                  </a:cubicBezTo>
                  <a:lnTo>
                    <a:pt x="3830" y="5621"/>
                  </a:lnTo>
                  <a:cubicBezTo>
                    <a:pt x="4462" y="6864"/>
                    <a:pt x="5362" y="7950"/>
                    <a:pt x="6472" y="8807"/>
                  </a:cubicBezTo>
                  <a:cubicBezTo>
                    <a:pt x="7134" y="9276"/>
                    <a:pt x="7864" y="9631"/>
                    <a:pt x="8645" y="9815"/>
                  </a:cubicBezTo>
                  <a:lnTo>
                    <a:pt x="8645" y="9815"/>
                  </a:lnTo>
                  <a:cubicBezTo>
                    <a:pt x="8466" y="11607"/>
                    <a:pt x="8852" y="13446"/>
                    <a:pt x="9808" y="15045"/>
                  </a:cubicBezTo>
                  <a:cubicBezTo>
                    <a:pt x="10375" y="16113"/>
                    <a:pt x="11309" y="16913"/>
                    <a:pt x="12443" y="17380"/>
                  </a:cubicBezTo>
                  <a:cubicBezTo>
                    <a:pt x="12754" y="17469"/>
                    <a:pt x="13080" y="17514"/>
                    <a:pt x="13411" y="17514"/>
                  </a:cubicBezTo>
                  <a:cubicBezTo>
                    <a:pt x="13577" y="17514"/>
                    <a:pt x="13744" y="17502"/>
                    <a:pt x="13911" y="17480"/>
                  </a:cubicBezTo>
                  <a:cubicBezTo>
                    <a:pt x="14311" y="17380"/>
                    <a:pt x="14711" y="17247"/>
                    <a:pt x="15078" y="17080"/>
                  </a:cubicBezTo>
                  <a:cubicBezTo>
                    <a:pt x="15578" y="16813"/>
                    <a:pt x="16079" y="16513"/>
                    <a:pt x="16512" y="16179"/>
                  </a:cubicBezTo>
                  <a:cubicBezTo>
                    <a:pt x="16679" y="16046"/>
                    <a:pt x="16779" y="15979"/>
                    <a:pt x="16879" y="15912"/>
                  </a:cubicBezTo>
                  <a:lnTo>
                    <a:pt x="16979" y="15812"/>
                  </a:lnTo>
                  <a:cubicBezTo>
                    <a:pt x="16913" y="15812"/>
                    <a:pt x="16879" y="15846"/>
                    <a:pt x="16846" y="15879"/>
                  </a:cubicBezTo>
                  <a:lnTo>
                    <a:pt x="16479" y="16146"/>
                  </a:lnTo>
                  <a:cubicBezTo>
                    <a:pt x="16012" y="16480"/>
                    <a:pt x="15545" y="16746"/>
                    <a:pt x="15011" y="17013"/>
                  </a:cubicBezTo>
                  <a:cubicBezTo>
                    <a:pt x="14533" y="17263"/>
                    <a:pt x="13990" y="17396"/>
                    <a:pt x="13447" y="17396"/>
                  </a:cubicBezTo>
                  <a:cubicBezTo>
                    <a:pt x="13118" y="17396"/>
                    <a:pt x="12790" y="17347"/>
                    <a:pt x="12476" y="17247"/>
                  </a:cubicBezTo>
                  <a:cubicBezTo>
                    <a:pt x="11375" y="16813"/>
                    <a:pt x="10475" y="16013"/>
                    <a:pt x="9908" y="14978"/>
                  </a:cubicBezTo>
                  <a:cubicBezTo>
                    <a:pt x="9174" y="13744"/>
                    <a:pt x="8774" y="12343"/>
                    <a:pt x="8774" y="10909"/>
                  </a:cubicBezTo>
                  <a:cubicBezTo>
                    <a:pt x="8759" y="10554"/>
                    <a:pt x="8768" y="10200"/>
                    <a:pt x="8801" y="9850"/>
                  </a:cubicBezTo>
                  <a:lnTo>
                    <a:pt x="8801" y="9850"/>
                  </a:lnTo>
                  <a:cubicBezTo>
                    <a:pt x="8913" y="9873"/>
                    <a:pt x="9026" y="9892"/>
                    <a:pt x="9141" y="9908"/>
                  </a:cubicBezTo>
                  <a:cubicBezTo>
                    <a:pt x="9433" y="9957"/>
                    <a:pt x="9728" y="9980"/>
                    <a:pt x="10023" y="9980"/>
                  </a:cubicBezTo>
                  <a:cubicBezTo>
                    <a:pt x="10739" y="9980"/>
                    <a:pt x="11458" y="9844"/>
                    <a:pt x="12143" y="9608"/>
                  </a:cubicBezTo>
                  <a:cubicBezTo>
                    <a:pt x="13077" y="9241"/>
                    <a:pt x="13911" y="8574"/>
                    <a:pt x="14444" y="7707"/>
                  </a:cubicBezTo>
                  <a:cubicBezTo>
                    <a:pt x="14711" y="7273"/>
                    <a:pt x="14878" y="6806"/>
                    <a:pt x="14911" y="6306"/>
                  </a:cubicBezTo>
                  <a:cubicBezTo>
                    <a:pt x="14945" y="5805"/>
                    <a:pt x="14811" y="5305"/>
                    <a:pt x="14511" y="4871"/>
                  </a:cubicBezTo>
                  <a:cubicBezTo>
                    <a:pt x="14211" y="4504"/>
                    <a:pt x="13744" y="4237"/>
                    <a:pt x="13243" y="4171"/>
                  </a:cubicBezTo>
                  <a:cubicBezTo>
                    <a:pt x="13123" y="4153"/>
                    <a:pt x="13002" y="4145"/>
                    <a:pt x="12882" y="4145"/>
                  </a:cubicBezTo>
                  <a:cubicBezTo>
                    <a:pt x="12535" y="4145"/>
                    <a:pt x="12189" y="4214"/>
                    <a:pt x="11842" y="4337"/>
                  </a:cubicBezTo>
                  <a:cubicBezTo>
                    <a:pt x="11042" y="4738"/>
                    <a:pt x="10341" y="5372"/>
                    <a:pt x="9874" y="6172"/>
                  </a:cubicBezTo>
                  <a:cubicBezTo>
                    <a:pt x="9221" y="7230"/>
                    <a:pt x="8819" y="8401"/>
                    <a:pt x="8669" y="9598"/>
                  </a:cubicBezTo>
                  <a:lnTo>
                    <a:pt x="8669" y="9598"/>
                  </a:lnTo>
                  <a:cubicBezTo>
                    <a:pt x="7917" y="9402"/>
                    <a:pt x="7200" y="9077"/>
                    <a:pt x="6572" y="8641"/>
                  </a:cubicBezTo>
                  <a:cubicBezTo>
                    <a:pt x="5501" y="7818"/>
                    <a:pt x="4634" y="6773"/>
                    <a:pt x="4028" y="5574"/>
                  </a:cubicBezTo>
                  <a:lnTo>
                    <a:pt x="4028" y="5574"/>
                  </a:lnTo>
                  <a:cubicBezTo>
                    <a:pt x="4278" y="5511"/>
                    <a:pt x="4526" y="5433"/>
                    <a:pt x="4771" y="5338"/>
                  </a:cubicBezTo>
                  <a:cubicBezTo>
                    <a:pt x="5304" y="5138"/>
                    <a:pt x="5771" y="4838"/>
                    <a:pt x="6172" y="4404"/>
                  </a:cubicBezTo>
                  <a:cubicBezTo>
                    <a:pt x="6605" y="3971"/>
                    <a:pt x="6906" y="3370"/>
                    <a:pt x="7039" y="2736"/>
                  </a:cubicBezTo>
                  <a:cubicBezTo>
                    <a:pt x="7172" y="2036"/>
                    <a:pt x="6972" y="1302"/>
                    <a:pt x="6539" y="768"/>
                  </a:cubicBezTo>
                  <a:cubicBezTo>
                    <a:pt x="6095" y="269"/>
                    <a:pt x="5467" y="1"/>
                    <a:pt x="4828" y="1"/>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78" name="Google Shape;2878;p56"/>
            <p:cNvSpPr/>
            <p:nvPr/>
          </p:nvSpPr>
          <p:spPr>
            <a:xfrm>
              <a:off x="3232475" y="1364750"/>
              <a:ext cx="206850" cy="107350"/>
            </a:xfrm>
            <a:custGeom>
              <a:avLst/>
              <a:gdLst/>
              <a:ahLst/>
              <a:cxnLst/>
              <a:rect l="l" t="t" r="r" b="b"/>
              <a:pathLst>
                <a:path w="8274" h="4294" extrusionOk="0">
                  <a:moveTo>
                    <a:pt x="8273" y="1"/>
                  </a:moveTo>
                  <a:lnTo>
                    <a:pt x="8273" y="1"/>
                  </a:lnTo>
                  <a:cubicBezTo>
                    <a:pt x="8240" y="1"/>
                    <a:pt x="8040" y="534"/>
                    <a:pt x="7506" y="1235"/>
                  </a:cubicBezTo>
                  <a:cubicBezTo>
                    <a:pt x="6114" y="3080"/>
                    <a:pt x="3937" y="4140"/>
                    <a:pt x="1645" y="4140"/>
                  </a:cubicBezTo>
                  <a:cubicBezTo>
                    <a:pt x="1575" y="4140"/>
                    <a:pt x="1505" y="4139"/>
                    <a:pt x="1435" y="4137"/>
                  </a:cubicBezTo>
                  <a:cubicBezTo>
                    <a:pt x="616" y="4107"/>
                    <a:pt x="100" y="3966"/>
                    <a:pt x="14" y="3966"/>
                  </a:cubicBezTo>
                  <a:cubicBezTo>
                    <a:pt x="5" y="3966"/>
                    <a:pt x="1" y="3967"/>
                    <a:pt x="1" y="3970"/>
                  </a:cubicBezTo>
                  <a:cubicBezTo>
                    <a:pt x="101" y="4037"/>
                    <a:pt x="234" y="4070"/>
                    <a:pt x="368" y="4104"/>
                  </a:cubicBezTo>
                  <a:cubicBezTo>
                    <a:pt x="701" y="4204"/>
                    <a:pt x="1068" y="4237"/>
                    <a:pt x="1435" y="4270"/>
                  </a:cubicBezTo>
                  <a:cubicBezTo>
                    <a:pt x="1620" y="4286"/>
                    <a:pt x="1805" y="4293"/>
                    <a:pt x="1989" y="4293"/>
                  </a:cubicBezTo>
                  <a:cubicBezTo>
                    <a:pt x="4224" y="4293"/>
                    <a:pt x="6342" y="3184"/>
                    <a:pt x="7606" y="1335"/>
                  </a:cubicBezTo>
                  <a:cubicBezTo>
                    <a:pt x="7806" y="1035"/>
                    <a:pt x="8006" y="701"/>
                    <a:pt x="8140" y="401"/>
                  </a:cubicBezTo>
                  <a:cubicBezTo>
                    <a:pt x="8207" y="267"/>
                    <a:pt x="8240" y="134"/>
                    <a:pt x="8273" y="1"/>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79" name="Google Shape;2879;p56"/>
            <p:cNvSpPr/>
            <p:nvPr/>
          </p:nvSpPr>
          <p:spPr>
            <a:xfrm>
              <a:off x="3544375" y="1408600"/>
              <a:ext cx="49225" cy="42075"/>
            </a:xfrm>
            <a:custGeom>
              <a:avLst/>
              <a:gdLst/>
              <a:ahLst/>
              <a:cxnLst/>
              <a:rect l="l" t="t" r="r" b="b"/>
              <a:pathLst>
                <a:path w="1969" h="1683" extrusionOk="0">
                  <a:moveTo>
                    <a:pt x="1754" y="1"/>
                  </a:moveTo>
                  <a:cubicBezTo>
                    <a:pt x="1699" y="1"/>
                    <a:pt x="1636" y="5"/>
                    <a:pt x="1568" y="15"/>
                  </a:cubicBezTo>
                  <a:cubicBezTo>
                    <a:pt x="868" y="148"/>
                    <a:pt x="300" y="615"/>
                    <a:pt x="67" y="1249"/>
                  </a:cubicBezTo>
                  <a:cubicBezTo>
                    <a:pt x="0" y="1516"/>
                    <a:pt x="0" y="1682"/>
                    <a:pt x="34" y="1682"/>
                  </a:cubicBezTo>
                  <a:cubicBezTo>
                    <a:pt x="200" y="1282"/>
                    <a:pt x="467" y="915"/>
                    <a:pt x="801" y="615"/>
                  </a:cubicBezTo>
                  <a:cubicBezTo>
                    <a:pt x="1134" y="348"/>
                    <a:pt x="1535" y="148"/>
                    <a:pt x="1968" y="48"/>
                  </a:cubicBezTo>
                  <a:cubicBezTo>
                    <a:pt x="1968" y="24"/>
                    <a:pt x="1885" y="1"/>
                    <a:pt x="1754" y="1"/>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0" name="Google Shape;2880;p56"/>
            <p:cNvSpPr/>
            <p:nvPr/>
          </p:nvSpPr>
          <p:spPr>
            <a:xfrm>
              <a:off x="3752850" y="1377725"/>
              <a:ext cx="70075" cy="92950"/>
            </a:xfrm>
            <a:custGeom>
              <a:avLst/>
              <a:gdLst/>
              <a:ahLst/>
              <a:cxnLst/>
              <a:rect l="l" t="t" r="r" b="b"/>
              <a:pathLst>
                <a:path w="2803" h="3718" extrusionOk="0">
                  <a:moveTo>
                    <a:pt x="1746" y="232"/>
                  </a:moveTo>
                  <a:cubicBezTo>
                    <a:pt x="1797" y="232"/>
                    <a:pt x="1850" y="237"/>
                    <a:pt x="1902" y="249"/>
                  </a:cubicBezTo>
                  <a:cubicBezTo>
                    <a:pt x="2169" y="316"/>
                    <a:pt x="2402" y="516"/>
                    <a:pt x="2502" y="816"/>
                  </a:cubicBezTo>
                  <a:cubicBezTo>
                    <a:pt x="2569" y="1083"/>
                    <a:pt x="2502" y="1383"/>
                    <a:pt x="2336" y="1583"/>
                  </a:cubicBezTo>
                  <a:cubicBezTo>
                    <a:pt x="2120" y="1870"/>
                    <a:pt x="1784" y="2020"/>
                    <a:pt x="1439" y="2020"/>
                  </a:cubicBezTo>
                  <a:cubicBezTo>
                    <a:pt x="1304" y="2020"/>
                    <a:pt x="1166" y="1997"/>
                    <a:pt x="1035" y="1950"/>
                  </a:cubicBezTo>
                  <a:cubicBezTo>
                    <a:pt x="1028" y="1948"/>
                    <a:pt x="1021" y="1946"/>
                    <a:pt x="1015" y="1943"/>
                  </a:cubicBezTo>
                  <a:lnTo>
                    <a:pt x="1015" y="1943"/>
                  </a:lnTo>
                  <a:cubicBezTo>
                    <a:pt x="955" y="1750"/>
                    <a:pt x="915" y="1550"/>
                    <a:pt x="901" y="1350"/>
                  </a:cubicBezTo>
                  <a:cubicBezTo>
                    <a:pt x="901" y="1083"/>
                    <a:pt x="968" y="783"/>
                    <a:pt x="1135" y="549"/>
                  </a:cubicBezTo>
                  <a:cubicBezTo>
                    <a:pt x="1272" y="356"/>
                    <a:pt x="1501" y="232"/>
                    <a:pt x="1746" y="232"/>
                  </a:cubicBezTo>
                  <a:close/>
                  <a:moveTo>
                    <a:pt x="1773" y="1"/>
                  </a:moveTo>
                  <a:cubicBezTo>
                    <a:pt x="1463" y="1"/>
                    <a:pt x="1167" y="160"/>
                    <a:pt x="968" y="416"/>
                  </a:cubicBezTo>
                  <a:cubicBezTo>
                    <a:pt x="768" y="682"/>
                    <a:pt x="701" y="1016"/>
                    <a:pt x="734" y="1350"/>
                  </a:cubicBezTo>
                  <a:cubicBezTo>
                    <a:pt x="747" y="1523"/>
                    <a:pt x="776" y="1695"/>
                    <a:pt x="820" y="1861"/>
                  </a:cubicBezTo>
                  <a:lnTo>
                    <a:pt x="820" y="1861"/>
                  </a:lnTo>
                  <a:cubicBezTo>
                    <a:pt x="596" y="1750"/>
                    <a:pt x="386" y="1586"/>
                    <a:pt x="234" y="1383"/>
                  </a:cubicBezTo>
                  <a:cubicBezTo>
                    <a:pt x="167" y="1283"/>
                    <a:pt x="67" y="1183"/>
                    <a:pt x="1" y="1083"/>
                  </a:cubicBezTo>
                  <a:lnTo>
                    <a:pt x="1" y="1083"/>
                  </a:lnTo>
                  <a:cubicBezTo>
                    <a:pt x="34" y="1183"/>
                    <a:pt x="67" y="1316"/>
                    <a:pt x="167" y="1416"/>
                  </a:cubicBezTo>
                  <a:cubicBezTo>
                    <a:pt x="343" y="1710"/>
                    <a:pt x="597" y="1925"/>
                    <a:pt x="882" y="2064"/>
                  </a:cubicBezTo>
                  <a:lnTo>
                    <a:pt x="882" y="2064"/>
                  </a:lnTo>
                  <a:cubicBezTo>
                    <a:pt x="1093" y="2677"/>
                    <a:pt x="1510" y="3211"/>
                    <a:pt x="2069" y="3551"/>
                  </a:cubicBezTo>
                  <a:cubicBezTo>
                    <a:pt x="2169" y="3651"/>
                    <a:pt x="2302" y="3685"/>
                    <a:pt x="2436" y="3718"/>
                  </a:cubicBezTo>
                  <a:cubicBezTo>
                    <a:pt x="2035" y="3451"/>
                    <a:pt x="1702" y="3118"/>
                    <a:pt x="1402" y="2751"/>
                  </a:cubicBezTo>
                  <a:cubicBezTo>
                    <a:pt x="1279" y="2567"/>
                    <a:pt x="1170" y="2362"/>
                    <a:pt x="1086" y="2145"/>
                  </a:cubicBezTo>
                  <a:lnTo>
                    <a:pt x="1086" y="2145"/>
                  </a:lnTo>
                  <a:cubicBezTo>
                    <a:pt x="1208" y="2182"/>
                    <a:pt x="1334" y="2200"/>
                    <a:pt x="1458" y="2200"/>
                  </a:cubicBezTo>
                  <a:cubicBezTo>
                    <a:pt x="1853" y="2200"/>
                    <a:pt x="2238" y="2019"/>
                    <a:pt x="2502" y="1683"/>
                  </a:cubicBezTo>
                  <a:cubicBezTo>
                    <a:pt x="2736" y="1416"/>
                    <a:pt x="2803" y="1049"/>
                    <a:pt x="2702" y="749"/>
                  </a:cubicBezTo>
                  <a:cubicBezTo>
                    <a:pt x="2602" y="382"/>
                    <a:pt x="2302" y="82"/>
                    <a:pt x="1935" y="15"/>
                  </a:cubicBezTo>
                  <a:cubicBezTo>
                    <a:pt x="1881" y="5"/>
                    <a:pt x="1827" y="1"/>
                    <a:pt x="1773" y="1"/>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1" name="Google Shape;2881;p56"/>
            <p:cNvSpPr/>
            <p:nvPr/>
          </p:nvSpPr>
          <p:spPr>
            <a:xfrm>
              <a:off x="3779525" y="1314500"/>
              <a:ext cx="76750" cy="34425"/>
            </a:xfrm>
            <a:custGeom>
              <a:avLst/>
              <a:gdLst/>
              <a:ahLst/>
              <a:cxnLst/>
              <a:rect l="l" t="t" r="r" b="b"/>
              <a:pathLst>
                <a:path w="3070" h="1377" extrusionOk="0">
                  <a:moveTo>
                    <a:pt x="704" y="1"/>
                  </a:moveTo>
                  <a:cubicBezTo>
                    <a:pt x="636" y="1"/>
                    <a:pt x="568" y="4"/>
                    <a:pt x="501" y="9"/>
                  </a:cubicBezTo>
                  <a:cubicBezTo>
                    <a:pt x="168" y="43"/>
                    <a:pt x="1" y="109"/>
                    <a:pt x="1" y="143"/>
                  </a:cubicBezTo>
                  <a:cubicBezTo>
                    <a:pt x="568" y="143"/>
                    <a:pt x="1102" y="243"/>
                    <a:pt x="1669" y="409"/>
                  </a:cubicBezTo>
                  <a:cubicBezTo>
                    <a:pt x="2169" y="676"/>
                    <a:pt x="2636" y="977"/>
                    <a:pt x="3036" y="1377"/>
                  </a:cubicBezTo>
                  <a:cubicBezTo>
                    <a:pt x="3070" y="1377"/>
                    <a:pt x="2970" y="1177"/>
                    <a:pt x="2770" y="943"/>
                  </a:cubicBezTo>
                  <a:cubicBezTo>
                    <a:pt x="2469" y="643"/>
                    <a:pt x="2136" y="376"/>
                    <a:pt x="1736" y="209"/>
                  </a:cubicBezTo>
                  <a:cubicBezTo>
                    <a:pt x="1402" y="70"/>
                    <a:pt x="1045" y="1"/>
                    <a:pt x="704" y="1"/>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2" name="Google Shape;2882;p56"/>
            <p:cNvSpPr/>
            <p:nvPr/>
          </p:nvSpPr>
          <p:spPr>
            <a:xfrm>
              <a:off x="3747850" y="1384750"/>
              <a:ext cx="394475" cy="295250"/>
            </a:xfrm>
            <a:custGeom>
              <a:avLst/>
              <a:gdLst/>
              <a:ahLst/>
              <a:cxnLst/>
              <a:rect l="l" t="t" r="r" b="b"/>
              <a:pathLst>
                <a:path w="15779" h="11810" extrusionOk="0">
                  <a:moveTo>
                    <a:pt x="15778" y="3437"/>
                  </a:moveTo>
                  <a:cubicBezTo>
                    <a:pt x="15745" y="3437"/>
                    <a:pt x="15712" y="3470"/>
                    <a:pt x="15678" y="3470"/>
                  </a:cubicBezTo>
                  <a:lnTo>
                    <a:pt x="15569" y="3533"/>
                  </a:lnTo>
                  <a:lnTo>
                    <a:pt x="15569" y="3533"/>
                  </a:lnTo>
                  <a:cubicBezTo>
                    <a:pt x="15639" y="3500"/>
                    <a:pt x="15708" y="3460"/>
                    <a:pt x="15778" y="3437"/>
                  </a:cubicBezTo>
                  <a:close/>
                  <a:moveTo>
                    <a:pt x="10162" y="234"/>
                  </a:moveTo>
                  <a:cubicBezTo>
                    <a:pt x="10469" y="234"/>
                    <a:pt x="10777" y="278"/>
                    <a:pt x="11075" y="368"/>
                  </a:cubicBezTo>
                  <a:cubicBezTo>
                    <a:pt x="12242" y="702"/>
                    <a:pt x="13176" y="1636"/>
                    <a:pt x="13577" y="2803"/>
                  </a:cubicBezTo>
                  <a:cubicBezTo>
                    <a:pt x="13705" y="3265"/>
                    <a:pt x="13745" y="3742"/>
                    <a:pt x="13697" y="4205"/>
                  </a:cubicBezTo>
                  <a:lnTo>
                    <a:pt x="13697" y="4205"/>
                  </a:lnTo>
                  <a:cubicBezTo>
                    <a:pt x="12679" y="4488"/>
                    <a:pt x="11610" y="4638"/>
                    <a:pt x="10541" y="4638"/>
                  </a:cubicBezTo>
                  <a:cubicBezTo>
                    <a:pt x="10108" y="4638"/>
                    <a:pt x="9674" y="4604"/>
                    <a:pt x="9274" y="4504"/>
                  </a:cubicBezTo>
                  <a:cubicBezTo>
                    <a:pt x="8807" y="4404"/>
                    <a:pt x="8373" y="4204"/>
                    <a:pt x="8006" y="3871"/>
                  </a:cubicBezTo>
                  <a:cubicBezTo>
                    <a:pt x="7639" y="3570"/>
                    <a:pt x="7439" y="3070"/>
                    <a:pt x="7439" y="2603"/>
                  </a:cubicBezTo>
                  <a:cubicBezTo>
                    <a:pt x="7439" y="2069"/>
                    <a:pt x="7606" y="1569"/>
                    <a:pt x="7939" y="1135"/>
                  </a:cubicBezTo>
                  <a:cubicBezTo>
                    <a:pt x="8523" y="552"/>
                    <a:pt x="9337" y="234"/>
                    <a:pt x="10162" y="234"/>
                  </a:cubicBezTo>
                  <a:close/>
                  <a:moveTo>
                    <a:pt x="10102" y="1"/>
                  </a:moveTo>
                  <a:cubicBezTo>
                    <a:pt x="9242" y="1"/>
                    <a:pt x="8396" y="355"/>
                    <a:pt x="7773" y="1002"/>
                  </a:cubicBezTo>
                  <a:cubicBezTo>
                    <a:pt x="7406" y="1436"/>
                    <a:pt x="7206" y="2003"/>
                    <a:pt x="7206" y="2570"/>
                  </a:cubicBezTo>
                  <a:cubicBezTo>
                    <a:pt x="7206" y="3103"/>
                    <a:pt x="7439" y="3637"/>
                    <a:pt x="7873" y="4004"/>
                  </a:cubicBezTo>
                  <a:cubicBezTo>
                    <a:pt x="8240" y="4304"/>
                    <a:pt x="8673" y="4538"/>
                    <a:pt x="9174" y="4638"/>
                  </a:cubicBezTo>
                  <a:cubicBezTo>
                    <a:pt x="9607" y="4738"/>
                    <a:pt x="10074" y="4771"/>
                    <a:pt x="10508" y="4771"/>
                  </a:cubicBezTo>
                  <a:cubicBezTo>
                    <a:pt x="11579" y="4744"/>
                    <a:pt x="12651" y="4589"/>
                    <a:pt x="13688" y="4286"/>
                  </a:cubicBezTo>
                  <a:lnTo>
                    <a:pt x="13688" y="4286"/>
                  </a:lnTo>
                  <a:cubicBezTo>
                    <a:pt x="13599" y="4997"/>
                    <a:pt x="13304" y="5672"/>
                    <a:pt x="12810" y="6206"/>
                  </a:cubicBezTo>
                  <a:cubicBezTo>
                    <a:pt x="12009" y="7040"/>
                    <a:pt x="10975" y="7607"/>
                    <a:pt x="9841" y="7840"/>
                  </a:cubicBezTo>
                  <a:cubicBezTo>
                    <a:pt x="8807" y="8040"/>
                    <a:pt x="7773" y="8140"/>
                    <a:pt x="6705" y="8174"/>
                  </a:cubicBezTo>
                  <a:cubicBezTo>
                    <a:pt x="5805" y="8174"/>
                    <a:pt x="4871" y="8274"/>
                    <a:pt x="3970" y="8474"/>
                  </a:cubicBezTo>
                  <a:cubicBezTo>
                    <a:pt x="2636" y="8707"/>
                    <a:pt x="1401" y="9408"/>
                    <a:pt x="567" y="10475"/>
                  </a:cubicBezTo>
                  <a:cubicBezTo>
                    <a:pt x="367" y="10776"/>
                    <a:pt x="201" y="11109"/>
                    <a:pt x="67" y="11443"/>
                  </a:cubicBezTo>
                  <a:cubicBezTo>
                    <a:pt x="34" y="11543"/>
                    <a:pt x="34" y="11643"/>
                    <a:pt x="0" y="11710"/>
                  </a:cubicBezTo>
                  <a:cubicBezTo>
                    <a:pt x="0" y="11743"/>
                    <a:pt x="0" y="11776"/>
                    <a:pt x="0" y="11810"/>
                  </a:cubicBezTo>
                  <a:cubicBezTo>
                    <a:pt x="134" y="11343"/>
                    <a:pt x="367" y="10909"/>
                    <a:pt x="634" y="10509"/>
                  </a:cubicBezTo>
                  <a:cubicBezTo>
                    <a:pt x="1501" y="9508"/>
                    <a:pt x="2669" y="8841"/>
                    <a:pt x="3970" y="8607"/>
                  </a:cubicBezTo>
                  <a:cubicBezTo>
                    <a:pt x="4904" y="8441"/>
                    <a:pt x="5805" y="8374"/>
                    <a:pt x="6705" y="8340"/>
                  </a:cubicBezTo>
                  <a:cubicBezTo>
                    <a:pt x="7773" y="8340"/>
                    <a:pt x="8840" y="8240"/>
                    <a:pt x="9874" y="8007"/>
                  </a:cubicBezTo>
                  <a:cubicBezTo>
                    <a:pt x="11042" y="7807"/>
                    <a:pt x="12142" y="7206"/>
                    <a:pt x="12976" y="6339"/>
                  </a:cubicBezTo>
                  <a:cubicBezTo>
                    <a:pt x="13509" y="5745"/>
                    <a:pt x="13828" y="5000"/>
                    <a:pt x="13909" y="4219"/>
                  </a:cubicBezTo>
                  <a:lnTo>
                    <a:pt x="13909" y="4219"/>
                  </a:lnTo>
                  <a:cubicBezTo>
                    <a:pt x="14089" y="4163"/>
                    <a:pt x="14267" y="4103"/>
                    <a:pt x="14444" y="4037"/>
                  </a:cubicBezTo>
                  <a:cubicBezTo>
                    <a:pt x="14778" y="3904"/>
                    <a:pt x="15111" y="3771"/>
                    <a:pt x="15445" y="3604"/>
                  </a:cubicBezTo>
                  <a:lnTo>
                    <a:pt x="15569" y="3533"/>
                  </a:lnTo>
                  <a:lnTo>
                    <a:pt x="15569" y="3533"/>
                  </a:lnTo>
                  <a:cubicBezTo>
                    <a:pt x="15539" y="3547"/>
                    <a:pt x="15508" y="3560"/>
                    <a:pt x="15478" y="3570"/>
                  </a:cubicBezTo>
                  <a:cubicBezTo>
                    <a:pt x="15245" y="3670"/>
                    <a:pt x="14911" y="3804"/>
                    <a:pt x="14444" y="3971"/>
                  </a:cubicBezTo>
                  <a:cubicBezTo>
                    <a:pt x="14270" y="4032"/>
                    <a:pt x="14094" y="4089"/>
                    <a:pt x="13917" y="4142"/>
                  </a:cubicBezTo>
                  <a:lnTo>
                    <a:pt x="13917" y="4142"/>
                  </a:lnTo>
                  <a:cubicBezTo>
                    <a:pt x="13956" y="3676"/>
                    <a:pt x="13911" y="3200"/>
                    <a:pt x="13777" y="2736"/>
                  </a:cubicBezTo>
                  <a:cubicBezTo>
                    <a:pt x="13377" y="1502"/>
                    <a:pt x="12376" y="535"/>
                    <a:pt x="11108" y="168"/>
                  </a:cubicBezTo>
                  <a:cubicBezTo>
                    <a:pt x="10779" y="55"/>
                    <a:pt x="10440" y="1"/>
                    <a:pt x="10102" y="1"/>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3" name="Google Shape;2883;p56"/>
            <p:cNvSpPr/>
            <p:nvPr/>
          </p:nvSpPr>
          <p:spPr>
            <a:xfrm>
              <a:off x="3737000" y="1811800"/>
              <a:ext cx="145125" cy="67500"/>
            </a:xfrm>
            <a:custGeom>
              <a:avLst/>
              <a:gdLst/>
              <a:ahLst/>
              <a:cxnLst/>
              <a:rect l="l" t="t" r="r" b="b"/>
              <a:pathLst>
                <a:path w="5805" h="2700" extrusionOk="0">
                  <a:moveTo>
                    <a:pt x="1973" y="1"/>
                  </a:moveTo>
                  <a:cubicBezTo>
                    <a:pt x="1629" y="1"/>
                    <a:pt x="1280" y="43"/>
                    <a:pt x="935" y="131"/>
                  </a:cubicBezTo>
                  <a:cubicBezTo>
                    <a:pt x="601" y="198"/>
                    <a:pt x="301" y="332"/>
                    <a:pt x="1" y="532"/>
                  </a:cubicBezTo>
                  <a:cubicBezTo>
                    <a:pt x="4" y="535"/>
                    <a:pt x="9" y="536"/>
                    <a:pt x="16" y="536"/>
                  </a:cubicBezTo>
                  <a:cubicBezTo>
                    <a:pt x="95" y="536"/>
                    <a:pt x="420" y="387"/>
                    <a:pt x="968" y="265"/>
                  </a:cubicBezTo>
                  <a:cubicBezTo>
                    <a:pt x="1246" y="214"/>
                    <a:pt x="1523" y="189"/>
                    <a:pt x="1798" y="189"/>
                  </a:cubicBezTo>
                  <a:cubicBezTo>
                    <a:pt x="3140" y="189"/>
                    <a:pt x="4407" y="786"/>
                    <a:pt x="5238" y="1866"/>
                  </a:cubicBezTo>
                  <a:cubicBezTo>
                    <a:pt x="5638" y="2366"/>
                    <a:pt x="5772" y="2700"/>
                    <a:pt x="5805" y="2700"/>
                  </a:cubicBezTo>
                  <a:cubicBezTo>
                    <a:pt x="5738" y="2366"/>
                    <a:pt x="5571" y="2066"/>
                    <a:pt x="5371" y="1799"/>
                  </a:cubicBezTo>
                  <a:cubicBezTo>
                    <a:pt x="4600" y="656"/>
                    <a:pt x="3321" y="1"/>
                    <a:pt x="1973" y="1"/>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4" name="Google Shape;2884;p56"/>
            <p:cNvSpPr/>
            <p:nvPr/>
          </p:nvSpPr>
          <p:spPr>
            <a:xfrm>
              <a:off x="3857925" y="1958500"/>
              <a:ext cx="145975" cy="46875"/>
            </a:xfrm>
            <a:custGeom>
              <a:avLst/>
              <a:gdLst/>
              <a:ahLst/>
              <a:cxnLst/>
              <a:rect l="l" t="t" r="r" b="b"/>
              <a:pathLst>
                <a:path w="5839" h="1875" extrusionOk="0">
                  <a:moveTo>
                    <a:pt x="5838" y="1"/>
                  </a:moveTo>
                  <a:lnTo>
                    <a:pt x="5838" y="1"/>
                  </a:lnTo>
                  <a:cubicBezTo>
                    <a:pt x="5805" y="1"/>
                    <a:pt x="5605" y="335"/>
                    <a:pt x="5138" y="701"/>
                  </a:cubicBezTo>
                  <a:cubicBezTo>
                    <a:pt x="4457" y="1325"/>
                    <a:pt x="3585" y="1649"/>
                    <a:pt x="2707" y="1649"/>
                  </a:cubicBezTo>
                  <a:cubicBezTo>
                    <a:pt x="2035" y="1649"/>
                    <a:pt x="1361" y="1459"/>
                    <a:pt x="768" y="1068"/>
                  </a:cubicBezTo>
                  <a:cubicBezTo>
                    <a:pt x="291" y="750"/>
                    <a:pt x="26" y="432"/>
                    <a:pt x="2" y="432"/>
                  </a:cubicBezTo>
                  <a:cubicBezTo>
                    <a:pt x="1" y="432"/>
                    <a:pt x="1" y="433"/>
                    <a:pt x="1" y="435"/>
                  </a:cubicBezTo>
                  <a:cubicBezTo>
                    <a:pt x="134" y="735"/>
                    <a:pt x="401" y="1002"/>
                    <a:pt x="668" y="1168"/>
                  </a:cubicBezTo>
                  <a:cubicBezTo>
                    <a:pt x="1292" y="1644"/>
                    <a:pt x="2030" y="1875"/>
                    <a:pt x="2765" y="1875"/>
                  </a:cubicBezTo>
                  <a:cubicBezTo>
                    <a:pt x="3678" y="1875"/>
                    <a:pt x="4587" y="1519"/>
                    <a:pt x="5271" y="835"/>
                  </a:cubicBezTo>
                  <a:cubicBezTo>
                    <a:pt x="5538" y="601"/>
                    <a:pt x="5705" y="301"/>
                    <a:pt x="5838" y="1"/>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5" name="Google Shape;2885;p56"/>
            <p:cNvSpPr/>
            <p:nvPr/>
          </p:nvSpPr>
          <p:spPr>
            <a:xfrm>
              <a:off x="3927150" y="1737525"/>
              <a:ext cx="109250" cy="48375"/>
            </a:xfrm>
            <a:custGeom>
              <a:avLst/>
              <a:gdLst/>
              <a:ahLst/>
              <a:cxnLst/>
              <a:rect l="l" t="t" r="r" b="b"/>
              <a:pathLst>
                <a:path w="4370" h="1935" extrusionOk="0">
                  <a:moveTo>
                    <a:pt x="2697" y="1"/>
                  </a:moveTo>
                  <a:cubicBezTo>
                    <a:pt x="1769" y="1"/>
                    <a:pt x="878" y="444"/>
                    <a:pt x="334" y="1234"/>
                  </a:cubicBezTo>
                  <a:cubicBezTo>
                    <a:pt x="167" y="1435"/>
                    <a:pt x="34" y="1668"/>
                    <a:pt x="0" y="1935"/>
                  </a:cubicBezTo>
                  <a:cubicBezTo>
                    <a:pt x="34" y="1935"/>
                    <a:pt x="167" y="1668"/>
                    <a:pt x="434" y="1335"/>
                  </a:cubicBezTo>
                  <a:cubicBezTo>
                    <a:pt x="1022" y="593"/>
                    <a:pt x="1904" y="185"/>
                    <a:pt x="2810" y="185"/>
                  </a:cubicBezTo>
                  <a:cubicBezTo>
                    <a:pt x="3086" y="185"/>
                    <a:pt x="3364" y="223"/>
                    <a:pt x="3636" y="300"/>
                  </a:cubicBezTo>
                  <a:cubicBezTo>
                    <a:pt x="4024" y="420"/>
                    <a:pt x="4305" y="539"/>
                    <a:pt x="4360" y="539"/>
                  </a:cubicBezTo>
                  <a:cubicBezTo>
                    <a:pt x="4367" y="539"/>
                    <a:pt x="4370" y="538"/>
                    <a:pt x="4370" y="534"/>
                  </a:cubicBezTo>
                  <a:cubicBezTo>
                    <a:pt x="4170" y="367"/>
                    <a:pt x="3936" y="234"/>
                    <a:pt x="3669" y="167"/>
                  </a:cubicBezTo>
                  <a:cubicBezTo>
                    <a:pt x="3350" y="55"/>
                    <a:pt x="3021" y="1"/>
                    <a:pt x="2697" y="1"/>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6" name="Google Shape;2886;p56"/>
            <p:cNvSpPr/>
            <p:nvPr/>
          </p:nvSpPr>
          <p:spPr>
            <a:xfrm>
              <a:off x="4130625" y="1638250"/>
              <a:ext cx="296900" cy="177700"/>
            </a:xfrm>
            <a:custGeom>
              <a:avLst/>
              <a:gdLst/>
              <a:ahLst/>
              <a:cxnLst/>
              <a:rect l="l" t="t" r="r" b="b"/>
              <a:pathLst>
                <a:path w="11876" h="7108" extrusionOk="0">
                  <a:moveTo>
                    <a:pt x="2192" y="223"/>
                  </a:moveTo>
                  <a:cubicBezTo>
                    <a:pt x="2330" y="223"/>
                    <a:pt x="2468" y="238"/>
                    <a:pt x="2602" y="269"/>
                  </a:cubicBezTo>
                  <a:cubicBezTo>
                    <a:pt x="3036" y="335"/>
                    <a:pt x="3436" y="569"/>
                    <a:pt x="3770" y="869"/>
                  </a:cubicBezTo>
                  <a:cubicBezTo>
                    <a:pt x="4037" y="1169"/>
                    <a:pt x="4270" y="1503"/>
                    <a:pt x="4403" y="1903"/>
                  </a:cubicBezTo>
                  <a:cubicBezTo>
                    <a:pt x="4637" y="2637"/>
                    <a:pt x="4637" y="3404"/>
                    <a:pt x="4403" y="4138"/>
                  </a:cubicBezTo>
                  <a:cubicBezTo>
                    <a:pt x="4168" y="4869"/>
                    <a:pt x="3732" y="5534"/>
                    <a:pt x="3154" y="6061"/>
                  </a:cubicBezTo>
                  <a:lnTo>
                    <a:pt x="3154" y="6061"/>
                  </a:lnTo>
                  <a:cubicBezTo>
                    <a:pt x="2372" y="5629"/>
                    <a:pt x="1672" y="5044"/>
                    <a:pt x="1101" y="4338"/>
                  </a:cubicBezTo>
                  <a:cubicBezTo>
                    <a:pt x="768" y="3938"/>
                    <a:pt x="534" y="3471"/>
                    <a:pt x="401" y="2971"/>
                  </a:cubicBezTo>
                  <a:cubicBezTo>
                    <a:pt x="267" y="2470"/>
                    <a:pt x="267" y="1970"/>
                    <a:pt x="401" y="1503"/>
                  </a:cubicBezTo>
                  <a:cubicBezTo>
                    <a:pt x="534" y="1036"/>
                    <a:pt x="868" y="669"/>
                    <a:pt x="1268" y="435"/>
                  </a:cubicBezTo>
                  <a:cubicBezTo>
                    <a:pt x="1567" y="297"/>
                    <a:pt x="1883" y="223"/>
                    <a:pt x="2192" y="223"/>
                  </a:cubicBezTo>
                  <a:close/>
                  <a:moveTo>
                    <a:pt x="2122" y="0"/>
                  </a:moveTo>
                  <a:cubicBezTo>
                    <a:pt x="1796" y="0"/>
                    <a:pt x="1475" y="82"/>
                    <a:pt x="1168" y="235"/>
                  </a:cubicBezTo>
                  <a:cubicBezTo>
                    <a:pt x="701" y="469"/>
                    <a:pt x="334" y="902"/>
                    <a:pt x="200" y="1436"/>
                  </a:cubicBezTo>
                  <a:cubicBezTo>
                    <a:pt x="34" y="1936"/>
                    <a:pt x="0" y="2504"/>
                    <a:pt x="167" y="3004"/>
                  </a:cubicBezTo>
                  <a:cubicBezTo>
                    <a:pt x="334" y="3538"/>
                    <a:pt x="567" y="4038"/>
                    <a:pt x="934" y="4472"/>
                  </a:cubicBezTo>
                  <a:cubicBezTo>
                    <a:pt x="1508" y="5178"/>
                    <a:pt x="2212" y="5761"/>
                    <a:pt x="2997" y="6198"/>
                  </a:cubicBezTo>
                  <a:lnTo>
                    <a:pt x="2997" y="6198"/>
                  </a:lnTo>
                  <a:cubicBezTo>
                    <a:pt x="2801" y="6361"/>
                    <a:pt x="2591" y="6509"/>
                    <a:pt x="2369" y="6640"/>
                  </a:cubicBezTo>
                  <a:cubicBezTo>
                    <a:pt x="2035" y="6840"/>
                    <a:pt x="1635" y="6973"/>
                    <a:pt x="1268" y="7107"/>
                  </a:cubicBezTo>
                  <a:cubicBezTo>
                    <a:pt x="1368" y="7107"/>
                    <a:pt x="1468" y="7073"/>
                    <a:pt x="1568" y="7040"/>
                  </a:cubicBezTo>
                  <a:cubicBezTo>
                    <a:pt x="1868" y="6973"/>
                    <a:pt x="2135" y="6840"/>
                    <a:pt x="2402" y="6707"/>
                  </a:cubicBezTo>
                  <a:cubicBezTo>
                    <a:pt x="2650" y="6573"/>
                    <a:pt x="2876" y="6418"/>
                    <a:pt x="3087" y="6247"/>
                  </a:cubicBezTo>
                  <a:lnTo>
                    <a:pt x="3087" y="6247"/>
                  </a:lnTo>
                  <a:cubicBezTo>
                    <a:pt x="4059" y="6770"/>
                    <a:pt x="5150" y="7071"/>
                    <a:pt x="6271" y="7107"/>
                  </a:cubicBezTo>
                  <a:cubicBezTo>
                    <a:pt x="6308" y="7108"/>
                    <a:pt x="6344" y="7108"/>
                    <a:pt x="6380" y="7108"/>
                  </a:cubicBezTo>
                  <a:cubicBezTo>
                    <a:pt x="8073" y="7108"/>
                    <a:pt x="9629" y="6344"/>
                    <a:pt x="10675" y="5005"/>
                  </a:cubicBezTo>
                  <a:cubicBezTo>
                    <a:pt x="11375" y="4138"/>
                    <a:pt x="11809" y="3037"/>
                    <a:pt x="11875" y="1903"/>
                  </a:cubicBezTo>
                  <a:cubicBezTo>
                    <a:pt x="11875" y="1736"/>
                    <a:pt x="11875" y="1536"/>
                    <a:pt x="11875" y="1369"/>
                  </a:cubicBezTo>
                  <a:cubicBezTo>
                    <a:pt x="11842" y="1236"/>
                    <a:pt x="11842" y="1103"/>
                    <a:pt x="11809" y="1002"/>
                  </a:cubicBezTo>
                  <a:cubicBezTo>
                    <a:pt x="11775" y="869"/>
                    <a:pt x="11775" y="769"/>
                    <a:pt x="11742" y="669"/>
                  </a:cubicBezTo>
                  <a:lnTo>
                    <a:pt x="11742" y="669"/>
                  </a:lnTo>
                  <a:cubicBezTo>
                    <a:pt x="11775" y="1103"/>
                    <a:pt x="11809" y="1503"/>
                    <a:pt x="11809" y="1903"/>
                  </a:cubicBezTo>
                  <a:cubicBezTo>
                    <a:pt x="11579" y="4729"/>
                    <a:pt x="9244" y="6908"/>
                    <a:pt x="6432" y="6908"/>
                  </a:cubicBezTo>
                  <a:cubicBezTo>
                    <a:pt x="6390" y="6908"/>
                    <a:pt x="6347" y="6908"/>
                    <a:pt x="6305" y="6907"/>
                  </a:cubicBezTo>
                  <a:cubicBezTo>
                    <a:pt x="5223" y="6889"/>
                    <a:pt x="4178" y="6607"/>
                    <a:pt x="3247" y="6111"/>
                  </a:cubicBezTo>
                  <a:lnTo>
                    <a:pt x="3247" y="6111"/>
                  </a:lnTo>
                  <a:cubicBezTo>
                    <a:pt x="3347" y="6024"/>
                    <a:pt x="3443" y="5933"/>
                    <a:pt x="3536" y="5839"/>
                  </a:cubicBezTo>
                  <a:cubicBezTo>
                    <a:pt x="4003" y="5339"/>
                    <a:pt x="4337" y="4772"/>
                    <a:pt x="4537" y="4171"/>
                  </a:cubicBezTo>
                  <a:cubicBezTo>
                    <a:pt x="4770" y="3404"/>
                    <a:pt x="4770" y="2604"/>
                    <a:pt x="4570" y="1836"/>
                  </a:cubicBezTo>
                  <a:cubicBezTo>
                    <a:pt x="4403" y="1403"/>
                    <a:pt x="4203" y="1036"/>
                    <a:pt x="3870" y="702"/>
                  </a:cubicBezTo>
                  <a:cubicBezTo>
                    <a:pt x="3536" y="369"/>
                    <a:pt x="3103" y="135"/>
                    <a:pt x="2636" y="68"/>
                  </a:cubicBezTo>
                  <a:cubicBezTo>
                    <a:pt x="2464" y="23"/>
                    <a:pt x="2292" y="0"/>
                    <a:pt x="2122" y="0"/>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7" name="Google Shape;2887;p56"/>
            <p:cNvSpPr/>
            <p:nvPr/>
          </p:nvSpPr>
          <p:spPr>
            <a:xfrm>
              <a:off x="4482550" y="1649950"/>
              <a:ext cx="70900" cy="221025"/>
            </a:xfrm>
            <a:custGeom>
              <a:avLst/>
              <a:gdLst/>
              <a:ahLst/>
              <a:cxnLst/>
              <a:rect l="l" t="t" r="r" b="b"/>
              <a:pathLst>
                <a:path w="2836" h="8841" extrusionOk="0">
                  <a:moveTo>
                    <a:pt x="2835" y="1"/>
                  </a:moveTo>
                  <a:lnTo>
                    <a:pt x="2835" y="1"/>
                  </a:lnTo>
                  <a:cubicBezTo>
                    <a:pt x="2735" y="67"/>
                    <a:pt x="2635" y="168"/>
                    <a:pt x="2602" y="301"/>
                  </a:cubicBezTo>
                  <a:cubicBezTo>
                    <a:pt x="2435" y="468"/>
                    <a:pt x="2235" y="768"/>
                    <a:pt x="2001" y="1135"/>
                  </a:cubicBezTo>
                  <a:cubicBezTo>
                    <a:pt x="1368" y="2102"/>
                    <a:pt x="867" y="3136"/>
                    <a:pt x="534" y="4237"/>
                  </a:cubicBezTo>
                  <a:cubicBezTo>
                    <a:pt x="334" y="4838"/>
                    <a:pt x="200" y="5438"/>
                    <a:pt x="100" y="6072"/>
                  </a:cubicBezTo>
                  <a:cubicBezTo>
                    <a:pt x="0" y="6572"/>
                    <a:pt x="33" y="7106"/>
                    <a:pt x="167" y="7606"/>
                  </a:cubicBezTo>
                  <a:cubicBezTo>
                    <a:pt x="267" y="7940"/>
                    <a:pt x="400" y="8273"/>
                    <a:pt x="634" y="8574"/>
                  </a:cubicBezTo>
                  <a:cubicBezTo>
                    <a:pt x="667" y="8674"/>
                    <a:pt x="767" y="8774"/>
                    <a:pt x="867" y="8840"/>
                  </a:cubicBezTo>
                  <a:cubicBezTo>
                    <a:pt x="634" y="8440"/>
                    <a:pt x="434" y="8040"/>
                    <a:pt x="300" y="7606"/>
                  </a:cubicBezTo>
                  <a:cubicBezTo>
                    <a:pt x="200" y="7106"/>
                    <a:pt x="200" y="6605"/>
                    <a:pt x="300" y="6105"/>
                  </a:cubicBezTo>
                  <a:cubicBezTo>
                    <a:pt x="400" y="5505"/>
                    <a:pt x="567" y="4904"/>
                    <a:pt x="734" y="4304"/>
                  </a:cubicBezTo>
                  <a:cubicBezTo>
                    <a:pt x="1101" y="3236"/>
                    <a:pt x="1568" y="2202"/>
                    <a:pt x="2135" y="1235"/>
                  </a:cubicBezTo>
                  <a:cubicBezTo>
                    <a:pt x="2402" y="835"/>
                    <a:pt x="2635" y="401"/>
                    <a:pt x="2835" y="1"/>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8" name="Google Shape;2888;p56"/>
            <p:cNvSpPr/>
            <p:nvPr/>
          </p:nvSpPr>
          <p:spPr>
            <a:xfrm>
              <a:off x="4658500" y="1630775"/>
              <a:ext cx="59225" cy="191000"/>
            </a:xfrm>
            <a:custGeom>
              <a:avLst/>
              <a:gdLst/>
              <a:ahLst/>
              <a:cxnLst/>
              <a:rect l="l" t="t" r="r" b="b"/>
              <a:pathLst>
                <a:path w="2369" h="7640" extrusionOk="0">
                  <a:moveTo>
                    <a:pt x="1735" y="1"/>
                  </a:moveTo>
                  <a:cubicBezTo>
                    <a:pt x="1702" y="34"/>
                    <a:pt x="1835" y="468"/>
                    <a:pt x="1902" y="1168"/>
                  </a:cubicBezTo>
                  <a:cubicBezTo>
                    <a:pt x="2135" y="3069"/>
                    <a:pt x="1702" y="5004"/>
                    <a:pt x="701" y="6639"/>
                  </a:cubicBezTo>
                  <a:cubicBezTo>
                    <a:pt x="301" y="7272"/>
                    <a:pt x="0" y="7639"/>
                    <a:pt x="34" y="7639"/>
                  </a:cubicBezTo>
                  <a:cubicBezTo>
                    <a:pt x="34" y="7639"/>
                    <a:pt x="134" y="7573"/>
                    <a:pt x="267" y="7406"/>
                  </a:cubicBezTo>
                  <a:cubicBezTo>
                    <a:pt x="467" y="7206"/>
                    <a:pt x="634" y="6972"/>
                    <a:pt x="801" y="6739"/>
                  </a:cubicBezTo>
                  <a:cubicBezTo>
                    <a:pt x="1935" y="5104"/>
                    <a:pt x="2369" y="3103"/>
                    <a:pt x="2069" y="1135"/>
                  </a:cubicBezTo>
                  <a:cubicBezTo>
                    <a:pt x="2002" y="868"/>
                    <a:pt x="1935" y="601"/>
                    <a:pt x="1868" y="301"/>
                  </a:cubicBezTo>
                  <a:cubicBezTo>
                    <a:pt x="1835" y="201"/>
                    <a:pt x="1802" y="101"/>
                    <a:pt x="1735" y="1"/>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9" name="Google Shape;2889;p56"/>
            <p:cNvSpPr/>
            <p:nvPr/>
          </p:nvSpPr>
          <p:spPr>
            <a:xfrm>
              <a:off x="3759525" y="2084375"/>
              <a:ext cx="260200" cy="118325"/>
            </a:xfrm>
            <a:custGeom>
              <a:avLst/>
              <a:gdLst/>
              <a:ahLst/>
              <a:cxnLst/>
              <a:rect l="l" t="t" r="r" b="b"/>
              <a:pathLst>
                <a:path w="10408" h="4733" extrusionOk="0">
                  <a:moveTo>
                    <a:pt x="3805" y="1372"/>
                  </a:moveTo>
                  <a:cubicBezTo>
                    <a:pt x="4126" y="1830"/>
                    <a:pt x="4318" y="2380"/>
                    <a:pt x="4337" y="2972"/>
                  </a:cubicBezTo>
                  <a:cubicBezTo>
                    <a:pt x="4404" y="3539"/>
                    <a:pt x="4103" y="4139"/>
                    <a:pt x="3570" y="4406"/>
                  </a:cubicBezTo>
                  <a:cubicBezTo>
                    <a:pt x="3444" y="4469"/>
                    <a:pt x="3303" y="4502"/>
                    <a:pt x="3165" y="4502"/>
                  </a:cubicBezTo>
                  <a:cubicBezTo>
                    <a:pt x="3010" y="4502"/>
                    <a:pt x="2859" y="4461"/>
                    <a:pt x="2736" y="4373"/>
                  </a:cubicBezTo>
                  <a:cubicBezTo>
                    <a:pt x="2469" y="4206"/>
                    <a:pt x="2302" y="3906"/>
                    <a:pt x="2269" y="3605"/>
                  </a:cubicBezTo>
                  <a:cubicBezTo>
                    <a:pt x="2235" y="3272"/>
                    <a:pt x="2335" y="2938"/>
                    <a:pt x="2502" y="2671"/>
                  </a:cubicBezTo>
                  <a:cubicBezTo>
                    <a:pt x="2636" y="2405"/>
                    <a:pt x="2869" y="2138"/>
                    <a:pt x="3103" y="1938"/>
                  </a:cubicBezTo>
                  <a:cubicBezTo>
                    <a:pt x="3315" y="1725"/>
                    <a:pt x="3552" y="1536"/>
                    <a:pt x="3805" y="1372"/>
                  </a:cubicBezTo>
                  <a:close/>
                  <a:moveTo>
                    <a:pt x="1480" y="0"/>
                  </a:moveTo>
                  <a:cubicBezTo>
                    <a:pt x="1228" y="0"/>
                    <a:pt x="977" y="34"/>
                    <a:pt x="734" y="103"/>
                  </a:cubicBezTo>
                  <a:cubicBezTo>
                    <a:pt x="534" y="170"/>
                    <a:pt x="334" y="236"/>
                    <a:pt x="167" y="303"/>
                  </a:cubicBezTo>
                  <a:cubicBezTo>
                    <a:pt x="100" y="336"/>
                    <a:pt x="67" y="370"/>
                    <a:pt x="0" y="437"/>
                  </a:cubicBezTo>
                  <a:cubicBezTo>
                    <a:pt x="234" y="336"/>
                    <a:pt x="501" y="236"/>
                    <a:pt x="734" y="203"/>
                  </a:cubicBezTo>
                  <a:cubicBezTo>
                    <a:pt x="958" y="150"/>
                    <a:pt x="1184" y="124"/>
                    <a:pt x="1410" y="124"/>
                  </a:cubicBezTo>
                  <a:cubicBezTo>
                    <a:pt x="1893" y="124"/>
                    <a:pt x="2371" y="243"/>
                    <a:pt x="2802" y="470"/>
                  </a:cubicBezTo>
                  <a:cubicBezTo>
                    <a:pt x="3137" y="656"/>
                    <a:pt x="3431" y="902"/>
                    <a:pt x="3669" y="1193"/>
                  </a:cubicBezTo>
                  <a:lnTo>
                    <a:pt x="3669" y="1193"/>
                  </a:lnTo>
                  <a:cubicBezTo>
                    <a:pt x="3397" y="1369"/>
                    <a:pt x="3137" y="1570"/>
                    <a:pt x="2902" y="1804"/>
                  </a:cubicBezTo>
                  <a:cubicBezTo>
                    <a:pt x="2669" y="2004"/>
                    <a:pt x="2435" y="2271"/>
                    <a:pt x="2269" y="2571"/>
                  </a:cubicBezTo>
                  <a:cubicBezTo>
                    <a:pt x="2069" y="2905"/>
                    <a:pt x="2002" y="3272"/>
                    <a:pt x="2035" y="3639"/>
                  </a:cubicBezTo>
                  <a:cubicBezTo>
                    <a:pt x="2069" y="4006"/>
                    <a:pt x="2269" y="4339"/>
                    <a:pt x="2569" y="4573"/>
                  </a:cubicBezTo>
                  <a:cubicBezTo>
                    <a:pt x="2753" y="4683"/>
                    <a:pt x="2956" y="4733"/>
                    <a:pt x="3158" y="4733"/>
                  </a:cubicBezTo>
                  <a:cubicBezTo>
                    <a:pt x="3323" y="4733"/>
                    <a:pt x="3486" y="4699"/>
                    <a:pt x="3636" y="4640"/>
                  </a:cubicBezTo>
                  <a:cubicBezTo>
                    <a:pt x="3970" y="4473"/>
                    <a:pt x="4203" y="4206"/>
                    <a:pt x="4337" y="3906"/>
                  </a:cubicBezTo>
                  <a:cubicBezTo>
                    <a:pt x="4470" y="3605"/>
                    <a:pt x="4537" y="3272"/>
                    <a:pt x="4537" y="2972"/>
                  </a:cubicBezTo>
                  <a:cubicBezTo>
                    <a:pt x="4500" y="2347"/>
                    <a:pt x="4292" y="1763"/>
                    <a:pt x="3950" y="1281"/>
                  </a:cubicBezTo>
                  <a:lnTo>
                    <a:pt x="3950" y="1281"/>
                  </a:lnTo>
                  <a:cubicBezTo>
                    <a:pt x="4170" y="1149"/>
                    <a:pt x="4401" y="1034"/>
                    <a:pt x="4637" y="937"/>
                  </a:cubicBezTo>
                  <a:cubicBezTo>
                    <a:pt x="5396" y="585"/>
                    <a:pt x="6243" y="408"/>
                    <a:pt x="7088" y="408"/>
                  </a:cubicBezTo>
                  <a:cubicBezTo>
                    <a:pt x="7284" y="408"/>
                    <a:pt x="7479" y="418"/>
                    <a:pt x="7673" y="437"/>
                  </a:cubicBezTo>
                  <a:cubicBezTo>
                    <a:pt x="8373" y="503"/>
                    <a:pt x="9074" y="703"/>
                    <a:pt x="9707" y="1004"/>
                  </a:cubicBezTo>
                  <a:cubicBezTo>
                    <a:pt x="9874" y="1104"/>
                    <a:pt x="10074" y="1170"/>
                    <a:pt x="10241" y="1270"/>
                  </a:cubicBezTo>
                  <a:cubicBezTo>
                    <a:pt x="10274" y="1304"/>
                    <a:pt x="10341" y="1337"/>
                    <a:pt x="10408" y="1371"/>
                  </a:cubicBezTo>
                  <a:cubicBezTo>
                    <a:pt x="10408" y="1371"/>
                    <a:pt x="10341" y="1337"/>
                    <a:pt x="10208" y="1237"/>
                  </a:cubicBezTo>
                  <a:cubicBezTo>
                    <a:pt x="10074" y="1137"/>
                    <a:pt x="9907" y="1037"/>
                    <a:pt x="9741" y="937"/>
                  </a:cubicBezTo>
                  <a:cubicBezTo>
                    <a:pt x="9107" y="603"/>
                    <a:pt x="8406" y="370"/>
                    <a:pt x="7673" y="303"/>
                  </a:cubicBezTo>
                  <a:cubicBezTo>
                    <a:pt x="7429" y="273"/>
                    <a:pt x="7184" y="258"/>
                    <a:pt x="6939" y="258"/>
                  </a:cubicBezTo>
                  <a:cubicBezTo>
                    <a:pt x="6108" y="258"/>
                    <a:pt x="5276" y="428"/>
                    <a:pt x="4504" y="737"/>
                  </a:cubicBezTo>
                  <a:cubicBezTo>
                    <a:pt x="4271" y="846"/>
                    <a:pt x="4039" y="966"/>
                    <a:pt x="3814" y="1103"/>
                  </a:cubicBezTo>
                  <a:lnTo>
                    <a:pt x="3814" y="1103"/>
                  </a:lnTo>
                  <a:cubicBezTo>
                    <a:pt x="3556" y="789"/>
                    <a:pt x="3236" y="526"/>
                    <a:pt x="2869" y="336"/>
                  </a:cubicBezTo>
                  <a:cubicBezTo>
                    <a:pt x="2433" y="119"/>
                    <a:pt x="1955" y="0"/>
                    <a:pt x="1480" y="0"/>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0" name="Google Shape;2890;p56"/>
            <p:cNvSpPr/>
            <p:nvPr/>
          </p:nvSpPr>
          <p:spPr>
            <a:xfrm>
              <a:off x="4028050" y="2205300"/>
              <a:ext cx="29200" cy="44325"/>
            </a:xfrm>
            <a:custGeom>
              <a:avLst/>
              <a:gdLst/>
              <a:ahLst/>
              <a:cxnLst/>
              <a:rect l="l" t="t" r="r" b="b"/>
              <a:pathLst>
                <a:path w="1168" h="1773" extrusionOk="0">
                  <a:moveTo>
                    <a:pt x="1162" y="1"/>
                  </a:moveTo>
                  <a:cubicBezTo>
                    <a:pt x="1109" y="1"/>
                    <a:pt x="820" y="357"/>
                    <a:pt x="501" y="837"/>
                  </a:cubicBezTo>
                  <a:cubicBezTo>
                    <a:pt x="267" y="1103"/>
                    <a:pt x="100" y="1437"/>
                    <a:pt x="0" y="1771"/>
                  </a:cubicBezTo>
                  <a:cubicBezTo>
                    <a:pt x="2" y="1772"/>
                    <a:pt x="4" y="1773"/>
                    <a:pt x="6" y="1773"/>
                  </a:cubicBezTo>
                  <a:cubicBezTo>
                    <a:pt x="59" y="1773"/>
                    <a:pt x="348" y="1416"/>
                    <a:pt x="668" y="937"/>
                  </a:cubicBezTo>
                  <a:cubicBezTo>
                    <a:pt x="901" y="670"/>
                    <a:pt x="1068" y="336"/>
                    <a:pt x="1168" y="3"/>
                  </a:cubicBezTo>
                  <a:cubicBezTo>
                    <a:pt x="1166" y="1"/>
                    <a:pt x="1165" y="1"/>
                    <a:pt x="1162" y="1"/>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1" name="Google Shape;2891;p56"/>
            <p:cNvSpPr/>
            <p:nvPr/>
          </p:nvSpPr>
          <p:spPr>
            <a:xfrm>
              <a:off x="4130625" y="2317750"/>
              <a:ext cx="60075" cy="36900"/>
            </a:xfrm>
            <a:custGeom>
              <a:avLst/>
              <a:gdLst/>
              <a:ahLst/>
              <a:cxnLst/>
              <a:rect l="l" t="t" r="r" b="b"/>
              <a:pathLst>
                <a:path w="2403" h="1476" extrusionOk="0">
                  <a:moveTo>
                    <a:pt x="599" y="1"/>
                  </a:moveTo>
                  <a:cubicBezTo>
                    <a:pt x="545" y="1"/>
                    <a:pt x="489" y="3"/>
                    <a:pt x="434" y="8"/>
                  </a:cubicBezTo>
                  <a:cubicBezTo>
                    <a:pt x="267" y="8"/>
                    <a:pt x="134" y="75"/>
                    <a:pt x="0" y="141"/>
                  </a:cubicBezTo>
                  <a:cubicBezTo>
                    <a:pt x="84" y="158"/>
                    <a:pt x="159" y="166"/>
                    <a:pt x="230" y="166"/>
                  </a:cubicBezTo>
                  <a:cubicBezTo>
                    <a:pt x="301" y="166"/>
                    <a:pt x="367" y="158"/>
                    <a:pt x="434" y="141"/>
                  </a:cubicBezTo>
                  <a:cubicBezTo>
                    <a:pt x="1101" y="175"/>
                    <a:pt x="1735" y="542"/>
                    <a:pt x="2135" y="1109"/>
                  </a:cubicBezTo>
                  <a:cubicBezTo>
                    <a:pt x="2269" y="1309"/>
                    <a:pt x="2335" y="1476"/>
                    <a:pt x="2369" y="1476"/>
                  </a:cubicBezTo>
                  <a:cubicBezTo>
                    <a:pt x="2402" y="1476"/>
                    <a:pt x="2369" y="1275"/>
                    <a:pt x="2269" y="1042"/>
                  </a:cubicBezTo>
                  <a:cubicBezTo>
                    <a:pt x="1928" y="392"/>
                    <a:pt x="1301" y="1"/>
                    <a:pt x="599" y="1"/>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2" name="Google Shape;2892;p56"/>
            <p:cNvSpPr/>
            <p:nvPr/>
          </p:nvSpPr>
          <p:spPr>
            <a:xfrm>
              <a:off x="3613575" y="2301250"/>
              <a:ext cx="145975" cy="190175"/>
            </a:xfrm>
            <a:custGeom>
              <a:avLst/>
              <a:gdLst/>
              <a:ahLst/>
              <a:cxnLst/>
              <a:rect l="l" t="t" r="r" b="b"/>
              <a:pathLst>
                <a:path w="5839" h="7607" extrusionOk="0">
                  <a:moveTo>
                    <a:pt x="5838" y="1"/>
                  </a:moveTo>
                  <a:cubicBezTo>
                    <a:pt x="5672" y="1"/>
                    <a:pt x="5572" y="67"/>
                    <a:pt x="5438" y="134"/>
                  </a:cubicBezTo>
                  <a:cubicBezTo>
                    <a:pt x="5205" y="234"/>
                    <a:pt x="4871" y="368"/>
                    <a:pt x="4437" y="601"/>
                  </a:cubicBezTo>
                  <a:cubicBezTo>
                    <a:pt x="3337" y="1135"/>
                    <a:pt x="2369" y="1902"/>
                    <a:pt x="1535" y="2769"/>
                  </a:cubicBezTo>
                  <a:cubicBezTo>
                    <a:pt x="668" y="3703"/>
                    <a:pt x="168" y="4871"/>
                    <a:pt x="34" y="6105"/>
                  </a:cubicBezTo>
                  <a:cubicBezTo>
                    <a:pt x="1" y="6472"/>
                    <a:pt x="1" y="6839"/>
                    <a:pt x="68" y="7206"/>
                  </a:cubicBezTo>
                  <a:cubicBezTo>
                    <a:pt x="101" y="7339"/>
                    <a:pt x="134" y="7473"/>
                    <a:pt x="201" y="7606"/>
                  </a:cubicBezTo>
                  <a:cubicBezTo>
                    <a:pt x="134" y="7106"/>
                    <a:pt x="134" y="6605"/>
                    <a:pt x="168" y="6105"/>
                  </a:cubicBezTo>
                  <a:cubicBezTo>
                    <a:pt x="334" y="4938"/>
                    <a:pt x="868" y="3803"/>
                    <a:pt x="1669" y="2936"/>
                  </a:cubicBezTo>
                  <a:cubicBezTo>
                    <a:pt x="2503" y="2036"/>
                    <a:pt x="3470" y="1302"/>
                    <a:pt x="4504" y="735"/>
                  </a:cubicBezTo>
                  <a:cubicBezTo>
                    <a:pt x="5338" y="268"/>
                    <a:pt x="5838" y="1"/>
                    <a:pt x="5838" y="1"/>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3" name="Google Shape;2893;p56"/>
            <p:cNvSpPr/>
            <p:nvPr/>
          </p:nvSpPr>
          <p:spPr>
            <a:xfrm>
              <a:off x="3887125" y="2251225"/>
              <a:ext cx="34200" cy="100925"/>
            </a:xfrm>
            <a:custGeom>
              <a:avLst/>
              <a:gdLst/>
              <a:ahLst/>
              <a:cxnLst/>
              <a:rect l="l" t="t" r="r" b="b"/>
              <a:pathLst>
                <a:path w="1368" h="4037" extrusionOk="0">
                  <a:moveTo>
                    <a:pt x="1334" y="0"/>
                  </a:moveTo>
                  <a:lnTo>
                    <a:pt x="1334" y="0"/>
                  </a:lnTo>
                  <a:cubicBezTo>
                    <a:pt x="1134" y="100"/>
                    <a:pt x="934" y="234"/>
                    <a:pt x="801" y="401"/>
                  </a:cubicBezTo>
                  <a:cubicBezTo>
                    <a:pt x="100" y="1301"/>
                    <a:pt x="0" y="2535"/>
                    <a:pt x="567" y="3536"/>
                  </a:cubicBezTo>
                  <a:cubicBezTo>
                    <a:pt x="667" y="3736"/>
                    <a:pt x="834" y="3903"/>
                    <a:pt x="1001" y="4037"/>
                  </a:cubicBezTo>
                  <a:cubicBezTo>
                    <a:pt x="1034" y="4003"/>
                    <a:pt x="867" y="3803"/>
                    <a:pt x="667" y="3469"/>
                  </a:cubicBezTo>
                  <a:cubicBezTo>
                    <a:pt x="234" y="2502"/>
                    <a:pt x="334" y="1368"/>
                    <a:pt x="934" y="501"/>
                  </a:cubicBezTo>
                  <a:cubicBezTo>
                    <a:pt x="1168" y="200"/>
                    <a:pt x="1368" y="34"/>
                    <a:pt x="1334" y="0"/>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4" name="Google Shape;2894;p56"/>
            <p:cNvSpPr/>
            <p:nvPr/>
          </p:nvSpPr>
          <p:spPr>
            <a:xfrm>
              <a:off x="3341725" y="2134875"/>
              <a:ext cx="331100" cy="198925"/>
            </a:xfrm>
            <a:custGeom>
              <a:avLst/>
              <a:gdLst/>
              <a:ahLst/>
              <a:cxnLst/>
              <a:rect l="l" t="t" r="r" b="b"/>
              <a:pathLst>
                <a:path w="13244" h="7957" extrusionOk="0">
                  <a:moveTo>
                    <a:pt x="2576" y="201"/>
                  </a:moveTo>
                  <a:cubicBezTo>
                    <a:pt x="2663" y="201"/>
                    <a:pt x="2750" y="206"/>
                    <a:pt x="2836" y="218"/>
                  </a:cubicBezTo>
                  <a:cubicBezTo>
                    <a:pt x="3336" y="285"/>
                    <a:pt x="3803" y="485"/>
                    <a:pt x="4170" y="818"/>
                  </a:cubicBezTo>
                  <a:cubicBezTo>
                    <a:pt x="4837" y="1485"/>
                    <a:pt x="5238" y="2353"/>
                    <a:pt x="5238" y="3320"/>
                  </a:cubicBezTo>
                  <a:cubicBezTo>
                    <a:pt x="5238" y="4121"/>
                    <a:pt x="4971" y="4921"/>
                    <a:pt x="4504" y="5588"/>
                  </a:cubicBezTo>
                  <a:cubicBezTo>
                    <a:pt x="4383" y="5775"/>
                    <a:pt x="4247" y="5955"/>
                    <a:pt x="4100" y="6123"/>
                  </a:cubicBezTo>
                  <a:lnTo>
                    <a:pt x="4100" y="6123"/>
                  </a:lnTo>
                  <a:cubicBezTo>
                    <a:pt x="3607" y="6090"/>
                    <a:pt x="3122" y="5966"/>
                    <a:pt x="2669" y="5755"/>
                  </a:cubicBezTo>
                  <a:cubicBezTo>
                    <a:pt x="1635" y="5288"/>
                    <a:pt x="834" y="4421"/>
                    <a:pt x="434" y="3387"/>
                  </a:cubicBezTo>
                  <a:cubicBezTo>
                    <a:pt x="234" y="2886"/>
                    <a:pt x="201" y="2286"/>
                    <a:pt x="367" y="1752"/>
                  </a:cubicBezTo>
                  <a:cubicBezTo>
                    <a:pt x="534" y="1252"/>
                    <a:pt x="901" y="818"/>
                    <a:pt x="1368" y="551"/>
                  </a:cubicBezTo>
                  <a:cubicBezTo>
                    <a:pt x="1727" y="330"/>
                    <a:pt x="2155" y="201"/>
                    <a:pt x="2576" y="201"/>
                  </a:cubicBezTo>
                  <a:close/>
                  <a:moveTo>
                    <a:pt x="2582" y="1"/>
                  </a:moveTo>
                  <a:cubicBezTo>
                    <a:pt x="2112" y="1"/>
                    <a:pt x="1650" y="135"/>
                    <a:pt x="1235" y="385"/>
                  </a:cubicBezTo>
                  <a:cubicBezTo>
                    <a:pt x="734" y="685"/>
                    <a:pt x="367" y="1152"/>
                    <a:pt x="167" y="1719"/>
                  </a:cubicBezTo>
                  <a:cubicBezTo>
                    <a:pt x="0" y="2286"/>
                    <a:pt x="0" y="2886"/>
                    <a:pt x="234" y="3453"/>
                  </a:cubicBezTo>
                  <a:cubicBezTo>
                    <a:pt x="668" y="4554"/>
                    <a:pt x="1502" y="5455"/>
                    <a:pt x="2569" y="5922"/>
                  </a:cubicBezTo>
                  <a:cubicBezTo>
                    <a:pt x="2998" y="6129"/>
                    <a:pt x="3459" y="6257"/>
                    <a:pt x="3931" y="6307"/>
                  </a:cubicBezTo>
                  <a:lnTo>
                    <a:pt x="3931" y="6307"/>
                  </a:lnTo>
                  <a:cubicBezTo>
                    <a:pt x="3671" y="6574"/>
                    <a:pt x="3380" y="6806"/>
                    <a:pt x="3069" y="6989"/>
                  </a:cubicBezTo>
                  <a:cubicBezTo>
                    <a:pt x="2636" y="7290"/>
                    <a:pt x="2169" y="7490"/>
                    <a:pt x="1668" y="7656"/>
                  </a:cubicBezTo>
                  <a:cubicBezTo>
                    <a:pt x="1368" y="7757"/>
                    <a:pt x="1068" y="7823"/>
                    <a:pt x="734" y="7890"/>
                  </a:cubicBezTo>
                  <a:cubicBezTo>
                    <a:pt x="634" y="7923"/>
                    <a:pt x="501" y="7923"/>
                    <a:pt x="401" y="7957"/>
                  </a:cubicBezTo>
                  <a:lnTo>
                    <a:pt x="501" y="7957"/>
                  </a:lnTo>
                  <a:lnTo>
                    <a:pt x="734" y="7923"/>
                  </a:lnTo>
                  <a:cubicBezTo>
                    <a:pt x="1068" y="7890"/>
                    <a:pt x="1401" y="7823"/>
                    <a:pt x="1702" y="7723"/>
                  </a:cubicBezTo>
                  <a:cubicBezTo>
                    <a:pt x="2202" y="7590"/>
                    <a:pt x="2702" y="7390"/>
                    <a:pt x="3136" y="7123"/>
                  </a:cubicBezTo>
                  <a:cubicBezTo>
                    <a:pt x="3500" y="6900"/>
                    <a:pt x="3828" y="6628"/>
                    <a:pt x="4118" y="6323"/>
                  </a:cubicBezTo>
                  <a:lnTo>
                    <a:pt x="4118" y="6323"/>
                  </a:lnTo>
                  <a:cubicBezTo>
                    <a:pt x="4205" y="6328"/>
                    <a:pt x="4292" y="6331"/>
                    <a:pt x="4379" y="6331"/>
                  </a:cubicBezTo>
                  <a:cubicBezTo>
                    <a:pt x="4825" y="6331"/>
                    <a:pt x="5274" y="6261"/>
                    <a:pt x="5705" y="6122"/>
                  </a:cubicBezTo>
                  <a:cubicBezTo>
                    <a:pt x="6639" y="5822"/>
                    <a:pt x="7439" y="5221"/>
                    <a:pt x="8006" y="4387"/>
                  </a:cubicBezTo>
                  <a:cubicBezTo>
                    <a:pt x="8540" y="3654"/>
                    <a:pt x="8873" y="2886"/>
                    <a:pt x="9307" y="2253"/>
                  </a:cubicBezTo>
                  <a:cubicBezTo>
                    <a:pt x="9641" y="1686"/>
                    <a:pt x="10108" y="1185"/>
                    <a:pt x="10675" y="818"/>
                  </a:cubicBezTo>
                  <a:cubicBezTo>
                    <a:pt x="11000" y="593"/>
                    <a:pt x="11382" y="480"/>
                    <a:pt x="11763" y="480"/>
                  </a:cubicBezTo>
                  <a:cubicBezTo>
                    <a:pt x="11890" y="480"/>
                    <a:pt x="12017" y="493"/>
                    <a:pt x="12142" y="518"/>
                  </a:cubicBezTo>
                  <a:cubicBezTo>
                    <a:pt x="12443" y="551"/>
                    <a:pt x="12743" y="685"/>
                    <a:pt x="13010" y="885"/>
                  </a:cubicBezTo>
                  <a:cubicBezTo>
                    <a:pt x="13076" y="952"/>
                    <a:pt x="13177" y="1052"/>
                    <a:pt x="13243" y="1118"/>
                  </a:cubicBezTo>
                  <a:cubicBezTo>
                    <a:pt x="13177" y="1018"/>
                    <a:pt x="13110" y="918"/>
                    <a:pt x="13043" y="818"/>
                  </a:cubicBezTo>
                  <a:cubicBezTo>
                    <a:pt x="12776" y="618"/>
                    <a:pt x="12476" y="485"/>
                    <a:pt x="12142" y="418"/>
                  </a:cubicBezTo>
                  <a:cubicBezTo>
                    <a:pt x="12006" y="392"/>
                    <a:pt x="11870" y="380"/>
                    <a:pt x="11735" y="380"/>
                  </a:cubicBezTo>
                  <a:cubicBezTo>
                    <a:pt x="11343" y="380"/>
                    <a:pt x="10964" y="486"/>
                    <a:pt x="10641" y="685"/>
                  </a:cubicBezTo>
                  <a:cubicBezTo>
                    <a:pt x="10041" y="1085"/>
                    <a:pt x="9541" y="1585"/>
                    <a:pt x="9174" y="2186"/>
                  </a:cubicBezTo>
                  <a:cubicBezTo>
                    <a:pt x="8740" y="2820"/>
                    <a:pt x="8406" y="3587"/>
                    <a:pt x="7873" y="4287"/>
                  </a:cubicBezTo>
                  <a:cubicBezTo>
                    <a:pt x="7339" y="5055"/>
                    <a:pt x="6538" y="5622"/>
                    <a:pt x="5671" y="5922"/>
                  </a:cubicBezTo>
                  <a:cubicBezTo>
                    <a:pt x="5247" y="6063"/>
                    <a:pt x="4810" y="6133"/>
                    <a:pt x="4377" y="6133"/>
                  </a:cubicBezTo>
                  <a:cubicBezTo>
                    <a:pt x="4348" y="6133"/>
                    <a:pt x="4320" y="6133"/>
                    <a:pt x="4291" y="6132"/>
                  </a:cubicBezTo>
                  <a:lnTo>
                    <a:pt x="4291" y="6132"/>
                  </a:lnTo>
                  <a:cubicBezTo>
                    <a:pt x="4414" y="5990"/>
                    <a:pt x="4529" y="5842"/>
                    <a:pt x="4637" y="5688"/>
                  </a:cubicBezTo>
                  <a:cubicBezTo>
                    <a:pt x="5137" y="4988"/>
                    <a:pt x="5404" y="4154"/>
                    <a:pt x="5438" y="3320"/>
                  </a:cubicBezTo>
                  <a:cubicBezTo>
                    <a:pt x="5438" y="2319"/>
                    <a:pt x="5037" y="1352"/>
                    <a:pt x="4304" y="685"/>
                  </a:cubicBezTo>
                  <a:cubicBezTo>
                    <a:pt x="3903" y="318"/>
                    <a:pt x="3403" y="84"/>
                    <a:pt x="2869" y="18"/>
                  </a:cubicBezTo>
                  <a:cubicBezTo>
                    <a:pt x="2773" y="6"/>
                    <a:pt x="2677" y="1"/>
                    <a:pt x="2582" y="1"/>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5" name="Google Shape;2895;p56"/>
            <p:cNvSpPr/>
            <p:nvPr/>
          </p:nvSpPr>
          <p:spPr>
            <a:xfrm>
              <a:off x="3624425" y="2194525"/>
              <a:ext cx="52575" cy="130950"/>
            </a:xfrm>
            <a:custGeom>
              <a:avLst/>
              <a:gdLst/>
              <a:ahLst/>
              <a:cxnLst/>
              <a:rect l="l" t="t" r="r" b="b"/>
              <a:pathLst>
                <a:path w="2103" h="5238" extrusionOk="0">
                  <a:moveTo>
                    <a:pt x="534" y="0"/>
                  </a:moveTo>
                  <a:cubicBezTo>
                    <a:pt x="367" y="267"/>
                    <a:pt x="267" y="534"/>
                    <a:pt x="234" y="834"/>
                  </a:cubicBezTo>
                  <a:cubicBezTo>
                    <a:pt x="1" y="2235"/>
                    <a:pt x="434" y="3669"/>
                    <a:pt x="1402" y="4703"/>
                  </a:cubicBezTo>
                  <a:cubicBezTo>
                    <a:pt x="1602" y="4937"/>
                    <a:pt x="1802" y="5104"/>
                    <a:pt x="2069" y="5237"/>
                  </a:cubicBezTo>
                  <a:cubicBezTo>
                    <a:pt x="2102" y="5204"/>
                    <a:pt x="1869" y="5004"/>
                    <a:pt x="1502" y="4603"/>
                  </a:cubicBezTo>
                  <a:cubicBezTo>
                    <a:pt x="668" y="3536"/>
                    <a:pt x="267" y="2202"/>
                    <a:pt x="401" y="834"/>
                  </a:cubicBezTo>
                  <a:cubicBezTo>
                    <a:pt x="468" y="334"/>
                    <a:pt x="568" y="0"/>
                    <a:pt x="534" y="0"/>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6" name="Google Shape;2896;p56"/>
            <p:cNvSpPr/>
            <p:nvPr/>
          </p:nvSpPr>
          <p:spPr>
            <a:xfrm>
              <a:off x="3345050" y="1961650"/>
              <a:ext cx="369475" cy="168475"/>
            </a:xfrm>
            <a:custGeom>
              <a:avLst/>
              <a:gdLst/>
              <a:ahLst/>
              <a:cxnLst/>
              <a:rect l="l" t="t" r="r" b="b"/>
              <a:pathLst>
                <a:path w="14779" h="6739" extrusionOk="0">
                  <a:moveTo>
                    <a:pt x="6460" y="4629"/>
                  </a:moveTo>
                  <a:cubicBezTo>
                    <a:pt x="6465" y="4690"/>
                    <a:pt x="6469" y="4751"/>
                    <a:pt x="6472" y="4812"/>
                  </a:cubicBezTo>
                  <a:cubicBezTo>
                    <a:pt x="6472" y="5179"/>
                    <a:pt x="6439" y="5546"/>
                    <a:pt x="6372" y="5913"/>
                  </a:cubicBezTo>
                  <a:cubicBezTo>
                    <a:pt x="6339" y="6079"/>
                    <a:pt x="6239" y="6246"/>
                    <a:pt x="6105" y="6380"/>
                  </a:cubicBezTo>
                  <a:cubicBezTo>
                    <a:pt x="6023" y="6462"/>
                    <a:pt x="5895" y="6522"/>
                    <a:pt x="5778" y="6522"/>
                  </a:cubicBezTo>
                  <a:cubicBezTo>
                    <a:pt x="5753" y="6522"/>
                    <a:pt x="5729" y="6519"/>
                    <a:pt x="5705" y="6513"/>
                  </a:cubicBezTo>
                  <a:cubicBezTo>
                    <a:pt x="5371" y="6380"/>
                    <a:pt x="5205" y="6013"/>
                    <a:pt x="5271" y="5679"/>
                  </a:cubicBezTo>
                  <a:cubicBezTo>
                    <a:pt x="5405" y="5346"/>
                    <a:pt x="5638" y="5045"/>
                    <a:pt x="5938" y="4879"/>
                  </a:cubicBezTo>
                  <a:cubicBezTo>
                    <a:pt x="6110" y="4788"/>
                    <a:pt x="6284" y="4705"/>
                    <a:pt x="6460" y="4629"/>
                  </a:cubicBezTo>
                  <a:close/>
                  <a:moveTo>
                    <a:pt x="1781" y="0"/>
                  </a:moveTo>
                  <a:cubicBezTo>
                    <a:pt x="1252" y="0"/>
                    <a:pt x="718" y="92"/>
                    <a:pt x="201" y="275"/>
                  </a:cubicBezTo>
                  <a:cubicBezTo>
                    <a:pt x="134" y="309"/>
                    <a:pt x="68" y="342"/>
                    <a:pt x="1" y="375"/>
                  </a:cubicBezTo>
                  <a:cubicBezTo>
                    <a:pt x="1" y="379"/>
                    <a:pt x="4" y="381"/>
                    <a:pt x="11" y="381"/>
                  </a:cubicBezTo>
                  <a:cubicBezTo>
                    <a:pt x="68" y="381"/>
                    <a:pt x="362" y="265"/>
                    <a:pt x="868" y="175"/>
                  </a:cubicBezTo>
                  <a:cubicBezTo>
                    <a:pt x="1111" y="146"/>
                    <a:pt x="1354" y="131"/>
                    <a:pt x="1596" y="131"/>
                  </a:cubicBezTo>
                  <a:cubicBezTo>
                    <a:pt x="2183" y="131"/>
                    <a:pt x="2760" y="220"/>
                    <a:pt x="3303" y="409"/>
                  </a:cubicBezTo>
                  <a:cubicBezTo>
                    <a:pt x="3837" y="609"/>
                    <a:pt x="4337" y="876"/>
                    <a:pt x="4738" y="1243"/>
                  </a:cubicBezTo>
                  <a:cubicBezTo>
                    <a:pt x="5238" y="1676"/>
                    <a:pt x="5638" y="2177"/>
                    <a:pt x="5938" y="2777"/>
                  </a:cubicBezTo>
                  <a:cubicBezTo>
                    <a:pt x="6180" y="3287"/>
                    <a:pt x="6357" y="3840"/>
                    <a:pt x="6434" y="4401"/>
                  </a:cubicBezTo>
                  <a:lnTo>
                    <a:pt x="6434" y="4401"/>
                  </a:lnTo>
                  <a:cubicBezTo>
                    <a:pt x="6221" y="4494"/>
                    <a:pt x="6011" y="4598"/>
                    <a:pt x="5805" y="4712"/>
                  </a:cubicBezTo>
                  <a:cubicBezTo>
                    <a:pt x="5438" y="4879"/>
                    <a:pt x="5171" y="5212"/>
                    <a:pt x="5038" y="5646"/>
                  </a:cubicBezTo>
                  <a:cubicBezTo>
                    <a:pt x="5004" y="5846"/>
                    <a:pt x="5038" y="6079"/>
                    <a:pt x="5138" y="6280"/>
                  </a:cubicBezTo>
                  <a:cubicBezTo>
                    <a:pt x="5238" y="6480"/>
                    <a:pt x="5405" y="6646"/>
                    <a:pt x="5638" y="6713"/>
                  </a:cubicBezTo>
                  <a:cubicBezTo>
                    <a:pt x="5699" y="6730"/>
                    <a:pt x="5759" y="6739"/>
                    <a:pt x="5818" y="6739"/>
                  </a:cubicBezTo>
                  <a:cubicBezTo>
                    <a:pt x="5988" y="6739"/>
                    <a:pt x="6148" y="6670"/>
                    <a:pt x="6272" y="6546"/>
                  </a:cubicBezTo>
                  <a:cubicBezTo>
                    <a:pt x="6439" y="6380"/>
                    <a:pt x="6539" y="6179"/>
                    <a:pt x="6572" y="5979"/>
                  </a:cubicBezTo>
                  <a:cubicBezTo>
                    <a:pt x="6672" y="5579"/>
                    <a:pt x="6706" y="5179"/>
                    <a:pt x="6672" y="4812"/>
                  </a:cubicBezTo>
                  <a:cubicBezTo>
                    <a:pt x="6668" y="4723"/>
                    <a:pt x="6663" y="4635"/>
                    <a:pt x="6655" y="4548"/>
                  </a:cubicBezTo>
                  <a:lnTo>
                    <a:pt x="6655" y="4548"/>
                  </a:lnTo>
                  <a:cubicBezTo>
                    <a:pt x="7070" y="4381"/>
                    <a:pt x="7498" y="4250"/>
                    <a:pt x="7940" y="4145"/>
                  </a:cubicBezTo>
                  <a:cubicBezTo>
                    <a:pt x="8710" y="3965"/>
                    <a:pt x="9495" y="3874"/>
                    <a:pt x="10278" y="3874"/>
                  </a:cubicBezTo>
                  <a:cubicBezTo>
                    <a:pt x="11529" y="3874"/>
                    <a:pt x="12774" y="4106"/>
                    <a:pt x="13944" y="4578"/>
                  </a:cubicBezTo>
                  <a:cubicBezTo>
                    <a:pt x="14511" y="4812"/>
                    <a:pt x="14778" y="4945"/>
                    <a:pt x="14778" y="4945"/>
                  </a:cubicBezTo>
                  <a:cubicBezTo>
                    <a:pt x="14745" y="4879"/>
                    <a:pt x="14678" y="4845"/>
                    <a:pt x="14611" y="4812"/>
                  </a:cubicBezTo>
                  <a:cubicBezTo>
                    <a:pt x="14411" y="4712"/>
                    <a:pt x="14178" y="4612"/>
                    <a:pt x="13978" y="4512"/>
                  </a:cubicBezTo>
                  <a:cubicBezTo>
                    <a:pt x="13210" y="4145"/>
                    <a:pt x="12410" y="3911"/>
                    <a:pt x="11609" y="3811"/>
                  </a:cubicBezTo>
                  <a:cubicBezTo>
                    <a:pt x="11122" y="3732"/>
                    <a:pt x="10630" y="3695"/>
                    <a:pt x="10139" y="3695"/>
                  </a:cubicBezTo>
                  <a:cubicBezTo>
                    <a:pt x="9385" y="3695"/>
                    <a:pt x="8634" y="3783"/>
                    <a:pt x="7907" y="3945"/>
                  </a:cubicBezTo>
                  <a:cubicBezTo>
                    <a:pt x="7470" y="4024"/>
                    <a:pt x="7044" y="4151"/>
                    <a:pt x="6631" y="4318"/>
                  </a:cubicBezTo>
                  <a:lnTo>
                    <a:pt x="6631" y="4318"/>
                  </a:lnTo>
                  <a:cubicBezTo>
                    <a:pt x="6557" y="3731"/>
                    <a:pt x="6393" y="3173"/>
                    <a:pt x="6105" y="2677"/>
                  </a:cubicBezTo>
                  <a:cubicBezTo>
                    <a:pt x="5538" y="1543"/>
                    <a:pt x="4571" y="676"/>
                    <a:pt x="3337" y="275"/>
                  </a:cubicBezTo>
                  <a:cubicBezTo>
                    <a:pt x="2836" y="92"/>
                    <a:pt x="2311" y="0"/>
                    <a:pt x="1781" y="0"/>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7" name="Google Shape;2897;p56"/>
            <p:cNvSpPr/>
            <p:nvPr/>
          </p:nvSpPr>
          <p:spPr>
            <a:xfrm>
              <a:off x="2809675" y="1840100"/>
              <a:ext cx="160525" cy="275225"/>
            </a:xfrm>
            <a:custGeom>
              <a:avLst/>
              <a:gdLst/>
              <a:ahLst/>
              <a:cxnLst/>
              <a:rect l="l" t="t" r="r" b="b"/>
              <a:pathLst>
                <a:path w="6421" h="11009" extrusionOk="0">
                  <a:moveTo>
                    <a:pt x="4737" y="0"/>
                  </a:moveTo>
                  <a:cubicBezTo>
                    <a:pt x="4737" y="67"/>
                    <a:pt x="4704" y="167"/>
                    <a:pt x="4737" y="234"/>
                  </a:cubicBezTo>
                  <a:cubicBezTo>
                    <a:pt x="4771" y="167"/>
                    <a:pt x="4771" y="67"/>
                    <a:pt x="4737" y="0"/>
                  </a:cubicBezTo>
                  <a:close/>
                  <a:moveTo>
                    <a:pt x="2169" y="2335"/>
                  </a:moveTo>
                  <a:cubicBezTo>
                    <a:pt x="2927" y="2368"/>
                    <a:pt x="3653" y="2662"/>
                    <a:pt x="4249" y="3119"/>
                  </a:cubicBezTo>
                  <a:lnTo>
                    <a:pt x="4249" y="3119"/>
                  </a:lnTo>
                  <a:cubicBezTo>
                    <a:pt x="4224" y="3181"/>
                    <a:pt x="4198" y="3242"/>
                    <a:pt x="4170" y="3303"/>
                  </a:cubicBezTo>
                  <a:cubicBezTo>
                    <a:pt x="3937" y="3836"/>
                    <a:pt x="3570" y="4270"/>
                    <a:pt x="3069" y="4570"/>
                  </a:cubicBezTo>
                  <a:cubicBezTo>
                    <a:pt x="2703" y="4822"/>
                    <a:pt x="2288" y="4949"/>
                    <a:pt x="1859" y="4949"/>
                  </a:cubicBezTo>
                  <a:cubicBezTo>
                    <a:pt x="1664" y="4949"/>
                    <a:pt x="1466" y="4922"/>
                    <a:pt x="1268" y="4870"/>
                  </a:cubicBezTo>
                  <a:cubicBezTo>
                    <a:pt x="968" y="4770"/>
                    <a:pt x="668" y="4570"/>
                    <a:pt x="501" y="4270"/>
                  </a:cubicBezTo>
                  <a:cubicBezTo>
                    <a:pt x="267" y="4003"/>
                    <a:pt x="234" y="3636"/>
                    <a:pt x="334" y="3303"/>
                  </a:cubicBezTo>
                  <a:cubicBezTo>
                    <a:pt x="468" y="2969"/>
                    <a:pt x="734" y="2702"/>
                    <a:pt x="1068" y="2569"/>
                  </a:cubicBezTo>
                  <a:cubicBezTo>
                    <a:pt x="1402" y="2402"/>
                    <a:pt x="1802" y="2335"/>
                    <a:pt x="2169" y="2335"/>
                  </a:cubicBezTo>
                  <a:close/>
                  <a:moveTo>
                    <a:pt x="4737" y="234"/>
                  </a:moveTo>
                  <a:cubicBezTo>
                    <a:pt x="4704" y="467"/>
                    <a:pt x="4704" y="701"/>
                    <a:pt x="4704" y="934"/>
                  </a:cubicBezTo>
                  <a:cubicBezTo>
                    <a:pt x="4676" y="1606"/>
                    <a:pt x="4554" y="2300"/>
                    <a:pt x="4319" y="2940"/>
                  </a:cubicBezTo>
                  <a:lnTo>
                    <a:pt x="4319" y="2940"/>
                  </a:lnTo>
                  <a:cubicBezTo>
                    <a:pt x="3672" y="2477"/>
                    <a:pt x="2936" y="2200"/>
                    <a:pt x="2169" y="2168"/>
                  </a:cubicBezTo>
                  <a:cubicBezTo>
                    <a:pt x="2113" y="2164"/>
                    <a:pt x="2057" y="2162"/>
                    <a:pt x="2002" y="2162"/>
                  </a:cubicBezTo>
                  <a:cubicBezTo>
                    <a:pt x="1632" y="2162"/>
                    <a:pt x="1287" y="2257"/>
                    <a:pt x="968" y="2402"/>
                  </a:cubicBezTo>
                  <a:cubicBezTo>
                    <a:pt x="568" y="2569"/>
                    <a:pt x="267" y="2902"/>
                    <a:pt x="134" y="3269"/>
                  </a:cubicBezTo>
                  <a:cubicBezTo>
                    <a:pt x="1" y="3669"/>
                    <a:pt x="67" y="4103"/>
                    <a:pt x="301" y="4437"/>
                  </a:cubicBezTo>
                  <a:cubicBezTo>
                    <a:pt x="534" y="4737"/>
                    <a:pt x="835" y="4970"/>
                    <a:pt x="1201" y="5104"/>
                  </a:cubicBezTo>
                  <a:cubicBezTo>
                    <a:pt x="1390" y="5151"/>
                    <a:pt x="1583" y="5174"/>
                    <a:pt x="1777" y="5174"/>
                  </a:cubicBezTo>
                  <a:cubicBezTo>
                    <a:pt x="2270" y="5174"/>
                    <a:pt x="2762" y="5024"/>
                    <a:pt x="3170" y="4737"/>
                  </a:cubicBezTo>
                  <a:cubicBezTo>
                    <a:pt x="3670" y="4403"/>
                    <a:pt x="4070" y="3970"/>
                    <a:pt x="4304" y="3436"/>
                  </a:cubicBezTo>
                  <a:cubicBezTo>
                    <a:pt x="4332" y="3367"/>
                    <a:pt x="4360" y="3297"/>
                    <a:pt x="4386" y="3227"/>
                  </a:cubicBezTo>
                  <a:lnTo>
                    <a:pt x="4386" y="3227"/>
                  </a:lnTo>
                  <a:cubicBezTo>
                    <a:pt x="5867" y="4441"/>
                    <a:pt x="6420" y="6485"/>
                    <a:pt x="5705" y="8306"/>
                  </a:cubicBezTo>
                  <a:cubicBezTo>
                    <a:pt x="5404" y="9073"/>
                    <a:pt x="4971" y="9774"/>
                    <a:pt x="4370" y="10374"/>
                  </a:cubicBezTo>
                  <a:cubicBezTo>
                    <a:pt x="4170" y="10608"/>
                    <a:pt x="3937" y="10808"/>
                    <a:pt x="3703" y="11008"/>
                  </a:cubicBezTo>
                  <a:cubicBezTo>
                    <a:pt x="3770" y="10975"/>
                    <a:pt x="3870" y="10941"/>
                    <a:pt x="3937" y="10875"/>
                  </a:cubicBezTo>
                  <a:cubicBezTo>
                    <a:pt x="4104" y="10775"/>
                    <a:pt x="4304" y="10641"/>
                    <a:pt x="4437" y="10474"/>
                  </a:cubicBezTo>
                  <a:cubicBezTo>
                    <a:pt x="5071" y="9874"/>
                    <a:pt x="5538" y="9173"/>
                    <a:pt x="5838" y="8373"/>
                  </a:cubicBezTo>
                  <a:cubicBezTo>
                    <a:pt x="6072" y="7839"/>
                    <a:pt x="6172" y="7272"/>
                    <a:pt x="6205" y="6672"/>
                  </a:cubicBezTo>
                  <a:cubicBezTo>
                    <a:pt x="6205" y="6005"/>
                    <a:pt x="6072" y="5337"/>
                    <a:pt x="5771" y="4737"/>
                  </a:cubicBezTo>
                  <a:cubicBezTo>
                    <a:pt x="5447" y="4056"/>
                    <a:pt x="4997" y="3470"/>
                    <a:pt x="4451" y="3039"/>
                  </a:cubicBezTo>
                  <a:lnTo>
                    <a:pt x="4451" y="3039"/>
                  </a:lnTo>
                  <a:cubicBezTo>
                    <a:pt x="4676" y="2353"/>
                    <a:pt x="4765" y="1632"/>
                    <a:pt x="4737" y="934"/>
                  </a:cubicBezTo>
                  <a:lnTo>
                    <a:pt x="4737" y="234"/>
                  </a:ln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8" name="Google Shape;2898;p56"/>
            <p:cNvSpPr/>
            <p:nvPr/>
          </p:nvSpPr>
          <p:spPr>
            <a:xfrm>
              <a:off x="3057350" y="1998550"/>
              <a:ext cx="80075" cy="271875"/>
            </a:xfrm>
            <a:custGeom>
              <a:avLst/>
              <a:gdLst/>
              <a:ahLst/>
              <a:cxnLst/>
              <a:rect l="l" t="t" r="r" b="b"/>
              <a:pathLst>
                <a:path w="3203" h="10875" extrusionOk="0">
                  <a:moveTo>
                    <a:pt x="3170" y="0"/>
                  </a:moveTo>
                  <a:lnTo>
                    <a:pt x="3170" y="0"/>
                  </a:lnTo>
                  <a:cubicBezTo>
                    <a:pt x="3036" y="100"/>
                    <a:pt x="2903" y="167"/>
                    <a:pt x="2769" y="300"/>
                  </a:cubicBezTo>
                  <a:cubicBezTo>
                    <a:pt x="2469" y="601"/>
                    <a:pt x="2202" y="934"/>
                    <a:pt x="1935" y="1268"/>
                  </a:cubicBezTo>
                  <a:cubicBezTo>
                    <a:pt x="234" y="3669"/>
                    <a:pt x="1" y="6838"/>
                    <a:pt x="1402" y="9440"/>
                  </a:cubicBezTo>
                  <a:cubicBezTo>
                    <a:pt x="1602" y="9807"/>
                    <a:pt x="1869" y="10174"/>
                    <a:pt x="2136" y="10508"/>
                  </a:cubicBezTo>
                  <a:cubicBezTo>
                    <a:pt x="2202" y="10641"/>
                    <a:pt x="2336" y="10774"/>
                    <a:pt x="2469" y="10875"/>
                  </a:cubicBezTo>
                  <a:cubicBezTo>
                    <a:pt x="2136" y="10374"/>
                    <a:pt x="1802" y="9907"/>
                    <a:pt x="1535" y="9373"/>
                  </a:cubicBezTo>
                  <a:cubicBezTo>
                    <a:pt x="268" y="6805"/>
                    <a:pt x="468" y="3736"/>
                    <a:pt x="2069" y="1368"/>
                  </a:cubicBezTo>
                  <a:cubicBezTo>
                    <a:pt x="2669" y="467"/>
                    <a:pt x="3203" y="33"/>
                    <a:pt x="3170" y="0"/>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9" name="Google Shape;2899;p56"/>
            <p:cNvSpPr/>
            <p:nvPr/>
          </p:nvSpPr>
          <p:spPr>
            <a:xfrm>
              <a:off x="3096550" y="1891175"/>
              <a:ext cx="226025" cy="152425"/>
            </a:xfrm>
            <a:custGeom>
              <a:avLst/>
              <a:gdLst/>
              <a:ahLst/>
              <a:cxnLst/>
              <a:rect l="l" t="t" r="r" b="b"/>
              <a:pathLst>
                <a:path w="9041" h="6097" extrusionOk="0">
                  <a:moveTo>
                    <a:pt x="1089" y="0"/>
                  </a:moveTo>
                  <a:cubicBezTo>
                    <a:pt x="876" y="0"/>
                    <a:pt x="668" y="9"/>
                    <a:pt x="467" y="25"/>
                  </a:cubicBezTo>
                  <a:cubicBezTo>
                    <a:pt x="301" y="25"/>
                    <a:pt x="167" y="59"/>
                    <a:pt x="0" y="125"/>
                  </a:cubicBezTo>
                  <a:cubicBezTo>
                    <a:pt x="0" y="131"/>
                    <a:pt x="18" y="133"/>
                    <a:pt x="51" y="133"/>
                  </a:cubicBezTo>
                  <a:cubicBezTo>
                    <a:pt x="135" y="133"/>
                    <a:pt x="322" y="120"/>
                    <a:pt x="595" y="120"/>
                  </a:cubicBezTo>
                  <a:cubicBezTo>
                    <a:pt x="886" y="120"/>
                    <a:pt x="1273" y="134"/>
                    <a:pt x="1735" y="192"/>
                  </a:cubicBezTo>
                  <a:cubicBezTo>
                    <a:pt x="4504" y="492"/>
                    <a:pt x="6939" y="2094"/>
                    <a:pt x="8306" y="4562"/>
                  </a:cubicBezTo>
                  <a:cubicBezTo>
                    <a:pt x="8807" y="5463"/>
                    <a:pt x="8974" y="6096"/>
                    <a:pt x="9040" y="6096"/>
                  </a:cubicBezTo>
                  <a:cubicBezTo>
                    <a:pt x="9007" y="5930"/>
                    <a:pt x="8974" y="5796"/>
                    <a:pt x="8907" y="5629"/>
                  </a:cubicBezTo>
                  <a:cubicBezTo>
                    <a:pt x="8773" y="5229"/>
                    <a:pt x="8640" y="4829"/>
                    <a:pt x="8440" y="4462"/>
                  </a:cubicBezTo>
                  <a:cubicBezTo>
                    <a:pt x="7106" y="1927"/>
                    <a:pt x="4570" y="259"/>
                    <a:pt x="1735" y="25"/>
                  </a:cubicBezTo>
                  <a:cubicBezTo>
                    <a:pt x="1518" y="9"/>
                    <a:pt x="1301" y="0"/>
                    <a:pt x="1089" y="0"/>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0" name="Google Shape;2900;p56"/>
            <p:cNvSpPr/>
            <p:nvPr/>
          </p:nvSpPr>
          <p:spPr>
            <a:xfrm>
              <a:off x="3596900" y="2195350"/>
              <a:ext cx="349450" cy="173975"/>
            </a:xfrm>
            <a:custGeom>
              <a:avLst/>
              <a:gdLst/>
              <a:ahLst/>
              <a:cxnLst/>
              <a:rect l="l" t="t" r="r" b="b"/>
              <a:pathLst>
                <a:path w="13978" h="6959" extrusionOk="0">
                  <a:moveTo>
                    <a:pt x="13977" y="0"/>
                  </a:moveTo>
                  <a:lnTo>
                    <a:pt x="13977" y="0"/>
                  </a:lnTo>
                  <a:cubicBezTo>
                    <a:pt x="10241" y="3103"/>
                    <a:pt x="5271" y="4270"/>
                    <a:pt x="501" y="5338"/>
                  </a:cubicBezTo>
                  <a:lnTo>
                    <a:pt x="401" y="5604"/>
                  </a:lnTo>
                  <a:cubicBezTo>
                    <a:pt x="1" y="5771"/>
                    <a:pt x="34" y="6405"/>
                    <a:pt x="368" y="6672"/>
                  </a:cubicBezTo>
                  <a:cubicBezTo>
                    <a:pt x="660" y="6858"/>
                    <a:pt x="1015" y="6959"/>
                    <a:pt x="1367" y="6959"/>
                  </a:cubicBezTo>
                  <a:cubicBezTo>
                    <a:pt x="1457" y="6959"/>
                    <a:pt x="1547" y="6952"/>
                    <a:pt x="1635" y="6939"/>
                  </a:cubicBezTo>
                  <a:cubicBezTo>
                    <a:pt x="6605" y="6672"/>
                    <a:pt x="11142" y="4103"/>
                    <a:pt x="13977"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1" name="Google Shape;2901;p56"/>
            <p:cNvSpPr/>
            <p:nvPr/>
          </p:nvSpPr>
          <p:spPr>
            <a:xfrm>
              <a:off x="3577725" y="1896800"/>
              <a:ext cx="285225" cy="332775"/>
            </a:xfrm>
            <a:custGeom>
              <a:avLst/>
              <a:gdLst/>
              <a:ahLst/>
              <a:cxnLst/>
              <a:rect l="l" t="t" r="r" b="b"/>
              <a:pathLst>
                <a:path w="11409" h="13311" extrusionOk="0">
                  <a:moveTo>
                    <a:pt x="11409" y="0"/>
                  </a:moveTo>
                  <a:lnTo>
                    <a:pt x="11409" y="0"/>
                  </a:lnTo>
                  <a:cubicBezTo>
                    <a:pt x="9707" y="668"/>
                    <a:pt x="9140" y="2702"/>
                    <a:pt x="8407" y="4337"/>
                  </a:cubicBezTo>
                  <a:cubicBezTo>
                    <a:pt x="7239" y="6839"/>
                    <a:pt x="5238" y="8874"/>
                    <a:pt x="2769" y="10108"/>
                  </a:cubicBezTo>
                  <a:cubicBezTo>
                    <a:pt x="2069" y="10375"/>
                    <a:pt x="1435" y="10775"/>
                    <a:pt x="834" y="11242"/>
                  </a:cubicBezTo>
                  <a:cubicBezTo>
                    <a:pt x="301" y="11776"/>
                    <a:pt x="1" y="12676"/>
                    <a:pt x="434" y="13310"/>
                  </a:cubicBezTo>
                  <a:lnTo>
                    <a:pt x="668" y="12776"/>
                  </a:lnTo>
                  <a:cubicBezTo>
                    <a:pt x="6338" y="10808"/>
                    <a:pt x="10441" y="5905"/>
                    <a:pt x="11409"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2" name="Google Shape;2902;p56"/>
            <p:cNvSpPr/>
            <p:nvPr/>
          </p:nvSpPr>
          <p:spPr>
            <a:xfrm>
              <a:off x="3256675" y="1688325"/>
              <a:ext cx="79075" cy="480350"/>
            </a:xfrm>
            <a:custGeom>
              <a:avLst/>
              <a:gdLst/>
              <a:ahLst/>
              <a:cxnLst/>
              <a:rect l="l" t="t" r="r" b="b"/>
              <a:pathLst>
                <a:path w="3163" h="19214" extrusionOk="0">
                  <a:moveTo>
                    <a:pt x="1434" y="0"/>
                  </a:moveTo>
                  <a:lnTo>
                    <a:pt x="1201" y="400"/>
                  </a:lnTo>
                  <a:cubicBezTo>
                    <a:pt x="1315" y="673"/>
                    <a:pt x="1426" y="945"/>
                    <a:pt x="1532" y="1216"/>
                  </a:cubicBezTo>
                  <a:lnTo>
                    <a:pt x="1532" y="1216"/>
                  </a:lnTo>
                  <a:cubicBezTo>
                    <a:pt x="1505" y="810"/>
                    <a:pt x="1473" y="405"/>
                    <a:pt x="1434" y="0"/>
                  </a:cubicBezTo>
                  <a:close/>
                  <a:moveTo>
                    <a:pt x="1532" y="1216"/>
                  </a:moveTo>
                  <a:cubicBezTo>
                    <a:pt x="1803" y="5385"/>
                    <a:pt x="1440" y="9569"/>
                    <a:pt x="467" y="13643"/>
                  </a:cubicBezTo>
                  <a:cubicBezTo>
                    <a:pt x="200" y="14577"/>
                    <a:pt x="33" y="15545"/>
                    <a:pt x="0" y="16512"/>
                  </a:cubicBezTo>
                  <a:cubicBezTo>
                    <a:pt x="67" y="17546"/>
                    <a:pt x="567" y="18547"/>
                    <a:pt x="1401" y="19214"/>
                  </a:cubicBezTo>
                  <a:cubicBezTo>
                    <a:pt x="2102" y="17613"/>
                    <a:pt x="2102" y="16078"/>
                    <a:pt x="2402" y="14344"/>
                  </a:cubicBezTo>
                  <a:cubicBezTo>
                    <a:pt x="2669" y="12809"/>
                    <a:pt x="3102" y="9173"/>
                    <a:pt x="3102" y="9140"/>
                  </a:cubicBezTo>
                  <a:cubicBezTo>
                    <a:pt x="3163" y="6273"/>
                    <a:pt x="2540" y="3788"/>
                    <a:pt x="1532" y="1216"/>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3" name="Google Shape;2903;p56"/>
            <p:cNvSpPr/>
            <p:nvPr/>
          </p:nvSpPr>
          <p:spPr>
            <a:xfrm>
              <a:off x="3483500" y="1344750"/>
              <a:ext cx="393625" cy="264475"/>
            </a:xfrm>
            <a:custGeom>
              <a:avLst/>
              <a:gdLst/>
              <a:ahLst/>
              <a:cxnLst/>
              <a:rect l="l" t="t" r="r" b="b"/>
              <a:pathLst>
                <a:path w="15745" h="10579" extrusionOk="0">
                  <a:moveTo>
                    <a:pt x="0" y="0"/>
                  </a:moveTo>
                  <a:lnTo>
                    <a:pt x="0" y="0"/>
                  </a:lnTo>
                  <a:cubicBezTo>
                    <a:pt x="197" y="752"/>
                    <a:pt x="453" y="1484"/>
                    <a:pt x="765" y="2191"/>
                  </a:cubicBezTo>
                  <a:lnTo>
                    <a:pt x="765" y="2191"/>
                  </a:lnTo>
                  <a:cubicBezTo>
                    <a:pt x="541" y="1499"/>
                    <a:pt x="363" y="790"/>
                    <a:pt x="234" y="67"/>
                  </a:cubicBezTo>
                  <a:lnTo>
                    <a:pt x="0" y="0"/>
                  </a:lnTo>
                  <a:close/>
                  <a:moveTo>
                    <a:pt x="15229" y="40"/>
                  </a:moveTo>
                  <a:cubicBezTo>
                    <a:pt x="15157" y="40"/>
                    <a:pt x="15082" y="59"/>
                    <a:pt x="15011" y="100"/>
                  </a:cubicBezTo>
                  <a:lnTo>
                    <a:pt x="14944" y="133"/>
                  </a:lnTo>
                  <a:cubicBezTo>
                    <a:pt x="14877" y="234"/>
                    <a:pt x="14844" y="334"/>
                    <a:pt x="14811" y="434"/>
                  </a:cubicBezTo>
                  <a:cubicBezTo>
                    <a:pt x="14344" y="2468"/>
                    <a:pt x="14110" y="4270"/>
                    <a:pt x="13610" y="6305"/>
                  </a:cubicBezTo>
                  <a:cubicBezTo>
                    <a:pt x="13470" y="6445"/>
                    <a:pt x="13206" y="6502"/>
                    <a:pt x="12898" y="6502"/>
                  </a:cubicBezTo>
                  <a:cubicBezTo>
                    <a:pt x="12472" y="6502"/>
                    <a:pt x="11962" y="6393"/>
                    <a:pt x="11575" y="6238"/>
                  </a:cubicBezTo>
                  <a:cubicBezTo>
                    <a:pt x="10975" y="6004"/>
                    <a:pt x="10741" y="5537"/>
                    <a:pt x="10341" y="5037"/>
                  </a:cubicBezTo>
                  <a:cubicBezTo>
                    <a:pt x="9974" y="4537"/>
                    <a:pt x="10041" y="4603"/>
                    <a:pt x="9440" y="4370"/>
                  </a:cubicBezTo>
                  <a:cubicBezTo>
                    <a:pt x="9129" y="4233"/>
                    <a:pt x="8732" y="4168"/>
                    <a:pt x="8314" y="4168"/>
                  </a:cubicBezTo>
                  <a:cubicBezTo>
                    <a:pt x="7302" y="4168"/>
                    <a:pt x="6168" y="4552"/>
                    <a:pt x="5838" y="5237"/>
                  </a:cubicBezTo>
                  <a:cubicBezTo>
                    <a:pt x="5404" y="6204"/>
                    <a:pt x="5738" y="7472"/>
                    <a:pt x="6038" y="8439"/>
                  </a:cubicBezTo>
                  <a:cubicBezTo>
                    <a:pt x="3693" y="6902"/>
                    <a:pt x="1877" y="4713"/>
                    <a:pt x="765" y="2191"/>
                  </a:cubicBezTo>
                  <a:lnTo>
                    <a:pt x="765" y="2191"/>
                  </a:lnTo>
                  <a:cubicBezTo>
                    <a:pt x="1585" y="4722"/>
                    <a:pt x="3025" y="7020"/>
                    <a:pt x="4937" y="8906"/>
                  </a:cubicBezTo>
                  <a:cubicBezTo>
                    <a:pt x="5836" y="9773"/>
                    <a:pt x="6951" y="10578"/>
                    <a:pt x="8133" y="10578"/>
                  </a:cubicBezTo>
                  <a:cubicBezTo>
                    <a:pt x="8180" y="10578"/>
                    <a:pt x="8226" y="10577"/>
                    <a:pt x="8273" y="10574"/>
                  </a:cubicBezTo>
                  <a:cubicBezTo>
                    <a:pt x="7539" y="9073"/>
                    <a:pt x="7305" y="7339"/>
                    <a:pt x="7639" y="5671"/>
                  </a:cubicBezTo>
                  <a:lnTo>
                    <a:pt x="7639" y="5671"/>
                  </a:lnTo>
                  <a:cubicBezTo>
                    <a:pt x="8706" y="6405"/>
                    <a:pt x="9874" y="7038"/>
                    <a:pt x="11075" y="7539"/>
                  </a:cubicBezTo>
                  <a:cubicBezTo>
                    <a:pt x="11916" y="7889"/>
                    <a:pt x="12824" y="8076"/>
                    <a:pt x="13739" y="8076"/>
                  </a:cubicBezTo>
                  <a:cubicBezTo>
                    <a:pt x="14130" y="8076"/>
                    <a:pt x="14522" y="8042"/>
                    <a:pt x="14911" y="7972"/>
                  </a:cubicBezTo>
                  <a:lnTo>
                    <a:pt x="15678" y="1067"/>
                  </a:lnTo>
                  <a:cubicBezTo>
                    <a:pt x="15745" y="801"/>
                    <a:pt x="15711" y="534"/>
                    <a:pt x="15611" y="300"/>
                  </a:cubicBezTo>
                  <a:cubicBezTo>
                    <a:pt x="15542" y="138"/>
                    <a:pt x="15392" y="40"/>
                    <a:pt x="15229" y="4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4" name="Google Shape;2904;p56"/>
            <p:cNvSpPr/>
            <p:nvPr/>
          </p:nvSpPr>
          <p:spPr>
            <a:xfrm>
              <a:off x="4036375" y="1590750"/>
              <a:ext cx="85925" cy="230175"/>
            </a:xfrm>
            <a:custGeom>
              <a:avLst/>
              <a:gdLst/>
              <a:ahLst/>
              <a:cxnLst/>
              <a:rect l="l" t="t" r="r" b="b"/>
              <a:pathLst>
                <a:path w="3437" h="9207" extrusionOk="0">
                  <a:moveTo>
                    <a:pt x="835" y="0"/>
                  </a:moveTo>
                  <a:cubicBezTo>
                    <a:pt x="834" y="3"/>
                    <a:pt x="834" y="6"/>
                    <a:pt x="834" y="11"/>
                  </a:cubicBezTo>
                  <a:lnTo>
                    <a:pt x="834" y="11"/>
                  </a:lnTo>
                  <a:lnTo>
                    <a:pt x="835" y="0"/>
                  </a:lnTo>
                  <a:close/>
                  <a:moveTo>
                    <a:pt x="834" y="11"/>
                  </a:moveTo>
                  <a:lnTo>
                    <a:pt x="1" y="7239"/>
                  </a:lnTo>
                  <a:lnTo>
                    <a:pt x="3437" y="9207"/>
                  </a:lnTo>
                  <a:cubicBezTo>
                    <a:pt x="3437" y="9207"/>
                    <a:pt x="836" y="396"/>
                    <a:pt x="834" y="1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5" name="Google Shape;2905;p56"/>
            <p:cNvSpPr/>
            <p:nvPr/>
          </p:nvSpPr>
          <p:spPr>
            <a:xfrm>
              <a:off x="3517675" y="747600"/>
              <a:ext cx="374475" cy="704750"/>
            </a:xfrm>
            <a:custGeom>
              <a:avLst/>
              <a:gdLst/>
              <a:ahLst/>
              <a:cxnLst/>
              <a:rect l="l" t="t" r="r" b="b"/>
              <a:pathLst>
                <a:path w="14979" h="28190" extrusionOk="0">
                  <a:moveTo>
                    <a:pt x="7456" y="0"/>
                  </a:moveTo>
                  <a:cubicBezTo>
                    <a:pt x="3435" y="0"/>
                    <a:pt x="99" y="3232"/>
                    <a:pt x="1" y="7274"/>
                  </a:cubicBezTo>
                  <a:cubicBezTo>
                    <a:pt x="1" y="7374"/>
                    <a:pt x="1" y="7441"/>
                    <a:pt x="1" y="7508"/>
                  </a:cubicBezTo>
                  <a:lnTo>
                    <a:pt x="1" y="21918"/>
                  </a:lnTo>
                  <a:cubicBezTo>
                    <a:pt x="1" y="22719"/>
                    <a:pt x="301" y="23519"/>
                    <a:pt x="835" y="24153"/>
                  </a:cubicBezTo>
                  <a:cubicBezTo>
                    <a:pt x="1635" y="25120"/>
                    <a:pt x="2636" y="25921"/>
                    <a:pt x="3737" y="26555"/>
                  </a:cubicBezTo>
                  <a:lnTo>
                    <a:pt x="6639" y="28189"/>
                  </a:lnTo>
                  <a:lnTo>
                    <a:pt x="9041" y="26021"/>
                  </a:lnTo>
                  <a:cubicBezTo>
                    <a:pt x="9741" y="25387"/>
                    <a:pt x="10175" y="24520"/>
                    <a:pt x="10208" y="23586"/>
                  </a:cubicBezTo>
                  <a:cubicBezTo>
                    <a:pt x="10241" y="22518"/>
                    <a:pt x="10241" y="21484"/>
                    <a:pt x="10241" y="21484"/>
                  </a:cubicBezTo>
                  <a:cubicBezTo>
                    <a:pt x="10241" y="21484"/>
                    <a:pt x="14311" y="21184"/>
                    <a:pt x="14711" y="17181"/>
                  </a:cubicBezTo>
                  <a:cubicBezTo>
                    <a:pt x="14878" y="15280"/>
                    <a:pt x="14945" y="11410"/>
                    <a:pt x="14945" y="7841"/>
                  </a:cubicBezTo>
                  <a:cubicBezTo>
                    <a:pt x="14978" y="3738"/>
                    <a:pt x="11843" y="336"/>
                    <a:pt x="7740" y="2"/>
                  </a:cubicBezTo>
                  <a:lnTo>
                    <a:pt x="7640" y="2"/>
                  </a:lnTo>
                  <a:cubicBezTo>
                    <a:pt x="7578" y="1"/>
                    <a:pt x="7517" y="0"/>
                    <a:pt x="7456" y="0"/>
                  </a:cubicBezTo>
                  <a:close/>
                </a:path>
              </a:pathLst>
            </a:custGeom>
            <a:solidFill>
              <a:srgbClr val="FBCEA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6" name="Google Shape;2906;p56"/>
            <p:cNvSpPr/>
            <p:nvPr/>
          </p:nvSpPr>
          <p:spPr>
            <a:xfrm>
              <a:off x="3646100" y="1234650"/>
              <a:ext cx="126800" cy="75100"/>
            </a:xfrm>
            <a:custGeom>
              <a:avLst/>
              <a:gdLst/>
              <a:ahLst/>
              <a:cxnLst/>
              <a:rect l="l" t="t" r="r" b="b"/>
              <a:pathLst>
                <a:path w="5072" h="3004" extrusionOk="0">
                  <a:moveTo>
                    <a:pt x="1" y="1"/>
                  </a:moveTo>
                  <a:cubicBezTo>
                    <a:pt x="1" y="1"/>
                    <a:pt x="1024" y="3003"/>
                    <a:pt x="5005" y="3003"/>
                  </a:cubicBezTo>
                  <a:cubicBezTo>
                    <a:pt x="5027" y="3003"/>
                    <a:pt x="5049" y="3003"/>
                    <a:pt x="5071" y="3003"/>
                  </a:cubicBezTo>
                  <a:lnTo>
                    <a:pt x="5071" y="1969"/>
                  </a:lnTo>
                  <a:cubicBezTo>
                    <a:pt x="3236" y="1802"/>
                    <a:pt x="1469" y="1135"/>
                    <a:pt x="1" y="1"/>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7" name="Google Shape;2907;p56"/>
            <p:cNvSpPr/>
            <p:nvPr/>
          </p:nvSpPr>
          <p:spPr>
            <a:xfrm>
              <a:off x="3832075" y="993650"/>
              <a:ext cx="29200" cy="27550"/>
            </a:xfrm>
            <a:custGeom>
              <a:avLst/>
              <a:gdLst/>
              <a:ahLst/>
              <a:cxnLst/>
              <a:rect l="l" t="t" r="r" b="b"/>
              <a:pathLst>
                <a:path w="1168" h="1102" extrusionOk="0">
                  <a:moveTo>
                    <a:pt x="601" y="1"/>
                  </a:moveTo>
                  <a:cubicBezTo>
                    <a:pt x="301" y="1"/>
                    <a:pt x="34" y="234"/>
                    <a:pt x="0" y="534"/>
                  </a:cubicBezTo>
                  <a:cubicBezTo>
                    <a:pt x="0" y="835"/>
                    <a:pt x="234" y="1101"/>
                    <a:pt x="568" y="1101"/>
                  </a:cubicBezTo>
                  <a:cubicBezTo>
                    <a:pt x="868" y="1101"/>
                    <a:pt x="1135" y="868"/>
                    <a:pt x="1168" y="568"/>
                  </a:cubicBezTo>
                  <a:cubicBezTo>
                    <a:pt x="1168" y="234"/>
                    <a:pt x="901" y="1"/>
                    <a:pt x="601"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8" name="Google Shape;2908;p56"/>
            <p:cNvSpPr/>
            <p:nvPr/>
          </p:nvSpPr>
          <p:spPr>
            <a:xfrm>
              <a:off x="3807050" y="965925"/>
              <a:ext cx="59250" cy="17950"/>
            </a:xfrm>
            <a:custGeom>
              <a:avLst/>
              <a:gdLst/>
              <a:ahLst/>
              <a:cxnLst/>
              <a:rect l="l" t="t" r="r" b="b"/>
              <a:pathLst>
                <a:path w="2370" h="718" extrusionOk="0">
                  <a:moveTo>
                    <a:pt x="1102" y="1"/>
                  </a:moveTo>
                  <a:cubicBezTo>
                    <a:pt x="825" y="1"/>
                    <a:pt x="557" y="70"/>
                    <a:pt x="334" y="209"/>
                  </a:cubicBezTo>
                  <a:cubicBezTo>
                    <a:pt x="101" y="342"/>
                    <a:pt x="1" y="442"/>
                    <a:pt x="67" y="509"/>
                  </a:cubicBezTo>
                  <a:cubicBezTo>
                    <a:pt x="77" y="524"/>
                    <a:pt x="95" y="530"/>
                    <a:pt x="121" y="530"/>
                  </a:cubicBezTo>
                  <a:cubicBezTo>
                    <a:pt x="255" y="530"/>
                    <a:pt x="597" y="366"/>
                    <a:pt x="1047" y="366"/>
                  </a:cubicBezTo>
                  <a:cubicBezTo>
                    <a:pt x="1108" y="366"/>
                    <a:pt x="1170" y="369"/>
                    <a:pt x="1235" y="376"/>
                  </a:cubicBezTo>
                  <a:cubicBezTo>
                    <a:pt x="1786" y="406"/>
                    <a:pt x="2168" y="717"/>
                    <a:pt x="2305" y="717"/>
                  </a:cubicBezTo>
                  <a:cubicBezTo>
                    <a:pt x="2317" y="717"/>
                    <a:pt x="2327" y="715"/>
                    <a:pt x="2336" y="709"/>
                  </a:cubicBezTo>
                  <a:cubicBezTo>
                    <a:pt x="2369" y="676"/>
                    <a:pt x="2302" y="543"/>
                    <a:pt x="2136" y="376"/>
                  </a:cubicBezTo>
                  <a:cubicBezTo>
                    <a:pt x="1869" y="176"/>
                    <a:pt x="1569" y="42"/>
                    <a:pt x="1268" y="9"/>
                  </a:cubicBezTo>
                  <a:cubicBezTo>
                    <a:pt x="1213" y="3"/>
                    <a:pt x="1157" y="1"/>
                    <a:pt x="1102"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9" name="Google Shape;2909;p56"/>
            <p:cNvSpPr/>
            <p:nvPr/>
          </p:nvSpPr>
          <p:spPr>
            <a:xfrm>
              <a:off x="3686125" y="986150"/>
              <a:ext cx="29225" cy="27550"/>
            </a:xfrm>
            <a:custGeom>
              <a:avLst/>
              <a:gdLst/>
              <a:ahLst/>
              <a:cxnLst/>
              <a:rect l="l" t="t" r="r" b="b"/>
              <a:pathLst>
                <a:path w="1169" h="1102" extrusionOk="0">
                  <a:moveTo>
                    <a:pt x="635" y="0"/>
                  </a:moveTo>
                  <a:cubicBezTo>
                    <a:pt x="301" y="0"/>
                    <a:pt x="34" y="234"/>
                    <a:pt x="34" y="534"/>
                  </a:cubicBezTo>
                  <a:cubicBezTo>
                    <a:pt x="1" y="834"/>
                    <a:pt x="268" y="1101"/>
                    <a:pt x="568" y="1101"/>
                  </a:cubicBezTo>
                  <a:cubicBezTo>
                    <a:pt x="868" y="1101"/>
                    <a:pt x="1135" y="868"/>
                    <a:pt x="1168" y="567"/>
                  </a:cubicBezTo>
                  <a:cubicBezTo>
                    <a:pt x="1168" y="267"/>
                    <a:pt x="935" y="0"/>
                    <a:pt x="635"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0" name="Google Shape;2910;p56"/>
            <p:cNvSpPr/>
            <p:nvPr/>
          </p:nvSpPr>
          <p:spPr>
            <a:xfrm>
              <a:off x="3654450" y="955975"/>
              <a:ext cx="60075" cy="17900"/>
            </a:xfrm>
            <a:custGeom>
              <a:avLst/>
              <a:gdLst/>
              <a:ahLst/>
              <a:cxnLst/>
              <a:rect l="l" t="t" r="r" b="b"/>
              <a:pathLst>
                <a:path w="2403" h="716" extrusionOk="0">
                  <a:moveTo>
                    <a:pt x="1140" y="0"/>
                  </a:moveTo>
                  <a:cubicBezTo>
                    <a:pt x="857" y="0"/>
                    <a:pt x="595" y="95"/>
                    <a:pt x="334" y="240"/>
                  </a:cubicBezTo>
                  <a:cubicBezTo>
                    <a:pt x="134" y="373"/>
                    <a:pt x="0" y="440"/>
                    <a:pt x="67" y="507"/>
                  </a:cubicBezTo>
                  <a:cubicBezTo>
                    <a:pt x="78" y="523"/>
                    <a:pt x="99" y="530"/>
                    <a:pt x="129" y="530"/>
                  </a:cubicBezTo>
                  <a:cubicBezTo>
                    <a:pt x="276" y="530"/>
                    <a:pt x="644" y="371"/>
                    <a:pt x="1123" y="371"/>
                  </a:cubicBezTo>
                  <a:cubicBezTo>
                    <a:pt x="1160" y="371"/>
                    <a:pt x="1197" y="372"/>
                    <a:pt x="1235" y="373"/>
                  </a:cubicBezTo>
                  <a:cubicBezTo>
                    <a:pt x="1781" y="434"/>
                    <a:pt x="2189" y="716"/>
                    <a:pt x="2309" y="716"/>
                  </a:cubicBezTo>
                  <a:cubicBezTo>
                    <a:pt x="2320" y="716"/>
                    <a:pt x="2329" y="713"/>
                    <a:pt x="2335" y="707"/>
                  </a:cubicBezTo>
                  <a:cubicBezTo>
                    <a:pt x="2402" y="674"/>
                    <a:pt x="2335" y="540"/>
                    <a:pt x="2135" y="373"/>
                  </a:cubicBezTo>
                  <a:cubicBezTo>
                    <a:pt x="1902" y="173"/>
                    <a:pt x="1602" y="40"/>
                    <a:pt x="1268" y="7"/>
                  </a:cubicBezTo>
                  <a:cubicBezTo>
                    <a:pt x="1225" y="2"/>
                    <a:pt x="1182" y="0"/>
                    <a:pt x="1140"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1" name="Google Shape;2911;p56"/>
            <p:cNvSpPr/>
            <p:nvPr/>
          </p:nvSpPr>
          <p:spPr>
            <a:xfrm>
              <a:off x="3759525" y="963625"/>
              <a:ext cx="40875" cy="130950"/>
            </a:xfrm>
            <a:custGeom>
              <a:avLst/>
              <a:gdLst/>
              <a:ahLst/>
              <a:cxnLst/>
              <a:rect l="l" t="t" r="r" b="b"/>
              <a:pathLst>
                <a:path w="1635" h="5238" extrusionOk="0">
                  <a:moveTo>
                    <a:pt x="167" y="1"/>
                  </a:moveTo>
                  <a:lnTo>
                    <a:pt x="167" y="1"/>
                  </a:lnTo>
                  <a:cubicBezTo>
                    <a:pt x="334" y="1102"/>
                    <a:pt x="601" y="2169"/>
                    <a:pt x="934" y="3236"/>
                  </a:cubicBezTo>
                  <a:cubicBezTo>
                    <a:pt x="1068" y="3670"/>
                    <a:pt x="1201" y="4070"/>
                    <a:pt x="1301" y="4471"/>
                  </a:cubicBezTo>
                  <a:cubicBezTo>
                    <a:pt x="1368" y="4604"/>
                    <a:pt x="1401" y="4771"/>
                    <a:pt x="1368" y="4938"/>
                  </a:cubicBezTo>
                  <a:cubicBezTo>
                    <a:pt x="1335" y="5071"/>
                    <a:pt x="1168" y="5071"/>
                    <a:pt x="1034" y="5071"/>
                  </a:cubicBezTo>
                  <a:cubicBezTo>
                    <a:pt x="668" y="5071"/>
                    <a:pt x="334" y="5104"/>
                    <a:pt x="0" y="5171"/>
                  </a:cubicBezTo>
                  <a:cubicBezTo>
                    <a:pt x="334" y="5238"/>
                    <a:pt x="668" y="5238"/>
                    <a:pt x="1034" y="5238"/>
                  </a:cubicBezTo>
                  <a:lnTo>
                    <a:pt x="1301" y="5238"/>
                  </a:lnTo>
                  <a:cubicBezTo>
                    <a:pt x="1401" y="5205"/>
                    <a:pt x="1501" y="5138"/>
                    <a:pt x="1568" y="5038"/>
                  </a:cubicBezTo>
                  <a:cubicBezTo>
                    <a:pt x="1635" y="4804"/>
                    <a:pt x="1635" y="4604"/>
                    <a:pt x="1535" y="4404"/>
                  </a:cubicBezTo>
                  <a:cubicBezTo>
                    <a:pt x="1435" y="3970"/>
                    <a:pt x="1301" y="3570"/>
                    <a:pt x="1201" y="3136"/>
                  </a:cubicBezTo>
                  <a:cubicBezTo>
                    <a:pt x="934" y="2069"/>
                    <a:pt x="567" y="1035"/>
                    <a:pt x="167"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2" name="Google Shape;2912;p56"/>
            <p:cNvSpPr/>
            <p:nvPr/>
          </p:nvSpPr>
          <p:spPr>
            <a:xfrm>
              <a:off x="3710325" y="1099575"/>
              <a:ext cx="49225" cy="47850"/>
            </a:xfrm>
            <a:custGeom>
              <a:avLst/>
              <a:gdLst/>
              <a:ahLst/>
              <a:cxnLst/>
              <a:rect l="l" t="t" r="r" b="b"/>
              <a:pathLst>
                <a:path w="1969" h="1914" extrusionOk="0">
                  <a:moveTo>
                    <a:pt x="134" y="0"/>
                  </a:moveTo>
                  <a:cubicBezTo>
                    <a:pt x="67" y="0"/>
                    <a:pt x="0" y="167"/>
                    <a:pt x="0" y="434"/>
                  </a:cubicBezTo>
                  <a:cubicBezTo>
                    <a:pt x="0" y="834"/>
                    <a:pt x="167" y="1201"/>
                    <a:pt x="434" y="1434"/>
                  </a:cubicBezTo>
                  <a:cubicBezTo>
                    <a:pt x="701" y="1735"/>
                    <a:pt x="1101" y="1901"/>
                    <a:pt x="1468" y="1901"/>
                  </a:cubicBezTo>
                  <a:cubicBezTo>
                    <a:pt x="1551" y="1910"/>
                    <a:pt x="1624" y="1914"/>
                    <a:pt x="1687" y="1914"/>
                  </a:cubicBezTo>
                  <a:cubicBezTo>
                    <a:pt x="1875" y="1914"/>
                    <a:pt x="1968" y="1876"/>
                    <a:pt x="1968" y="1801"/>
                  </a:cubicBezTo>
                  <a:cubicBezTo>
                    <a:pt x="1968" y="1735"/>
                    <a:pt x="1235" y="1735"/>
                    <a:pt x="701" y="1201"/>
                  </a:cubicBezTo>
                  <a:cubicBezTo>
                    <a:pt x="167" y="701"/>
                    <a:pt x="234" y="0"/>
                    <a:pt x="134"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3" name="Google Shape;2913;p56"/>
            <p:cNvSpPr/>
            <p:nvPr/>
          </p:nvSpPr>
          <p:spPr>
            <a:xfrm>
              <a:off x="3650275" y="898975"/>
              <a:ext cx="73425" cy="18375"/>
            </a:xfrm>
            <a:custGeom>
              <a:avLst/>
              <a:gdLst/>
              <a:ahLst/>
              <a:cxnLst/>
              <a:rect l="l" t="t" r="r" b="b"/>
              <a:pathLst>
                <a:path w="2937" h="735" extrusionOk="0">
                  <a:moveTo>
                    <a:pt x="1495" y="1"/>
                  </a:moveTo>
                  <a:cubicBezTo>
                    <a:pt x="1105" y="1"/>
                    <a:pt x="718" y="92"/>
                    <a:pt x="368" y="285"/>
                  </a:cubicBezTo>
                  <a:cubicBezTo>
                    <a:pt x="134" y="419"/>
                    <a:pt x="1" y="585"/>
                    <a:pt x="34" y="652"/>
                  </a:cubicBezTo>
                  <a:cubicBezTo>
                    <a:pt x="71" y="713"/>
                    <a:pt x="175" y="734"/>
                    <a:pt x="330" y="734"/>
                  </a:cubicBezTo>
                  <a:cubicBezTo>
                    <a:pt x="594" y="734"/>
                    <a:pt x="1005" y="673"/>
                    <a:pt x="1468" y="652"/>
                  </a:cubicBezTo>
                  <a:cubicBezTo>
                    <a:pt x="1557" y="648"/>
                    <a:pt x="1643" y="646"/>
                    <a:pt x="1727" y="646"/>
                  </a:cubicBezTo>
                  <a:cubicBezTo>
                    <a:pt x="2056" y="646"/>
                    <a:pt x="2345" y="671"/>
                    <a:pt x="2551" y="671"/>
                  </a:cubicBezTo>
                  <a:cubicBezTo>
                    <a:pt x="2727" y="671"/>
                    <a:pt x="2842" y="653"/>
                    <a:pt x="2869" y="585"/>
                  </a:cubicBezTo>
                  <a:cubicBezTo>
                    <a:pt x="2936" y="519"/>
                    <a:pt x="2803" y="385"/>
                    <a:pt x="2536" y="218"/>
                  </a:cubicBezTo>
                  <a:cubicBezTo>
                    <a:pt x="2203" y="76"/>
                    <a:pt x="1848" y="1"/>
                    <a:pt x="1495"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4" name="Google Shape;2914;p56"/>
            <p:cNvSpPr/>
            <p:nvPr/>
          </p:nvSpPr>
          <p:spPr>
            <a:xfrm>
              <a:off x="3808725" y="920425"/>
              <a:ext cx="55900" cy="19350"/>
            </a:xfrm>
            <a:custGeom>
              <a:avLst/>
              <a:gdLst/>
              <a:ahLst/>
              <a:cxnLst/>
              <a:rect l="l" t="t" r="r" b="b"/>
              <a:pathLst>
                <a:path w="2236" h="774" extrusionOk="0">
                  <a:moveTo>
                    <a:pt x="1017" y="1"/>
                  </a:moveTo>
                  <a:cubicBezTo>
                    <a:pt x="782" y="1"/>
                    <a:pt x="548" y="54"/>
                    <a:pt x="334" y="161"/>
                  </a:cubicBezTo>
                  <a:cubicBezTo>
                    <a:pt x="134" y="261"/>
                    <a:pt x="0" y="361"/>
                    <a:pt x="101" y="495"/>
                  </a:cubicBezTo>
                  <a:cubicBezTo>
                    <a:pt x="167" y="628"/>
                    <a:pt x="634" y="561"/>
                    <a:pt x="1135" y="628"/>
                  </a:cubicBezTo>
                  <a:cubicBezTo>
                    <a:pt x="1512" y="653"/>
                    <a:pt x="1852" y="773"/>
                    <a:pt x="2039" y="773"/>
                  </a:cubicBezTo>
                  <a:cubicBezTo>
                    <a:pt x="2100" y="773"/>
                    <a:pt x="2144" y="761"/>
                    <a:pt x="2169" y="728"/>
                  </a:cubicBezTo>
                  <a:cubicBezTo>
                    <a:pt x="2235" y="661"/>
                    <a:pt x="2169" y="495"/>
                    <a:pt x="2002" y="361"/>
                  </a:cubicBezTo>
                  <a:cubicBezTo>
                    <a:pt x="1722" y="121"/>
                    <a:pt x="1369" y="1"/>
                    <a:pt x="1017"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5" name="Google Shape;2915;p56"/>
            <p:cNvSpPr/>
            <p:nvPr/>
          </p:nvSpPr>
          <p:spPr>
            <a:xfrm>
              <a:off x="3497675" y="767375"/>
              <a:ext cx="138450" cy="260575"/>
            </a:xfrm>
            <a:custGeom>
              <a:avLst/>
              <a:gdLst/>
              <a:ahLst/>
              <a:cxnLst/>
              <a:rect l="l" t="t" r="r" b="b"/>
              <a:pathLst>
                <a:path w="5538" h="10423" extrusionOk="0">
                  <a:moveTo>
                    <a:pt x="2929" y="1"/>
                  </a:moveTo>
                  <a:cubicBezTo>
                    <a:pt x="2420" y="1"/>
                    <a:pt x="1892" y="290"/>
                    <a:pt x="1435" y="579"/>
                  </a:cubicBezTo>
                  <a:cubicBezTo>
                    <a:pt x="767" y="979"/>
                    <a:pt x="300" y="1680"/>
                    <a:pt x="267" y="2480"/>
                  </a:cubicBezTo>
                  <a:cubicBezTo>
                    <a:pt x="0" y="5349"/>
                    <a:pt x="567" y="6450"/>
                    <a:pt x="567" y="9218"/>
                  </a:cubicBezTo>
                  <a:cubicBezTo>
                    <a:pt x="534" y="9419"/>
                    <a:pt x="567" y="9585"/>
                    <a:pt x="667" y="9752"/>
                  </a:cubicBezTo>
                  <a:cubicBezTo>
                    <a:pt x="939" y="10187"/>
                    <a:pt x="1411" y="10423"/>
                    <a:pt x="1901" y="10423"/>
                  </a:cubicBezTo>
                  <a:cubicBezTo>
                    <a:pt x="2012" y="10423"/>
                    <a:pt x="2124" y="10411"/>
                    <a:pt x="2235" y="10386"/>
                  </a:cubicBezTo>
                  <a:cubicBezTo>
                    <a:pt x="3369" y="10152"/>
                    <a:pt x="3303" y="9285"/>
                    <a:pt x="3569" y="8151"/>
                  </a:cubicBezTo>
                  <a:cubicBezTo>
                    <a:pt x="3836" y="7017"/>
                    <a:pt x="3903" y="5849"/>
                    <a:pt x="4170" y="4715"/>
                  </a:cubicBezTo>
                  <a:lnTo>
                    <a:pt x="4170" y="4648"/>
                  </a:lnTo>
                  <a:cubicBezTo>
                    <a:pt x="4337" y="3815"/>
                    <a:pt x="4804" y="3114"/>
                    <a:pt x="5504" y="2680"/>
                  </a:cubicBezTo>
                  <a:lnTo>
                    <a:pt x="5538" y="2680"/>
                  </a:lnTo>
                  <a:lnTo>
                    <a:pt x="5404" y="2447"/>
                  </a:lnTo>
                  <a:cubicBezTo>
                    <a:pt x="4937" y="1846"/>
                    <a:pt x="4170" y="512"/>
                    <a:pt x="3503" y="145"/>
                  </a:cubicBezTo>
                  <a:cubicBezTo>
                    <a:pt x="3317" y="43"/>
                    <a:pt x="3125" y="1"/>
                    <a:pt x="2929"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6" name="Google Shape;2916;p56"/>
            <p:cNvSpPr/>
            <p:nvPr/>
          </p:nvSpPr>
          <p:spPr>
            <a:xfrm>
              <a:off x="3474425" y="978250"/>
              <a:ext cx="73300" cy="105800"/>
            </a:xfrm>
            <a:custGeom>
              <a:avLst/>
              <a:gdLst/>
              <a:ahLst/>
              <a:cxnLst/>
              <a:rect l="l" t="t" r="r" b="b"/>
              <a:pathLst>
                <a:path w="2932" h="4232" extrusionOk="0">
                  <a:moveTo>
                    <a:pt x="1824" y="0"/>
                  </a:moveTo>
                  <a:cubicBezTo>
                    <a:pt x="1069" y="0"/>
                    <a:pt x="191" y="347"/>
                    <a:pt x="96" y="1918"/>
                  </a:cubicBezTo>
                  <a:cubicBezTo>
                    <a:pt x="0" y="3889"/>
                    <a:pt x="1429" y="4232"/>
                    <a:pt x="2235" y="4232"/>
                  </a:cubicBezTo>
                  <a:cubicBezTo>
                    <a:pt x="2547" y="4232"/>
                    <a:pt x="2765" y="4180"/>
                    <a:pt x="2765" y="4152"/>
                  </a:cubicBezTo>
                  <a:cubicBezTo>
                    <a:pt x="2765" y="4086"/>
                    <a:pt x="2932" y="216"/>
                    <a:pt x="2932" y="216"/>
                  </a:cubicBezTo>
                  <a:cubicBezTo>
                    <a:pt x="2903" y="202"/>
                    <a:pt x="2399" y="0"/>
                    <a:pt x="1824" y="0"/>
                  </a:cubicBezTo>
                  <a:close/>
                </a:path>
              </a:pathLst>
            </a:custGeom>
            <a:solidFill>
              <a:srgbClr val="FFBE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7" name="Google Shape;2917;p56"/>
            <p:cNvSpPr/>
            <p:nvPr/>
          </p:nvSpPr>
          <p:spPr>
            <a:xfrm>
              <a:off x="3493500" y="1000000"/>
              <a:ext cx="30875" cy="60900"/>
            </a:xfrm>
            <a:custGeom>
              <a:avLst/>
              <a:gdLst/>
              <a:ahLst/>
              <a:cxnLst/>
              <a:rect l="l" t="t" r="r" b="b"/>
              <a:pathLst>
                <a:path w="1235" h="2436" extrusionOk="0">
                  <a:moveTo>
                    <a:pt x="847" y="0"/>
                  </a:moveTo>
                  <a:cubicBezTo>
                    <a:pt x="821" y="0"/>
                    <a:pt x="794" y="5"/>
                    <a:pt x="768" y="13"/>
                  </a:cubicBezTo>
                  <a:cubicBezTo>
                    <a:pt x="534" y="47"/>
                    <a:pt x="334" y="214"/>
                    <a:pt x="234" y="414"/>
                  </a:cubicBezTo>
                  <a:cubicBezTo>
                    <a:pt x="101" y="647"/>
                    <a:pt x="34" y="914"/>
                    <a:pt x="34" y="1181"/>
                  </a:cubicBezTo>
                  <a:cubicBezTo>
                    <a:pt x="0" y="1681"/>
                    <a:pt x="234" y="2148"/>
                    <a:pt x="668" y="2415"/>
                  </a:cubicBezTo>
                  <a:cubicBezTo>
                    <a:pt x="729" y="2427"/>
                    <a:pt x="790" y="2435"/>
                    <a:pt x="849" y="2435"/>
                  </a:cubicBezTo>
                  <a:cubicBezTo>
                    <a:pt x="952" y="2435"/>
                    <a:pt x="1050" y="2412"/>
                    <a:pt x="1135" y="2348"/>
                  </a:cubicBezTo>
                  <a:cubicBezTo>
                    <a:pt x="1201" y="2282"/>
                    <a:pt x="1235" y="2215"/>
                    <a:pt x="1235" y="2215"/>
                  </a:cubicBezTo>
                  <a:cubicBezTo>
                    <a:pt x="1168" y="2215"/>
                    <a:pt x="1135" y="2248"/>
                    <a:pt x="1101" y="2282"/>
                  </a:cubicBezTo>
                  <a:cubicBezTo>
                    <a:pt x="1035" y="2298"/>
                    <a:pt x="968" y="2307"/>
                    <a:pt x="905" y="2307"/>
                  </a:cubicBezTo>
                  <a:cubicBezTo>
                    <a:pt x="843" y="2307"/>
                    <a:pt x="784" y="2298"/>
                    <a:pt x="734" y="2282"/>
                  </a:cubicBezTo>
                  <a:cubicBezTo>
                    <a:pt x="367" y="2015"/>
                    <a:pt x="167" y="1581"/>
                    <a:pt x="234" y="1181"/>
                  </a:cubicBezTo>
                  <a:cubicBezTo>
                    <a:pt x="234" y="947"/>
                    <a:pt x="301" y="714"/>
                    <a:pt x="401" y="480"/>
                  </a:cubicBezTo>
                  <a:cubicBezTo>
                    <a:pt x="467" y="314"/>
                    <a:pt x="601" y="180"/>
                    <a:pt x="768" y="147"/>
                  </a:cubicBezTo>
                  <a:cubicBezTo>
                    <a:pt x="791" y="141"/>
                    <a:pt x="814" y="138"/>
                    <a:pt x="835" y="138"/>
                  </a:cubicBezTo>
                  <a:cubicBezTo>
                    <a:pt x="936" y="138"/>
                    <a:pt x="1013" y="198"/>
                    <a:pt x="1068" y="280"/>
                  </a:cubicBezTo>
                  <a:cubicBezTo>
                    <a:pt x="1101" y="347"/>
                    <a:pt x="1068" y="414"/>
                    <a:pt x="1068" y="414"/>
                  </a:cubicBezTo>
                  <a:cubicBezTo>
                    <a:pt x="1101" y="414"/>
                    <a:pt x="1135" y="380"/>
                    <a:pt x="1135" y="280"/>
                  </a:cubicBezTo>
                  <a:cubicBezTo>
                    <a:pt x="1101" y="214"/>
                    <a:pt x="1068" y="147"/>
                    <a:pt x="1035" y="80"/>
                  </a:cubicBezTo>
                  <a:cubicBezTo>
                    <a:pt x="986" y="31"/>
                    <a:pt x="919" y="0"/>
                    <a:pt x="847" y="0"/>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8" name="Google Shape;2918;p56"/>
            <p:cNvSpPr/>
            <p:nvPr/>
          </p:nvSpPr>
          <p:spPr>
            <a:xfrm>
              <a:off x="3566875" y="707375"/>
              <a:ext cx="410150" cy="207750"/>
            </a:xfrm>
            <a:custGeom>
              <a:avLst/>
              <a:gdLst/>
              <a:ahLst/>
              <a:cxnLst/>
              <a:rect l="l" t="t" r="r" b="b"/>
              <a:pathLst>
                <a:path w="16406" h="8310" extrusionOk="0">
                  <a:moveTo>
                    <a:pt x="4057" y="0"/>
                  </a:moveTo>
                  <a:cubicBezTo>
                    <a:pt x="3822" y="0"/>
                    <a:pt x="3592" y="24"/>
                    <a:pt x="3370" y="77"/>
                  </a:cubicBezTo>
                  <a:cubicBezTo>
                    <a:pt x="1969" y="377"/>
                    <a:pt x="1" y="1811"/>
                    <a:pt x="601" y="2979"/>
                  </a:cubicBezTo>
                  <a:cubicBezTo>
                    <a:pt x="468" y="3479"/>
                    <a:pt x="401" y="4013"/>
                    <a:pt x="435" y="4547"/>
                  </a:cubicBezTo>
                  <a:cubicBezTo>
                    <a:pt x="435" y="5047"/>
                    <a:pt x="735" y="5547"/>
                    <a:pt x="1168" y="5848"/>
                  </a:cubicBezTo>
                  <a:cubicBezTo>
                    <a:pt x="1223" y="5879"/>
                    <a:pt x="1280" y="5892"/>
                    <a:pt x="1340" y="5892"/>
                  </a:cubicBezTo>
                  <a:cubicBezTo>
                    <a:pt x="1801" y="5892"/>
                    <a:pt x="2440" y="5087"/>
                    <a:pt x="3237" y="4880"/>
                  </a:cubicBezTo>
                  <a:cubicBezTo>
                    <a:pt x="3411" y="4832"/>
                    <a:pt x="3601" y="4810"/>
                    <a:pt x="3801" y="4810"/>
                  </a:cubicBezTo>
                  <a:cubicBezTo>
                    <a:pt x="4974" y="4810"/>
                    <a:pt x="6504" y="5558"/>
                    <a:pt x="7473" y="6014"/>
                  </a:cubicBezTo>
                  <a:cubicBezTo>
                    <a:pt x="8607" y="6548"/>
                    <a:pt x="9641" y="7249"/>
                    <a:pt x="10809" y="7749"/>
                  </a:cubicBezTo>
                  <a:cubicBezTo>
                    <a:pt x="11583" y="8081"/>
                    <a:pt x="12416" y="8310"/>
                    <a:pt x="13239" y="8310"/>
                  </a:cubicBezTo>
                  <a:cubicBezTo>
                    <a:pt x="13657" y="8310"/>
                    <a:pt x="14073" y="8251"/>
                    <a:pt x="14478" y="8116"/>
                  </a:cubicBezTo>
                  <a:cubicBezTo>
                    <a:pt x="14945" y="7982"/>
                    <a:pt x="15345" y="7616"/>
                    <a:pt x="15512" y="7149"/>
                  </a:cubicBezTo>
                  <a:cubicBezTo>
                    <a:pt x="15548" y="6877"/>
                    <a:pt x="15407" y="6595"/>
                    <a:pt x="15202" y="6437"/>
                  </a:cubicBezTo>
                  <a:lnTo>
                    <a:pt x="15202" y="6437"/>
                  </a:lnTo>
                  <a:cubicBezTo>
                    <a:pt x="15866" y="6345"/>
                    <a:pt x="16405" y="5740"/>
                    <a:pt x="16379" y="5014"/>
                  </a:cubicBezTo>
                  <a:cubicBezTo>
                    <a:pt x="16326" y="4269"/>
                    <a:pt x="15680" y="3737"/>
                    <a:pt x="14998" y="3737"/>
                  </a:cubicBezTo>
                  <a:cubicBezTo>
                    <a:pt x="14917" y="3737"/>
                    <a:pt x="14835" y="3745"/>
                    <a:pt x="14754" y="3760"/>
                  </a:cubicBezTo>
                  <a:lnTo>
                    <a:pt x="14754" y="3760"/>
                  </a:lnTo>
                  <a:cubicBezTo>
                    <a:pt x="15227" y="3547"/>
                    <a:pt x="15464" y="3029"/>
                    <a:pt x="15312" y="2512"/>
                  </a:cubicBezTo>
                  <a:cubicBezTo>
                    <a:pt x="15078" y="1945"/>
                    <a:pt x="14545" y="1511"/>
                    <a:pt x="13911" y="1478"/>
                  </a:cubicBezTo>
                  <a:cubicBezTo>
                    <a:pt x="13761" y="1461"/>
                    <a:pt x="13611" y="1453"/>
                    <a:pt x="13461" y="1453"/>
                  </a:cubicBezTo>
                  <a:cubicBezTo>
                    <a:pt x="13010" y="1453"/>
                    <a:pt x="12560" y="1528"/>
                    <a:pt x="12110" y="1678"/>
                  </a:cubicBezTo>
                  <a:cubicBezTo>
                    <a:pt x="11542" y="1845"/>
                    <a:pt x="10942" y="1945"/>
                    <a:pt x="10342" y="1978"/>
                  </a:cubicBezTo>
                  <a:cubicBezTo>
                    <a:pt x="9441" y="1978"/>
                    <a:pt x="8640" y="1478"/>
                    <a:pt x="7806" y="1144"/>
                  </a:cubicBezTo>
                  <a:cubicBezTo>
                    <a:pt x="6711" y="667"/>
                    <a:pt x="5309" y="0"/>
                    <a:pt x="4057"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9" name="Google Shape;2919;p56"/>
            <p:cNvSpPr/>
            <p:nvPr/>
          </p:nvSpPr>
          <p:spPr>
            <a:xfrm>
              <a:off x="3596075" y="726375"/>
              <a:ext cx="341100" cy="117775"/>
            </a:xfrm>
            <a:custGeom>
              <a:avLst/>
              <a:gdLst/>
              <a:ahLst/>
              <a:cxnLst/>
              <a:rect l="l" t="t" r="r" b="b"/>
              <a:pathLst>
                <a:path w="13644" h="4711" extrusionOk="0">
                  <a:moveTo>
                    <a:pt x="2802" y="1"/>
                  </a:moveTo>
                  <a:cubicBezTo>
                    <a:pt x="2069" y="1"/>
                    <a:pt x="1358" y="270"/>
                    <a:pt x="801" y="751"/>
                  </a:cubicBezTo>
                  <a:cubicBezTo>
                    <a:pt x="301" y="1218"/>
                    <a:pt x="34" y="1819"/>
                    <a:pt x="34" y="2486"/>
                  </a:cubicBezTo>
                  <a:cubicBezTo>
                    <a:pt x="0" y="2653"/>
                    <a:pt x="34" y="2819"/>
                    <a:pt x="100" y="2986"/>
                  </a:cubicBezTo>
                  <a:cubicBezTo>
                    <a:pt x="100" y="3053"/>
                    <a:pt x="134" y="3120"/>
                    <a:pt x="167" y="3153"/>
                  </a:cubicBezTo>
                  <a:cubicBezTo>
                    <a:pt x="134" y="2919"/>
                    <a:pt x="100" y="2719"/>
                    <a:pt x="100" y="2486"/>
                  </a:cubicBezTo>
                  <a:cubicBezTo>
                    <a:pt x="167" y="1852"/>
                    <a:pt x="467" y="1285"/>
                    <a:pt x="934" y="918"/>
                  </a:cubicBezTo>
                  <a:cubicBezTo>
                    <a:pt x="1460" y="468"/>
                    <a:pt x="2116" y="242"/>
                    <a:pt x="2778" y="242"/>
                  </a:cubicBezTo>
                  <a:cubicBezTo>
                    <a:pt x="2998" y="242"/>
                    <a:pt x="3219" y="268"/>
                    <a:pt x="3436" y="318"/>
                  </a:cubicBezTo>
                  <a:cubicBezTo>
                    <a:pt x="4537" y="584"/>
                    <a:pt x="5504" y="1151"/>
                    <a:pt x="6272" y="1985"/>
                  </a:cubicBezTo>
                  <a:cubicBezTo>
                    <a:pt x="7105" y="2819"/>
                    <a:pt x="7839" y="3753"/>
                    <a:pt x="8807" y="4287"/>
                  </a:cubicBezTo>
                  <a:cubicBezTo>
                    <a:pt x="9353" y="4573"/>
                    <a:pt x="9946" y="4710"/>
                    <a:pt x="10535" y="4710"/>
                  </a:cubicBezTo>
                  <a:cubicBezTo>
                    <a:pt x="11528" y="4710"/>
                    <a:pt x="12510" y="4319"/>
                    <a:pt x="13243" y="3587"/>
                  </a:cubicBezTo>
                  <a:cubicBezTo>
                    <a:pt x="13343" y="3453"/>
                    <a:pt x="13443" y="3320"/>
                    <a:pt x="13543" y="3186"/>
                  </a:cubicBezTo>
                  <a:cubicBezTo>
                    <a:pt x="13610" y="3120"/>
                    <a:pt x="13643" y="3053"/>
                    <a:pt x="13643" y="3053"/>
                  </a:cubicBezTo>
                  <a:lnTo>
                    <a:pt x="13643" y="3053"/>
                  </a:lnTo>
                  <a:cubicBezTo>
                    <a:pt x="13610" y="3053"/>
                    <a:pt x="13477" y="3253"/>
                    <a:pt x="13176" y="3520"/>
                  </a:cubicBezTo>
                  <a:cubicBezTo>
                    <a:pt x="12709" y="3953"/>
                    <a:pt x="12142" y="4254"/>
                    <a:pt x="11542" y="4387"/>
                  </a:cubicBezTo>
                  <a:cubicBezTo>
                    <a:pt x="11244" y="4467"/>
                    <a:pt x="10937" y="4508"/>
                    <a:pt x="10631" y="4508"/>
                  </a:cubicBezTo>
                  <a:cubicBezTo>
                    <a:pt x="10048" y="4508"/>
                    <a:pt x="9465" y="4360"/>
                    <a:pt x="8940" y="4054"/>
                  </a:cubicBezTo>
                  <a:cubicBezTo>
                    <a:pt x="8039" y="3587"/>
                    <a:pt x="7306" y="2686"/>
                    <a:pt x="6438" y="1819"/>
                  </a:cubicBezTo>
                  <a:cubicBezTo>
                    <a:pt x="5671" y="951"/>
                    <a:pt x="4637" y="351"/>
                    <a:pt x="3503" y="84"/>
                  </a:cubicBezTo>
                  <a:cubicBezTo>
                    <a:pt x="3270" y="28"/>
                    <a:pt x="3035" y="1"/>
                    <a:pt x="2802"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0" name="Google Shape;2920;p56"/>
            <p:cNvSpPr/>
            <p:nvPr/>
          </p:nvSpPr>
          <p:spPr>
            <a:xfrm>
              <a:off x="3517675" y="802575"/>
              <a:ext cx="77600" cy="176100"/>
            </a:xfrm>
            <a:custGeom>
              <a:avLst/>
              <a:gdLst/>
              <a:ahLst/>
              <a:cxnLst/>
              <a:rect l="l" t="t" r="r" b="b"/>
              <a:pathLst>
                <a:path w="3104" h="7044" extrusionOk="0">
                  <a:moveTo>
                    <a:pt x="2245" y="0"/>
                  </a:moveTo>
                  <a:cubicBezTo>
                    <a:pt x="2086" y="0"/>
                    <a:pt x="1924" y="25"/>
                    <a:pt x="1769" y="72"/>
                  </a:cubicBezTo>
                  <a:cubicBezTo>
                    <a:pt x="1268" y="172"/>
                    <a:pt x="835" y="472"/>
                    <a:pt x="535" y="905"/>
                  </a:cubicBezTo>
                  <a:cubicBezTo>
                    <a:pt x="168" y="1406"/>
                    <a:pt x="1" y="2040"/>
                    <a:pt x="1" y="2673"/>
                  </a:cubicBezTo>
                  <a:cubicBezTo>
                    <a:pt x="34" y="3274"/>
                    <a:pt x="168" y="3874"/>
                    <a:pt x="401" y="4441"/>
                  </a:cubicBezTo>
                  <a:cubicBezTo>
                    <a:pt x="601" y="4875"/>
                    <a:pt x="701" y="5342"/>
                    <a:pt x="768" y="5809"/>
                  </a:cubicBezTo>
                  <a:cubicBezTo>
                    <a:pt x="835" y="6243"/>
                    <a:pt x="735" y="6676"/>
                    <a:pt x="535" y="7043"/>
                  </a:cubicBezTo>
                  <a:cubicBezTo>
                    <a:pt x="635" y="6976"/>
                    <a:pt x="701" y="6876"/>
                    <a:pt x="768" y="6776"/>
                  </a:cubicBezTo>
                  <a:cubicBezTo>
                    <a:pt x="935" y="6476"/>
                    <a:pt x="1002" y="6143"/>
                    <a:pt x="1002" y="5809"/>
                  </a:cubicBezTo>
                  <a:cubicBezTo>
                    <a:pt x="1002" y="4908"/>
                    <a:pt x="301" y="3874"/>
                    <a:pt x="301" y="2673"/>
                  </a:cubicBezTo>
                  <a:cubicBezTo>
                    <a:pt x="268" y="2073"/>
                    <a:pt x="401" y="1539"/>
                    <a:pt x="735" y="1039"/>
                  </a:cubicBezTo>
                  <a:cubicBezTo>
                    <a:pt x="1002" y="672"/>
                    <a:pt x="1368" y="372"/>
                    <a:pt x="1835" y="238"/>
                  </a:cubicBezTo>
                  <a:cubicBezTo>
                    <a:pt x="1982" y="183"/>
                    <a:pt x="2150" y="158"/>
                    <a:pt x="2320" y="158"/>
                  </a:cubicBezTo>
                  <a:cubicBezTo>
                    <a:pt x="2459" y="158"/>
                    <a:pt x="2601" y="175"/>
                    <a:pt x="2736" y="205"/>
                  </a:cubicBezTo>
                  <a:cubicBezTo>
                    <a:pt x="2970" y="238"/>
                    <a:pt x="3070" y="305"/>
                    <a:pt x="3103" y="305"/>
                  </a:cubicBezTo>
                  <a:cubicBezTo>
                    <a:pt x="3103" y="272"/>
                    <a:pt x="3003" y="172"/>
                    <a:pt x="2769" y="105"/>
                  </a:cubicBezTo>
                  <a:cubicBezTo>
                    <a:pt x="2609" y="33"/>
                    <a:pt x="2429" y="0"/>
                    <a:pt x="2245" y="0"/>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1" name="Google Shape;2921;p56"/>
            <p:cNvSpPr/>
            <p:nvPr/>
          </p:nvSpPr>
          <p:spPr>
            <a:xfrm>
              <a:off x="2305975" y="2966725"/>
              <a:ext cx="3015525" cy="954500"/>
            </a:xfrm>
            <a:custGeom>
              <a:avLst/>
              <a:gdLst/>
              <a:ahLst/>
              <a:cxnLst/>
              <a:rect l="l" t="t" r="r" b="b"/>
              <a:pathLst>
                <a:path w="120621" h="38180" extrusionOk="0">
                  <a:moveTo>
                    <a:pt x="85629" y="1669"/>
                  </a:moveTo>
                  <a:lnTo>
                    <a:pt x="85903" y="1714"/>
                  </a:lnTo>
                  <a:lnTo>
                    <a:pt x="85903" y="1714"/>
                  </a:lnTo>
                  <a:cubicBezTo>
                    <a:pt x="85722" y="1684"/>
                    <a:pt x="85629" y="1669"/>
                    <a:pt x="85629" y="1669"/>
                  </a:cubicBezTo>
                  <a:close/>
                  <a:moveTo>
                    <a:pt x="85903" y="1714"/>
                  </a:moveTo>
                  <a:cubicBezTo>
                    <a:pt x="85997" y="1730"/>
                    <a:pt x="86115" y="1751"/>
                    <a:pt x="86257" y="1776"/>
                  </a:cubicBezTo>
                  <a:lnTo>
                    <a:pt x="86257" y="1776"/>
                  </a:lnTo>
                  <a:cubicBezTo>
                    <a:pt x="86247" y="1773"/>
                    <a:pt x="86238" y="1771"/>
                    <a:pt x="86229" y="1769"/>
                  </a:cubicBezTo>
                  <a:lnTo>
                    <a:pt x="85903" y="1714"/>
                  </a:lnTo>
                  <a:close/>
                  <a:moveTo>
                    <a:pt x="86257" y="1776"/>
                  </a:moveTo>
                  <a:lnTo>
                    <a:pt x="86257" y="1776"/>
                  </a:lnTo>
                  <a:cubicBezTo>
                    <a:pt x="86657" y="1873"/>
                    <a:pt x="87248" y="1972"/>
                    <a:pt x="88030" y="2102"/>
                  </a:cubicBezTo>
                  <a:cubicBezTo>
                    <a:pt x="87256" y="1954"/>
                    <a:pt x="86661" y="1846"/>
                    <a:pt x="86257" y="1776"/>
                  </a:cubicBezTo>
                  <a:close/>
                  <a:moveTo>
                    <a:pt x="57909" y="1"/>
                  </a:moveTo>
                  <a:cubicBezTo>
                    <a:pt x="56308" y="34"/>
                    <a:pt x="53939" y="68"/>
                    <a:pt x="50904" y="201"/>
                  </a:cubicBezTo>
                  <a:cubicBezTo>
                    <a:pt x="47868" y="334"/>
                    <a:pt x="44132" y="601"/>
                    <a:pt x="39863" y="1068"/>
                  </a:cubicBezTo>
                  <a:cubicBezTo>
                    <a:pt x="37694" y="1335"/>
                    <a:pt x="35426" y="1635"/>
                    <a:pt x="32991" y="2036"/>
                  </a:cubicBezTo>
                  <a:cubicBezTo>
                    <a:pt x="30589" y="2403"/>
                    <a:pt x="28021" y="2870"/>
                    <a:pt x="25386" y="3470"/>
                  </a:cubicBezTo>
                  <a:cubicBezTo>
                    <a:pt x="22717" y="4070"/>
                    <a:pt x="19948" y="4804"/>
                    <a:pt x="17146" y="5705"/>
                  </a:cubicBezTo>
                  <a:cubicBezTo>
                    <a:pt x="14178" y="6639"/>
                    <a:pt x="11309" y="7806"/>
                    <a:pt x="8574" y="9241"/>
                  </a:cubicBezTo>
                  <a:cubicBezTo>
                    <a:pt x="7139" y="9975"/>
                    <a:pt x="5738" y="10875"/>
                    <a:pt x="4471" y="11843"/>
                  </a:cubicBezTo>
                  <a:cubicBezTo>
                    <a:pt x="3103" y="12877"/>
                    <a:pt x="1936" y="14111"/>
                    <a:pt x="1068" y="15579"/>
                  </a:cubicBezTo>
                  <a:cubicBezTo>
                    <a:pt x="968" y="15745"/>
                    <a:pt x="835" y="15946"/>
                    <a:pt x="735" y="16146"/>
                  </a:cubicBezTo>
                  <a:lnTo>
                    <a:pt x="501" y="16746"/>
                  </a:lnTo>
                  <a:lnTo>
                    <a:pt x="368" y="17046"/>
                  </a:lnTo>
                  <a:cubicBezTo>
                    <a:pt x="334" y="17146"/>
                    <a:pt x="334" y="17246"/>
                    <a:pt x="301" y="17347"/>
                  </a:cubicBezTo>
                  <a:lnTo>
                    <a:pt x="134" y="17980"/>
                  </a:lnTo>
                  <a:cubicBezTo>
                    <a:pt x="1" y="18881"/>
                    <a:pt x="34" y="19748"/>
                    <a:pt x="268" y="20616"/>
                  </a:cubicBezTo>
                  <a:cubicBezTo>
                    <a:pt x="701" y="22350"/>
                    <a:pt x="1836" y="23818"/>
                    <a:pt x="3136" y="25085"/>
                  </a:cubicBezTo>
                  <a:cubicBezTo>
                    <a:pt x="5772" y="27554"/>
                    <a:pt x="9107" y="29288"/>
                    <a:pt x="12577" y="30723"/>
                  </a:cubicBezTo>
                  <a:cubicBezTo>
                    <a:pt x="16146" y="32157"/>
                    <a:pt x="19815" y="33325"/>
                    <a:pt x="23551" y="34192"/>
                  </a:cubicBezTo>
                  <a:cubicBezTo>
                    <a:pt x="31423" y="36060"/>
                    <a:pt x="39429" y="37227"/>
                    <a:pt x="47501" y="37728"/>
                  </a:cubicBezTo>
                  <a:cubicBezTo>
                    <a:pt x="51790" y="38029"/>
                    <a:pt x="56078" y="38180"/>
                    <a:pt x="60367" y="38180"/>
                  </a:cubicBezTo>
                  <a:cubicBezTo>
                    <a:pt x="64151" y="38180"/>
                    <a:pt x="67935" y="38062"/>
                    <a:pt x="71719" y="37828"/>
                  </a:cubicBezTo>
                  <a:cubicBezTo>
                    <a:pt x="79224" y="37394"/>
                    <a:pt x="86696" y="36427"/>
                    <a:pt x="94068" y="34892"/>
                  </a:cubicBezTo>
                  <a:cubicBezTo>
                    <a:pt x="97504" y="34192"/>
                    <a:pt x="100906" y="33258"/>
                    <a:pt x="104242" y="32157"/>
                  </a:cubicBezTo>
                  <a:cubicBezTo>
                    <a:pt x="107378" y="31123"/>
                    <a:pt x="110413" y="29789"/>
                    <a:pt x="113282" y="28188"/>
                  </a:cubicBezTo>
                  <a:cubicBezTo>
                    <a:pt x="114649" y="27387"/>
                    <a:pt x="115950" y="26486"/>
                    <a:pt x="117118" y="25452"/>
                  </a:cubicBezTo>
                  <a:cubicBezTo>
                    <a:pt x="118285" y="24452"/>
                    <a:pt x="119253" y="23217"/>
                    <a:pt x="119920" y="21850"/>
                  </a:cubicBezTo>
                  <a:lnTo>
                    <a:pt x="120153" y="21349"/>
                  </a:lnTo>
                  <a:cubicBezTo>
                    <a:pt x="120220" y="21183"/>
                    <a:pt x="120287" y="20982"/>
                    <a:pt x="120320" y="20816"/>
                  </a:cubicBezTo>
                  <a:lnTo>
                    <a:pt x="120454" y="20282"/>
                  </a:lnTo>
                  <a:cubicBezTo>
                    <a:pt x="120487" y="20182"/>
                    <a:pt x="120487" y="20082"/>
                    <a:pt x="120520" y="20015"/>
                  </a:cubicBezTo>
                  <a:lnTo>
                    <a:pt x="120520" y="19715"/>
                  </a:lnTo>
                  <a:cubicBezTo>
                    <a:pt x="120620" y="19014"/>
                    <a:pt x="120554" y="18247"/>
                    <a:pt x="120353" y="17547"/>
                  </a:cubicBezTo>
                  <a:cubicBezTo>
                    <a:pt x="120153" y="16880"/>
                    <a:pt x="119853" y="16246"/>
                    <a:pt x="119453" y="15645"/>
                  </a:cubicBezTo>
                  <a:cubicBezTo>
                    <a:pt x="119053" y="15078"/>
                    <a:pt x="118619" y="14545"/>
                    <a:pt x="118152" y="14044"/>
                  </a:cubicBezTo>
                  <a:cubicBezTo>
                    <a:pt x="117185" y="13077"/>
                    <a:pt x="116184" y="12243"/>
                    <a:pt x="115050" y="11509"/>
                  </a:cubicBezTo>
                  <a:cubicBezTo>
                    <a:pt x="114016" y="10809"/>
                    <a:pt x="112915" y="10141"/>
                    <a:pt x="111814" y="9574"/>
                  </a:cubicBezTo>
                  <a:cubicBezTo>
                    <a:pt x="109746" y="8507"/>
                    <a:pt x="107644" y="7573"/>
                    <a:pt x="105476" y="6772"/>
                  </a:cubicBezTo>
                  <a:cubicBezTo>
                    <a:pt x="102007" y="5505"/>
                    <a:pt x="98471" y="4404"/>
                    <a:pt x="94869" y="3537"/>
                  </a:cubicBezTo>
                  <a:cubicBezTo>
                    <a:pt x="91900" y="2836"/>
                    <a:pt x="89598" y="2369"/>
                    <a:pt x="88030" y="2102"/>
                  </a:cubicBezTo>
                  <a:lnTo>
                    <a:pt x="88030" y="2102"/>
                  </a:lnTo>
                  <a:cubicBezTo>
                    <a:pt x="89598" y="2436"/>
                    <a:pt x="91900" y="2903"/>
                    <a:pt x="94869" y="3637"/>
                  </a:cubicBezTo>
                  <a:cubicBezTo>
                    <a:pt x="98438" y="4504"/>
                    <a:pt x="101974" y="5605"/>
                    <a:pt x="105443" y="6872"/>
                  </a:cubicBezTo>
                  <a:cubicBezTo>
                    <a:pt x="107578" y="7673"/>
                    <a:pt x="109679" y="8640"/>
                    <a:pt x="111747" y="9708"/>
                  </a:cubicBezTo>
                  <a:cubicBezTo>
                    <a:pt x="112848" y="10275"/>
                    <a:pt x="113916" y="10942"/>
                    <a:pt x="114983" y="11642"/>
                  </a:cubicBezTo>
                  <a:cubicBezTo>
                    <a:pt x="116050" y="12376"/>
                    <a:pt x="117084" y="13210"/>
                    <a:pt x="118018" y="14144"/>
                  </a:cubicBezTo>
                  <a:cubicBezTo>
                    <a:pt x="118485" y="14645"/>
                    <a:pt x="118919" y="15178"/>
                    <a:pt x="119319" y="15745"/>
                  </a:cubicBezTo>
                  <a:cubicBezTo>
                    <a:pt x="119686" y="16312"/>
                    <a:pt x="119987" y="16946"/>
                    <a:pt x="120187" y="17613"/>
                  </a:cubicBezTo>
                  <a:cubicBezTo>
                    <a:pt x="120387" y="18281"/>
                    <a:pt x="120420" y="19014"/>
                    <a:pt x="120353" y="19715"/>
                  </a:cubicBezTo>
                  <a:lnTo>
                    <a:pt x="120353" y="19982"/>
                  </a:lnTo>
                  <a:cubicBezTo>
                    <a:pt x="120353" y="20048"/>
                    <a:pt x="120320" y="20149"/>
                    <a:pt x="120287" y="20215"/>
                  </a:cubicBezTo>
                  <a:lnTo>
                    <a:pt x="120153" y="20749"/>
                  </a:lnTo>
                  <a:cubicBezTo>
                    <a:pt x="120120" y="20949"/>
                    <a:pt x="120053" y="21116"/>
                    <a:pt x="119987" y="21283"/>
                  </a:cubicBezTo>
                  <a:lnTo>
                    <a:pt x="119786" y="21783"/>
                  </a:lnTo>
                  <a:cubicBezTo>
                    <a:pt x="119119" y="23117"/>
                    <a:pt x="118185" y="24318"/>
                    <a:pt x="117018" y="25286"/>
                  </a:cubicBezTo>
                  <a:cubicBezTo>
                    <a:pt x="115850" y="26286"/>
                    <a:pt x="114549" y="27220"/>
                    <a:pt x="113215" y="27988"/>
                  </a:cubicBezTo>
                  <a:cubicBezTo>
                    <a:pt x="110346" y="29622"/>
                    <a:pt x="107311" y="30923"/>
                    <a:pt x="104175" y="31957"/>
                  </a:cubicBezTo>
                  <a:cubicBezTo>
                    <a:pt x="100840" y="33024"/>
                    <a:pt x="97470" y="33958"/>
                    <a:pt x="94035" y="34659"/>
                  </a:cubicBezTo>
                  <a:cubicBezTo>
                    <a:pt x="86663" y="36193"/>
                    <a:pt x="79224" y="37161"/>
                    <a:pt x="71719" y="37594"/>
                  </a:cubicBezTo>
                  <a:cubicBezTo>
                    <a:pt x="67952" y="37812"/>
                    <a:pt x="64184" y="37921"/>
                    <a:pt x="60421" y="37921"/>
                  </a:cubicBezTo>
                  <a:cubicBezTo>
                    <a:pt x="56119" y="37921"/>
                    <a:pt x="51822" y="37779"/>
                    <a:pt x="47535" y="37494"/>
                  </a:cubicBezTo>
                  <a:cubicBezTo>
                    <a:pt x="39462" y="36994"/>
                    <a:pt x="31457" y="35826"/>
                    <a:pt x="23618" y="33958"/>
                  </a:cubicBezTo>
                  <a:cubicBezTo>
                    <a:pt x="19882" y="33091"/>
                    <a:pt x="16212" y="31924"/>
                    <a:pt x="12643" y="30523"/>
                  </a:cubicBezTo>
                  <a:cubicBezTo>
                    <a:pt x="9207" y="29088"/>
                    <a:pt x="5872" y="27354"/>
                    <a:pt x="3237" y="24919"/>
                  </a:cubicBezTo>
                  <a:cubicBezTo>
                    <a:pt x="1969" y="23684"/>
                    <a:pt x="868" y="22217"/>
                    <a:pt x="435" y="20549"/>
                  </a:cubicBezTo>
                  <a:cubicBezTo>
                    <a:pt x="234" y="19715"/>
                    <a:pt x="201" y="18848"/>
                    <a:pt x="334" y="17980"/>
                  </a:cubicBezTo>
                  <a:lnTo>
                    <a:pt x="468" y="17380"/>
                  </a:lnTo>
                  <a:cubicBezTo>
                    <a:pt x="501" y="17280"/>
                    <a:pt x="501" y="17180"/>
                    <a:pt x="535" y="17080"/>
                  </a:cubicBezTo>
                  <a:lnTo>
                    <a:pt x="668" y="16779"/>
                  </a:lnTo>
                  <a:lnTo>
                    <a:pt x="902" y="16179"/>
                  </a:lnTo>
                  <a:cubicBezTo>
                    <a:pt x="1002" y="16012"/>
                    <a:pt x="1102" y="15812"/>
                    <a:pt x="1202" y="15645"/>
                  </a:cubicBezTo>
                  <a:cubicBezTo>
                    <a:pt x="2069" y="14211"/>
                    <a:pt x="3203" y="12977"/>
                    <a:pt x="4537" y="11976"/>
                  </a:cubicBezTo>
                  <a:cubicBezTo>
                    <a:pt x="5838" y="10975"/>
                    <a:pt x="7206" y="10108"/>
                    <a:pt x="8640" y="9374"/>
                  </a:cubicBezTo>
                  <a:cubicBezTo>
                    <a:pt x="11376" y="7940"/>
                    <a:pt x="14211" y="6772"/>
                    <a:pt x="17146" y="5838"/>
                  </a:cubicBezTo>
                  <a:cubicBezTo>
                    <a:pt x="19948" y="4938"/>
                    <a:pt x="22750" y="4204"/>
                    <a:pt x="25386" y="3603"/>
                  </a:cubicBezTo>
                  <a:cubicBezTo>
                    <a:pt x="28021" y="3003"/>
                    <a:pt x="30589" y="2536"/>
                    <a:pt x="32991" y="2136"/>
                  </a:cubicBezTo>
                  <a:cubicBezTo>
                    <a:pt x="35393" y="1735"/>
                    <a:pt x="37694" y="1435"/>
                    <a:pt x="39829" y="1168"/>
                  </a:cubicBezTo>
                  <a:cubicBezTo>
                    <a:pt x="44132" y="668"/>
                    <a:pt x="47835" y="401"/>
                    <a:pt x="50871" y="268"/>
                  </a:cubicBezTo>
                  <a:cubicBezTo>
                    <a:pt x="53906" y="101"/>
                    <a:pt x="56274" y="68"/>
                    <a:pt x="57876" y="34"/>
                  </a:cubicBezTo>
                  <a:lnTo>
                    <a:pt x="59677" y="1"/>
                  </a:ln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2" name="Google Shape;2922;p56"/>
            <p:cNvSpPr/>
            <p:nvPr/>
          </p:nvSpPr>
          <p:spPr>
            <a:xfrm>
              <a:off x="2075825" y="2101950"/>
              <a:ext cx="3551725" cy="1122525"/>
            </a:xfrm>
            <a:custGeom>
              <a:avLst/>
              <a:gdLst/>
              <a:ahLst/>
              <a:cxnLst/>
              <a:rect l="l" t="t" r="r" b="b"/>
              <a:pathLst>
                <a:path w="142069" h="44901" extrusionOk="0">
                  <a:moveTo>
                    <a:pt x="71818" y="0"/>
                  </a:moveTo>
                  <a:lnTo>
                    <a:pt x="73920" y="67"/>
                  </a:lnTo>
                  <a:cubicBezTo>
                    <a:pt x="75754" y="100"/>
                    <a:pt x="78490" y="134"/>
                    <a:pt x="81992" y="301"/>
                  </a:cubicBezTo>
                  <a:cubicBezTo>
                    <a:pt x="91866" y="768"/>
                    <a:pt x="101740" y="2002"/>
                    <a:pt x="111413" y="4037"/>
                  </a:cubicBezTo>
                  <a:cubicBezTo>
                    <a:pt x="114482" y="4704"/>
                    <a:pt x="117684" y="5538"/>
                    <a:pt x="120953" y="6538"/>
                  </a:cubicBezTo>
                  <a:cubicBezTo>
                    <a:pt x="124322" y="7606"/>
                    <a:pt x="127658" y="8907"/>
                    <a:pt x="130860" y="10441"/>
                  </a:cubicBezTo>
                  <a:cubicBezTo>
                    <a:pt x="132528" y="11275"/>
                    <a:pt x="134129" y="12209"/>
                    <a:pt x="135697" y="13277"/>
                  </a:cubicBezTo>
                  <a:cubicBezTo>
                    <a:pt x="137298" y="14377"/>
                    <a:pt x="138699" y="15678"/>
                    <a:pt x="139934" y="17179"/>
                  </a:cubicBezTo>
                  <a:cubicBezTo>
                    <a:pt x="140501" y="17980"/>
                    <a:pt x="141001" y="18847"/>
                    <a:pt x="141368" y="19748"/>
                  </a:cubicBezTo>
                  <a:cubicBezTo>
                    <a:pt x="141435" y="19981"/>
                    <a:pt x="141535" y="20215"/>
                    <a:pt x="141601" y="20448"/>
                  </a:cubicBezTo>
                  <a:lnTo>
                    <a:pt x="141768" y="21182"/>
                  </a:lnTo>
                  <a:cubicBezTo>
                    <a:pt x="141802" y="21416"/>
                    <a:pt x="141835" y="21649"/>
                    <a:pt x="141835" y="21916"/>
                  </a:cubicBezTo>
                  <a:cubicBezTo>
                    <a:pt x="141868" y="22150"/>
                    <a:pt x="141868" y="22416"/>
                    <a:pt x="141868" y="22650"/>
                  </a:cubicBezTo>
                  <a:cubicBezTo>
                    <a:pt x="141802" y="24685"/>
                    <a:pt x="140834" y="26586"/>
                    <a:pt x="139500" y="28120"/>
                  </a:cubicBezTo>
                  <a:cubicBezTo>
                    <a:pt x="138099" y="29688"/>
                    <a:pt x="136498" y="31056"/>
                    <a:pt x="134730" y="32157"/>
                  </a:cubicBezTo>
                  <a:cubicBezTo>
                    <a:pt x="132929" y="33291"/>
                    <a:pt x="131027" y="34292"/>
                    <a:pt x="129092" y="35159"/>
                  </a:cubicBezTo>
                  <a:cubicBezTo>
                    <a:pt x="125023" y="36927"/>
                    <a:pt x="120820" y="38361"/>
                    <a:pt x="116550" y="39462"/>
                  </a:cubicBezTo>
                  <a:cubicBezTo>
                    <a:pt x="107811" y="41764"/>
                    <a:pt x="98537" y="43165"/>
                    <a:pt x="88997" y="43965"/>
                  </a:cubicBezTo>
                  <a:cubicBezTo>
                    <a:pt x="83107" y="44431"/>
                    <a:pt x="77190" y="44669"/>
                    <a:pt x="71271" y="44669"/>
                  </a:cubicBezTo>
                  <a:cubicBezTo>
                    <a:pt x="67872" y="44669"/>
                    <a:pt x="64472" y="44590"/>
                    <a:pt x="61077" y="44432"/>
                  </a:cubicBezTo>
                  <a:cubicBezTo>
                    <a:pt x="52404" y="44099"/>
                    <a:pt x="43765" y="43131"/>
                    <a:pt x="35225" y="41597"/>
                  </a:cubicBezTo>
                  <a:cubicBezTo>
                    <a:pt x="27086" y="40062"/>
                    <a:pt x="19414" y="38028"/>
                    <a:pt x="12709" y="34959"/>
                  </a:cubicBezTo>
                  <a:cubicBezTo>
                    <a:pt x="9374" y="33458"/>
                    <a:pt x="6238" y="31623"/>
                    <a:pt x="3770" y="29288"/>
                  </a:cubicBezTo>
                  <a:cubicBezTo>
                    <a:pt x="2535" y="28120"/>
                    <a:pt x="1568" y="26753"/>
                    <a:pt x="901" y="25218"/>
                  </a:cubicBezTo>
                  <a:cubicBezTo>
                    <a:pt x="301" y="23751"/>
                    <a:pt x="167" y="22116"/>
                    <a:pt x="567" y="20548"/>
                  </a:cubicBezTo>
                  <a:cubicBezTo>
                    <a:pt x="968" y="19081"/>
                    <a:pt x="1735" y="17713"/>
                    <a:pt x="2736" y="16579"/>
                  </a:cubicBezTo>
                  <a:cubicBezTo>
                    <a:pt x="3670" y="15478"/>
                    <a:pt x="4770" y="14511"/>
                    <a:pt x="5938" y="13677"/>
                  </a:cubicBezTo>
                  <a:cubicBezTo>
                    <a:pt x="7039" y="12843"/>
                    <a:pt x="8173" y="12109"/>
                    <a:pt x="9374" y="11442"/>
                  </a:cubicBezTo>
                  <a:cubicBezTo>
                    <a:pt x="10541" y="10808"/>
                    <a:pt x="11709" y="10208"/>
                    <a:pt x="12843" y="9707"/>
                  </a:cubicBezTo>
                  <a:cubicBezTo>
                    <a:pt x="16712" y="7973"/>
                    <a:pt x="20715" y="6538"/>
                    <a:pt x="24851" y="5438"/>
                  </a:cubicBezTo>
                  <a:cubicBezTo>
                    <a:pt x="28220" y="4537"/>
                    <a:pt x="30889" y="3937"/>
                    <a:pt x="32690" y="3570"/>
                  </a:cubicBezTo>
                  <a:cubicBezTo>
                    <a:pt x="33591" y="3369"/>
                    <a:pt x="34291" y="3236"/>
                    <a:pt x="34758" y="3136"/>
                  </a:cubicBezTo>
                  <a:cubicBezTo>
                    <a:pt x="35225" y="3069"/>
                    <a:pt x="35459" y="3003"/>
                    <a:pt x="35459" y="3003"/>
                  </a:cubicBezTo>
                  <a:lnTo>
                    <a:pt x="35459" y="3003"/>
                  </a:lnTo>
                  <a:cubicBezTo>
                    <a:pt x="35459" y="3003"/>
                    <a:pt x="34525" y="3136"/>
                    <a:pt x="32724" y="3503"/>
                  </a:cubicBezTo>
                  <a:cubicBezTo>
                    <a:pt x="30922" y="3870"/>
                    <a:pt x="28254" y="4437"/>
                    <a:pt x="24851" y="5371"/>
                  </a:cubicBezTo>
                  <a:cubicBezTo>
                    <a:pt x="20715" y="6438"/>
                    <a:pt x="16679" y="7839"/>
                    <a:pt x="12776" y="9574"/>
                  </a:cubicBezTo>
                  <a:cubicBezTo>
                    <a:pt x="11642" y="10108"/>
                    <a:pt x="10474" y="10675"/>
                    <a:pt x="9340" y="11308"/>
                  </a:cubicBezTo>
                  <a:cubicBezTo>
                    <a:pt x="8139" y="11976"/>
                    <a:pt x="6972" y="12743"/>
                    <a:pt x="5871" y="13543"/>
                  </a:cubicBezTo>
                  <a:cubicBezTo>
                    <a:pt x="4670" y="14411"/>
                    <a:pt x="3603" y="15378"/>
                    <a:pt x="2636" y="16512"/>
                  </a:cubicBezTo>
                  <a:cubicBezTo>
                    <a:pt x="1601" y="17646"/>
                    <a:pt x="834" y="19014"/>
                    <a:pt x="434" y="20515"/>
                  </a:cubicBezTo>
                  <a:cubicBezTo>
                    <a:pt x="0" y="22083"/>
                    <a:pt x="134" y="23784"/>
                    <a:pt x="768" y="25285"/>
                  </a:cubicBezTo>
                  <a:cubicBezTo>
                    <a:pt x="1435" y="26820"/>
                    <a:pt x="2435" y="28221"/>
                    <a:pt x="3703" y="29388"/>
                  </a:cubicBezTo>
                  <a:cubicBezTo>
                    <a:pt x="6171" y="31756"/>
                    <a:pt x="9340" y="33558"/>
                    <a:pt x="12676" y="35126"/>
                  </a:cubicBezTo>
                  <a:cubicBezTo>
                    <a:pt x="19381" y="38194"/>
                    <a:pt x="27086" y="40263"/>
                    <a:pt x="35225" y="41797"/>
                  </a:cubicBezTo>
                  <a:cubicBezTo>
                    <a:pt x="43765" y="43331"/>
                    <a:pt x="52404" y="44299"/>
                    <a:pt x="61077" y="44666"/>
                  </a:cubicBezTo>
                  <a:cubicBezTo>
                    <a:pt x="64438" y="44822"/>
                    <a:pt x="67803" y="44901"/>
                    <a:pt x="71169" y="44901"/>
                  </a:cubicBezTo>
                  <a:cubicBezTo>
                    <a:pt x="77125" y="44901"/>
                    <a:pt x="83085" y="44655"/>
                    <a:pt x="89031" y="44165"/>
                  </a:cubicBezTo>
                  <a:cubicBezTo>
                    <a:pt x="98571" y="43365"/>
                    <a:pt x="107844" y="41964"/>
                    <a:pt x="116584" y="39662"/>
                  </a:cubicBezTo>
                  <a:cubicBezTo>
                    <a:pt x="120887" y="38561"/>
                    <a:pt x="125090" y="37127"/>
                    <a:pt x="129159" y="35359"/>
                  </a:cubicBezTo>
                  <a:cubicBezTo>
                    <a:pt x="131127" y="34492"/>
                    <a:pt x="133029" y="33458"/>
                    <a:pt x="134863" y="32290"/>
                  </a:cubicBezTo>
                  <a:cubicBezTo>
                    <a:pt x="136665" y="31189"/>
                    <a:pt x="138266" y="29822"/>
                    <a:pt x="139667" y="28221"/>
                  </a:cubicBezTo>
                  <a:cubicBezTo>
                    <a:pt x="140334" y="27453"/>
                    <a:pt x="140901" y="26553"/>
                    <a:pt x="141335" y="25619"/>
                  </a:cubicBezTo>
                  <a:cubicBezTo>
                    <a:pt x="141768" y="24685"/>
                    <a:pt x="142035" y="23684"/>
                    <a:pt x="142068" y="22650"/>
                  </a:cubicBezTo>
                  <a:cubicBezTo>
                    <a:pt x="142068" y="22116"/>
                    <a:pt x="142035" y="21616"/>
                    <a:pt x="141968" y="21115"/>
                  </a:cubicBezTo>
                  <a:lnTo>
                    <a:pt x="141802" y="20382"/>
                  </a:lnTo>
                  <a:cubicBezTo>
                    <a:pt x="141735" y="20115"/>
                    <a:pt x="141635" y="19881"/>
                    <a:pt x="141535" y="19648"/>
                  </a:cubicBezTo>
                  <a:cubicBezTo>
                    <a:pt x="141168" y="18714"/>
                    <a:pt x="140701" y="17846"/>
                    <a:pt x="140100" y="17046"/>
                  </a:cubicBezTo>
                  <a:cubicBezTo>
                    <a:pt x="138866" y="15545"/>
                    <a:pt x="137432" y="14211"/>
                    <a:pt x="135831" y="13110"/>
                  </a:cubicBezTo>
                  <a:cubicBezTo>
                    <a:pt x="134263" y="12042"/>
                    <a:pt x="132628" y="11108"/>
                    <a:pt x="130960" y="10308"/>
                  </a:cubicBezTo>
                  <a:cubicBezTo>
                    <a:pt x="127725" y="8740"/>
                    <a:pt x="124389" y="7439"/>
                    <a:pt x="120987" y="6405"/>
                  </a:cubicBezTo>
                  <a:cubicBezTo>
                    <a:pt x="117718" y="5371"/>
                    <a:pt x="114515" y="4570"/>
                    <a:pt x="111447" y="3903"/>
                  </a:cubicBezTo>
                  <a:cubicBezTo>
                    <a:pt x="101740" y="1868"/>
                    <a:pt x="91899" y="634"/>
                    <a:pt x="81992" y="201"/>
                  </a:cubicBezTo>
                  <a:cubicBezTo>
                    <a:pt x="78490" y="34"/>
                    <a:pt x="75754" y="67"/>
                    <a:pt x="73920" y="0"/>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3" name="Google Shape;2923;p56"/>
            <p:cNvSpPr/>
            <p:nvPr/>
          </p:nvSpPr>
          <p:spPr>
            <a:xfrm>
              <a:off x="2582850" y="3715225"/>
              <a:ext cx="2519325" cy="796925"/>
            </a:xfrm>
            <a:custGeom>
              <a:avLst/>
              <a:gdLst/>
              <a:ahLst/>
              <a:cxnLst/>
              <a:rect l="l" t="t" r="r" b="b"/>
              <a:pathLst>
                <a:path w="100773" h="31877" extrusionOk="0">
                  <a:moveTo>
                    <a:pt x="29788" y="1383"/>
                  </a:moveTo>
                  <a:cubicBezTo>
                    <a:pt x="29788" y="1383"/>
                    <a:pt x="29021" y="1483"/>
                    <a:pt x="27687" y="1717"/>
                  </a:cubicBezTo>
                  <a:lnTo>
                    <a:pt x="29788" y="1383"/>
                  </a:lnTo>
                  <a:close/>
                  <a:moveTo>
                    <a:pt x="48234" y="1"/>
                  </a:moveTo>
                  <a:cubicBezTo>
                    <a:pt x="45822" y="1"/>
                    <a:pt x="44532" y="16"/>
                    <a:pt x="44532" y="16"/>
                  </a:cubicBezTo>
                  <a:lnTo>
                    <a:pt x="52671" y="49"/>
                  </a:lnTo>
                  <a:cubicBezTo>
                    <a:pt x="60077" y="149"/>
                    <a:pt x="67482" y="816"/>
                    <a:pt x="74787" y="2084"/>
                  </a:cubicBezTo>
                  <a:cubicBezTo>
                    <a:pt x="77089" y="2484"/>
                    <a:pt x="79491" y="2984"/>
                    <a:pt x="81959" y="3618"/>
                  </a:cubicBezTo>
                  <a:cubicBezTo>
                    <a:pt x="84527" y="4252"/>
                    <a:pt x="87063" y="5086"/>
                    <a:pt x="89564" y="6053"/>
                  </a:cubicBezTo>
                  <a:cubicBezTo>
                    <a:pt x="92100" y="7054"/>
                    <a:pt x="94701" y="8288"/>
                    <a:pt x="97003" y="10123"/>
                  </a:cubicBezTo>
                  <a:cubicBezTo>
                    <a:pt x="98171" y="11023"/>
                    <a:pt x="99171" y="12158"/>
                    <a:pt x="99872" y="13459"/>
                  </a:cubicBezTo>
                  <a:cubicBezTo>
                    <a:pt x="100572" y="14826"/>
                    <a:pt x="100639" y="16427"/>
                    <a:pt x="100072" y="17862"/>
                  </a:cubicBezTo>
                  <a:cubicBezTo>
                    <a:pt x="99772" y="18562"/>
                    <a:pt x="99371" y="19229"/>
                    <a:pt x="98871" y="19830"/>
                  </a:cubicBezTo>
                  <a:cubicBezTo>
                    <a:pt x="98604" y="20130"/>
                    <a:pt x="98371" y="20430"/>
                    <a:pt x="98070" y="20697"/>
                  </a:cubicBezTo>
                  <a:cubicBezTo>
                    <a:pt x="97804" y="20964"/>
                    <a:pt x="97503" y="21264"/>
                    <a:pt x="97203" y="21498"/>
                  </a:cubicBezTo>
                  <a:cubicBezTo>
                    <a:pt x="95936" y="22498"/>
                    <a:pt x="94601" y="23366"/>
                    <a:pt x="93167" y="24099"/>
                  </a:cubicBezTo>
                  <a:cubicBezTo>
                    <a:pt x="90198" y="25567"/>
                    <a:pt x="87096" y="26735"/>
                    <a:pt x="83927" y="27602"/>
                  </a:cubicBezTo>
                  <a:cubicBezTo>
                    <a:pt x="77422" y="29437"/>
                    <a:pt x="70484" y="30537"/>
                    <a:pt x="63379" y="31171"/>
                  </a:cubicBezTo>
                  <a:cubicBezTo>
                    <a:pt x="59050" y="31525"/>
                    <a:pt x="54708" y="31710"/>
                    <a:pt x="50370" y="31710"/>
                  </a:cubicBezTo>
                  <a:cubicBezTo>
                    <a:pt x="47754" y="31710"/>
                    <a:pt x="45140" y="31643"/>
                    <a:pt x="42531" y="31505"/>
                  </a:cubicBezTo>
                  <a:cubicBezTo>
                    <a:pt x="36060" y="31238"/>
                    <a:pt x="29588" y="30471"/>
                    <a:pt x="23250" y="29203"/>
                  </a:cubicBezTo>
                  <a:cubicBezTo>
                    <a:pt x="20282" y="28636"/>
                    <a:pt x="17346" y="27869"/>
                    <a:pt x="14477" y="26968"/>
                  </a:cubicBezTo>
                  <a:cubicBezTo>
                    <a:pt x="11776" y="26134"/>
                    <a:pt x="9140" y="25033"/>
                    <a:pt x="6639" y="23699"/>
                  </a:cubicBezTo>
                  <a:cubicBezTo>
                    <a:pt x="5438" y="23065"/>
                    <a:pt x="4304" y="22298"/>
                    <a:pt x="3269" y="21431"/>
                  </a:cubicBezTo>
                  <a:cubicBezTo>
                    <a:pt x="2235" y="20630"/>
                    <a:pt x="1401" y="19630"/>
                    <a:pt x="768" y="18495"/>
                  </a:cubicBezTo>
                  <a:lnTo>
                    <a:pt x="634" y="18295"/>
                  </a:lnTo>
                  <a:lnTo>
                    <a:pt x="568" y="18062"/>
                  </a:lnTo>
                  <a:lnTo>
                    <a:pt x="367" y="17628"/>
                  </a:lnTo>
                  <a:cubicBezTo>
                    <a:pt x="267" y="17328"/>
                    <a:pt x="201" y="17028"/>
                    <a:pt x="134" y="16728"/>
                  </a:cubicBezTo>
                  <a:cubicBezTo>
                    <a:pt x="101" y="16427"/>
                    <a:pt x="67" y="16094"/>
                    <a:pt x="67" y="15794"/>
                  </a:cubicBezTo>
                  <a:lnTo>
                    <a:pt x="101" y="15327"/>
                  </a:lnTo>
                  <a:cubicBezTo>
                    <a:pt x="101" y="15193"/>
                    <a:pt x="167" y="15026"/>
                    <a:pt x="167" y="14893"/>
                  </a:cubicBezTo>
                  <a:cubicBezTo>
                    <a:pt x="301" y="14292"/>
                    <a:pt x="501" y="13725"/>
                    <a:pt x="801" y="13225"/>
                  </a:cubicBezTo>
                  <a:cubicBezTo>
                    <a:pt x="1068" y="12691"/>
                    <a:pt x="1401" y="12224"/>
                    <a:pt x="1802" y="11757"/>
                  </a:cubicBezTo>
                  <a:cubicBezTo>
                    <a:pt x="2569" y="10923"/>
                    <a:pt x="3403" y="10156"/>
                    <a:pt x="4337" y="9489"/>
                  </a:cubicBezTo>
                  <a:cubicBezTo>
                    <a:pt x="5238" y="8855"/>
                    <a:pt x="6172" y="8288"/>
                    <a:pt x="7106" y="7821"/>
                  </a:cubicBezTo>
                  <a:cubicBezTo>
                    <a:pt x="8873" y="6887"/>
                    <a:pt x="10708" y="6087"/>
                    <a:pt x="12576" y="5419"/>
                  </a:cubicBezTo>
                  <a:cubicBezTo>
                    <a:pt x="15578" y="4385"/>
                    <a:pt x="18647" y="3518"/>
                    <a:pt x="21749" y="2851"/>
                  </a:cubicBezTo>
                  <a:cubicBezTo>
                    <a:pt x="24318" y="2284"/>
                    <a:pt x="26319" y="1950"/>
                    <a:pt x="27687" y="1717"/>
                  </a:cubicBezTo>
                  <a:lnTo>
                    <a:pt x="27687" y="1717"/>
                  </a:lnTo>
                  <a:cubicBezTo>
                    <a:pt x="26319" y="1917"/>
                    <a:pt x="24284" y="2251"/>
                    <a:pt x="21749" y="2784"/>
                  </a:cubicBezTo>
                  <a:cubicBezTo>
                    <a:pt x="18614" y="3451"/>
                    <a:pt x="15545" y="4319"/>
                    <a:pt x="12543" y="5386"/>
                  </a:cubicBezTo>
                  <a:cubicBezTo>
                    <a:pt x="10675" y="6053"/>
                    <a:pt x="8873" y="6820"/>
                    <a:pt x="7106" y="7754"/>
                  </a:cubicBezTo>
                  <a:cubicBezTo>
                    <a:pt x="6138" y="8255"/>
                    <a:pt x="5204" y="8822"/>
                    <a:pt x="4337" y="9456"/>
                  </a:cubicBezTo>
                  <a:cubicBezTo>
                    <a:pt x="3370" y="10089"/>
                    <a:pt x="2536" y="10857"/>
                    <a:pt x="1768" y="11724"/>
                  </a:cubicBezTo>
                  <a:cubicBezTo>
                    <a:pt x="1368" y="12191"/>
                    <a:pt x="1035" y="12658"/>
                    <a:pt x="734" y="13192"/>
                  </a:cubicBezTo>
                  <a:cubicBezTo>
                    <a:pt x="434" y="13725"/>
                    <a:pt x="234" y="14292"/>
                    <a:pt x="101" y="14893"/>
                  </a:cubicBezTo>
                  <a:cubicBezTo>
                    <a:pt x="67" y="15060"/>
                    <a:pt x="67" y="15193"/>
                    <a:pt x="34" y="15360"/>
                  </a:cubicBezTo>
                  <a:lnTo>
                    <a:pt x="0" y="15827"/>
                  </a:lnTo>
                  <a:cubicBezTo>
                    <a:pt x="0" y="16160"/>
                    <a:pt x="0" y="16461"/>
                    <a:pt x="67" y="16761"/>
                  </a:cubicBezTo>
                  <a:cubicBezTo>
                    <a:pt x="167" y="17094"/>
                    <a:pt x="201" y="17395"/>
                    <a:pt x="301" y="17695"/>
                  </a:cubicBezTo>
                  <a:lnTo>
                    <a:pt x="501" y="18129"/>
                  </a:lnTo>
                  <a:lnTo>
                    <a:pt x="601" y="18362"/>
                  </a:lnTo>
                  <a:lnTo>
                    <a:pt x="701" y="18562"/>
                  </a:lnTo>
                  <a:cubicBezTo>
                    <a:pt x="1335" y="19730"/>
                    <a:pt x="2202" y="20730"/>
                    <a:pt x="3236" y="21564"/>
                  </a:cubicBezTo>
                  <a:cubicBezTo>
                    <a:pt x="4270" y="22432"/>
                    <a:pt x="5404" y="23165"/>
                    <a:pt x="6605" y="23833"/>
                  </a:cubicBezTo>
                  <a:cubicBezTo>
                    <a:pt x="9107" y="25167"/>
                    <a:pt x="11742" y="26268"/>
                    <a:pt x="14477" y="27135"/>
                  </a:cubicBezTo>
                  <a:cubicBezTo>
                    <a:pt x="17346" y="28036"/>
                    <a:pt x="20282" y="28769"/>
                    <a:pt x="23250" y="29370"/>
                  </a:cubicBezTo>
                  <a:cubicBezTo>
                    <a:pt x="29622" y="30604"/>
                    <a:pt x="36060" y="31405"/>
                    <a:pt x="42531" y="31672"/>
                  </a:cubicBezTo>
                  <a:cubicBezTo>
                    <a:pt x="45153" y="31810"/>
                    <a:pt x="47775" y="31877"/>
                    <a:pt x="50395" y="31877"/>
                  </a:cubicBezTo>
                  <a:cubicBezTo>
                    <a:pt x="54742" y="31877"/>
                    <a:pt x="59084" y="31692"/>
                    <a:pt x="63412" y="31338"/>
                  </a:cubicBezTo>
                  <a:cubicBezTo>
                    <a:pt x="70351" y="30771"/>
                    <a:pt x="77256" y="29603"/>
                    <a:pt x="83994" y="27769"/>
                  </a:cubicBezTo>
                  <a:cubicBezTo>
                    <a:pt x="87163" y="26901"/>
                    <a:pt x="90265" y="25701"/>
                    <a:pt x="93267" y="24233"/>
                  </a:cubicBezTo>
                  <a:cubicBezTo>
                    <a:pt x="94701" y="23499"/>
                    <a:pt x="96036" y="22632"/>
                    <a:pt x="97303" y="21631"/>
                  </a:cubicBezTo>
                  <a:cubicBezTo>
                    <a:pt x="97603" y="21364"/>
                    <a:pt x="97904" y="21097"/>
                    <a:pt x="98171" y="20830"/>
                  </a:cubicBezTo>
                  <a:cubicBezTo>
                    <a:pt x="98471" y="20564"/>
                    <a:pt x="98738" y="20230"/>
                    <a:pt x="99004" y="19963"/>
                  </a:cubicBezTo>
                  <a:cubicBezTo>
                    <a:pt x="99505" y="19329"/>
                    <a:pt x="99905" y="18662"/>
                    <a:pt x="100205" y="17928"/>
                  </a:cubicBezTo>
                  <a:cubicBezTo>
                    <a:pt x="100772" y="16494"/>
                    <a:pt x="100706" y="14860"/>
                    <a:pt x="100005" y="13459"/>
                  </a:cubicBezTo>
                  <a:cubicBezTo>
                    <a:pt x="99271" y="12124"/>
                    <a:pt x="98271" y="10990"/>
                    <a:pt x="97103" y="10056"/>
                  </a:cubicBezTo>
                  <a:cubicBezTo>
                    <a:pt x="94768" y="8221"/>
                    <a:pt x="92166" y="6987"/>
                    <a:pt x="89598" y="5987"/>
                  </a:cubicBezTo>
                  <a:cubicBezTo>
                    <a:pt x="87129" y="4986"/>
                    <a:pt x="84561" y="4185"/>
                    <a:pt x="81992" y="3518"/>
                  </a:cubicBezTo>
                  <a:cubicBezTo>
                    <a:pt x="79491" y="2884"/>
                    <a:pt x="77089" y="2417"/>
                    <a:pt x="74787" y="1984"/>
                  </a:cubicBezTo>
                  <a:cubicBezTo>
                    <a:pt x="67482" y="749"/>
                    <a:pt x="60077" y="82"/>
                    <a:pt x="52671" y="16"/>
                  </a:cubicBezTo>
                  <a:cubicBezTo>
                    <a:pt x="50926" y="4"/>
                    <a:pt x="49439" y="1"/>
                    <a:pt x="48234" y="1"/>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4" name="Google Shape;2924;p56"/>
            <p:cNvSpPr/>
            <p:nvPr/>
          </p:nvSpPr>
          <p:spPr>
            <a:xfrm>
              <a:off x="2933925" y="4425575"/>
              <a:ext cx="1754625" cy="555200"/>
            </a:xfrm>
            <a:custGeom>
              <a:avLst/>
              <a:gdLst/>
              <a:ahLst/>
              <a:cxnLst/>
              <a:rect l="l" t="t" r="r" b="b"/>
              <a:pathLst>
                <a:path w="70185" h="22208" extrusionOk="0">
                  <a:moveTo>
                    <a:pt x="70055" y="11986"/>
                  </a:moveTo>
                  <a:cubicBezTo>
                    <a:pt x="70054" y="11990"/>
                    <a:pt x="70052" y="11993"/>
                    <a:pt x="70051" y="11997"/>
                  </a:cubicBezTo>
                  <a:cubicBezTo>
                    <a:pt x="70049" y="12005"/>
                    <a:pt x="70048" y="12014"/>
                    <a:pt x="70047" y="12022"/>
                  </a:cubicBezTo>
                  <a:lnTo>
                    <a:pt x="70047" y="12022"/>
                  </a:lnTo>
                  <a:cubicBezTo>
                    <a:pt x="70050" y="12010"/>
                    <a:pt x="70052" y="11998"/>
                    <a:pt x="70055" y="11986"/>
                  </a:cubicBezTo>
                  <a:close/>
                  <a:moveTo>
                    <a:pt x="70047" y="12022"/>
                  </a:moveTo>
                  <a:cubicBezTo>
                    <a:pt x="69996" y="12226"/>
                    <a:pt x="69932" y="12429"/>
                    <a:pt x="69851" y="12631"/>
                  </a:cubicBezTo>
                  <a:cubicBezTo>
                    <a:pt x="69947" y="12439"/>
                    <a:pt x="70012" y="12216"/>
                    <a:pt x="70047" y="12022"/>
                  </a:cubicBezTo>
                  <a:close/>
                  <a:moveTo>
                    <a:pt x="35204" y="1"/>
                  </a:moveTo>
                  <a:cubicBezTo>
                    <a:pt x="32347" y="1"/>
                    <a:pt x="29500" y="105"/>
                    <a:pt x="26653" y="322"/>
                  </a:cubicBezTo>
                  <a:cubicBezTo>
                    <a:pt x="24352" y="522"/>
                    <a:pt x="21983" y="789"/>
                    <a:pt x="19615" y="1156"/>
                  </a:cubicBezTo>
                  <a:cubicBezTo>
                    <a:pt x="17146" y="1523"/>
                    <a:pt x="14745" y="2057"/>
                    <a:pt x="12343" y="2690"/>
                  </a:cubicBezTo>
                  <a:cubicBezTo>
                    <a:pt x="11142" y="2991"/>
                    <a:pt x="9908" y="3391"/>
                    <a:pt x="8707" y="3825"/>
                  </a:cubicBezTo>
                  <a:cubicBezTo>
                    <a:pt x="7506" y="4258"/>
                    <a:pt x="6305" y="4792"/>
                    <a:pt x="5171" y="5392"/>
                  </a:cubicBezTo>
                  <a:cubicBezTo>
                    <a:pt x="4004" y="5993"/>
                    <a:pt x="2903" y="6727"/>
                    <a:pt x="1936" y="7627"/>
                  </a:cubicBezTo>
                  <a:cubicBezTo>
                    <a:pt x="1435" y="8061"/>
                    <a:pt x="1035" y="8595"/>
                    <a:pt x="701" y="9162"/>
                  </a:cubicBezTo>
                  <a:cubicBezTo>
                    <a:pt x="1" y="10363"/>
                    <a:pt x="1" y="11830"/>
                    <a:pt x="701" y="13031"/>
                  </a:cubicBezTo>
                  <a:cubicBezTo>
                    <a:pt x="1002" y="13598"/>
                    <a:pt x="1435" y="14132"/>
                    <a:pt x="1902" y="14599"/>
                  </a:cubicBezTo>
                  <a:cubicBezTo>
                    <a:pt x="2903" y="15466"/>
                    <a:pt x="3970" y="16234"/>
                    <a:pt x="5138" y="16834"/>
                  </a:cubicBezTo>
                  <a:cubicBezTo>
                    <a:pt x="6305" y="17401"/>
                    <a:pt x="7473" y="17935"/>
                    <a:pt x="8707" y="18368"/>
                  </a:cubicBezTo>
                  <a:cubicBezTo>
                    <a:pt x="9908" y="18802"/>
                    <a:pt x="11109" y="19202"/>
                    <a:pt x="12343" y="19503"/>
                  </a:cubicBezTo>
                  <a:cubicBezTo>
                    <a:pt x="14711" y="20170"/>
                    <a:pt x="17146" y="20670"/>
                    <a:pt x="19581" y="21037"/>
                  </a:cubicBezTo>
                  <a:cubicBezTo>
                    <a:pt x="21983" y="21437"/>
                    <a:pt x="24318" y="21704"/>
                    <a:pt x="26620" y="21871"/>
                  </a:cubicBezTo>
                  <a:cubicBezTo>
                    <a:pt x="29475" y="22089"/>
                    <a:pt x="32344" y="22207"/>
                    <a:pt x="35208" y="22207"/>
                  </a:cubicBezTo>
                  <a:cubicBezTo>
                    <a:pt x="36729" y="22207"/>
                    <a:pt x="38248" y="22174"/>
                    <a:pt x="39763" y="22104"/>
                  </a:cubicBezTo>
                  <a:cubicBezTo>
                    <a:pt x="43565" y="21971"/>
                    <a:pt x="47368" y="21571"/>
                    <a:pt x="51137" y="20970"/>
                  </a:cubicBezTo>
                  <a:cubicBezTo>
                    <a:pt x="58042" y="19869"/>
                    <a:pt x="63513" y="18035"/>
                    <a:pt x="66815" y="15867"/>
                  </a:cubicBezTo>
                  <a:cubicBezTo>
                    <a:pt x="68449" y="14800"/>
                    <a:pt x="69450" y="13599"/>
                    <a:pt x="69850" y="12632"/>
                  </a:cubicBezTo>
                  <a:lnTo>
                    <a:pt x="69850" y="12632"/>
                  </a:lnTo>
                  <a:cubicBezTo>
                    <a:pt x="69450" y="13599"/>
                    <a:pt x="68416" y="14766"/>
                    <a:pt x="66782" y="15833"/>
                  </a:cubicBezTo>
                  <a:cubicBezTo>
                    <a:pt x="63513" y="18001"/>
                    <a:pt x="58042" y="19803"/>
                    <a:pt x="51137" y="20937"/>
                  </a:cubicBezTo>
                  <a:cubicBezTo>
                    <a:pt x="47368" y="21537"/>
                    <a:pt x="43565" y="21904"/>
                    <a:pt x="39729" y="22038"/>
                  </a:cubicBezTo>
                  <a:cubicBezTo>
                    <a:pt x="38214" y="22107"/>
                    <a:pt x="36699" y="22140"/>
                    <a:pt x="35184" y="22140"/>
                  </a:cubicBezTo>
                  <a:cubicBezTo>
                    <a:pt x="32329" y="22140"/>
                    <a:pt x="29475" y="22022"/>
                    <a:pt x="26620" y="21804"/>
                  </a:cubicBezTo>
                  <a:cubicBezTo>
                    <a:pt x="24318" y="21604"/>
                    <a:pt x="21950" y="21337"/>
                    <a:pt x="19581" y="20970"/>
                  </a:cubicBezTo>
                  <a:cubicBezTo>
                    <a:pt x="17146" y="20603"/>
                    <a:pt x="14745" y="20103"/>
                    <a:pt x="12343" y="19436"/>
                  </a:cubicBezTo>
                  <a:cubicBezTo>
                    <a:pt x="11109" y="19136"/>
                    <a:pt x="9908" y="18735"/>
                    <a:pt x="8740" y="18302"/>
                  </a:cubicBezTo>
                  <a:cubicBezTo>
                    <a:pt x="7506" y="17868"/>
                    <a:pt x="6339" y="17334"/>
                    <a:pt x="5205" y="16767"/>
                  </a:cubicBezTo>
                  <a:cubicBezTo>
                    <a:pt x="4037" y="16167"/>
                    <a:pt x="2970" y="15433"/>
                    <a:pt x="2036" y="14532"/>
                  </a:cubicBezTo>
                  <a:cubicBezTo>
                    <a:pt x="1068" y="13665"/>
                    <a:pt x="268" y="12464"/>
                    <a:pt x="301" y="11130"/>
                  </a:cubicBezTo>
                  <a:cubicBezTo>
                    <a:pt x="301" y="9796"/>
                    <a:pt x="1068" y="8595"/>
                    <a:pt x="2036" y="7694"/>
                  </a:cubicBezTo>
                  <a:cubicBezTo>
                    <a:pt x="2970" y="6827"/>
                    <a:pt x="4070" y="6060"/>
                    <a:pt x="5238" y="5493"/>
                  </a:cubicBezTo>
                  <a:cubicBezTo>
                    <a:pt x="6372" y="4892"/>
                    <a:pt x="7573" y="4358"/>
                    <a:pt x="8774" y="3925"/>
                  </a:cubicBezTo>
                  <a:cubicBezTo>
                    <a:pt x="9975" y="3491"/>
                    <a:pt x="11175" y="3124"/>
                    <a:pt x="12410" y="2791"/>
                  </a:cubicBezTo>
                  <a:cubicBezTo>
                    <a:pt x="14778" y="2157"/>
                    <a:pt x="17180" y="1623"/>
                    <a:pt x="19615" y="1256"/>
                  </a:cubicBezTo>
                  <a:cubicBezTo>
                    <a:pt x="22017" y="856"/>
                    <a:pt x="24352" y="622"/>
                    <a:pt x="26653" y="422"/>
                  </a:cubicBezTo>
                  <a:cubicBezTo>
                    <a:pt x="29508" y="204"/>
                    <a:pt x="32363" y="86"/>
                    <a:pt x="35227" y="86"/>
                  </a:cubicBezTo>
                  <a:cubicBezTo>
                    <a:pt x="36747" y="86"/>
                    <a:pt x="38269" y="119"/>
                    <a:pt x="39796" y="189"/>
                  </a:cubicBezTo>
                  <a:cubicBezTo>
                    <a:pt x="43599" y="322"/>
                    <a:pt x="47368" y="689"/>
                    <a:pt x="51137" y="1289"/>
                  </a:cubicBezTo>
                  <a:cubicBezTo>
                    <a:pt x="58042" y="2424"/>
                    <a:pt x="63513" y="4225"/>
                    <a:pt x="66782" y="6360"/>
                  </a:cubicBezTo>
                  <a:cubicBezTo>
                    <a:pt x="68416" y="7461"/>
                    <a:pt x="69450" y="8628"/>
                    <a:pt x="69851" y="9595"/>
                  </a:cubicBezTo>
                  <a:cubicBezTo>
                    <a:pt x="70049" y="10058"/>
                    <a:pt x="70149" y="10585"/>
                    <a:pt x="70183" y="11113"/>
                  </a:cubicBezTo>
                  <a:lnTo>
                    <a:pt x="70183" y="11113"/>
                  </a:lnTo>
                  <a:cubicBezTo>
                    <a:pt x="70164" y="11413"/>
                    <a:pt x="70123" y="11701"/>
                    <a:pt x="70055" y="11986"/>
                  </a:cubicBezTo>
                  <a:lnTo>
                    <a:pt x="70055" y="11986"/>
                  </a:lnTo>
                  <a:cubicBezTo>
                    <a:pt x="70119" y="11823"/>
                    <a:pt x="70151" y="11660"/>
                    <a:pt x="70151" y="11497"/>
                  </a:cubicBezTo>
                  <a:cubicBezTo>
                    <a:pt x="70182" y="11374"/>
                    <a:pt x="70184" y="11252"/>
                    <a:pt x="70184" y="11130"/>
                  </a:cubicBezTo>
                  <a:lnTo>
                    <a:pt x="70184" y="11130"/>
                  </a:lnTo>
                  <a:cubicBezTo>
                    <a:pt x="70184" y="11130"/>
                    <a:pt x="70184" y="11130"/>
                    <a:pt x="70184" y="11130"/>
                  </a:cubicBezTo>
                  <a:cubicBezTo>
                    <a:pt x="70184" y="11063"/>
                    <a:pt x="70184" y="10963"/>
                    <a:pt x="70184" y="10696"/>
                  </a:cubicBezTo>
                  <a:cubicBezTo>
                    <a:pt x="70151" y="10529"/>
                    <a:pt x="70118" y="10363"/>
                    <a:pt x="70084" y="10196"/>
                  </a:cubicBezTo>
                  <a:cubicBezTo>
                    <a:pt x="70051" y="9996"/>
                    <a:pt x="69951" y="9762"/>
                    <a:pt x="69884" y="9562"/>
                  </a:cubicBezTo>
                  <a:cubicBezTo>
                    <a:pt x="69484" y="8595"/>
                    <a:pt x="68450" y="7394"/>
                    <a:pt x="66815" y="6326"/>
                  </a:cubicBezTo>
                  <a:cubicBezTo>
                    <a:pt x="63546" y="4158"/>
                    <a:pt x="58076" y="2324"/>
                    <a:pt x="51171" y="1223"/>
                  </a:cubicBezTo>
                  <a:cubicBezTo>
                    <a:pt x="47401" y="622"/>
                    <a:pt x="43599" y="255"/>
                    <a:pt x="39796" y="89"/>
                  </a:cubicBezTo>
                  <a:cubicBezTo>
                    <a:pt x="38262" y="31"/>
                    <a:pt x="36731" y="1"/>
                    <a:pt x="35204" y="1"/>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5" name="Google Shape;2925;p56"/>
            <p:cNvSpPr/>
            <p:nvPr/>
          </p:nvSpPr>
          <p:spPr>
            <a:xfrm>
              <a:off x="2307650" y="3053450"/>
              <a:ext cx="78425" cy="66450"/>
            </a:xfrm>
            <a:custGeom>
              <a:avLst/>
              <a:gdLst/>
              <a:ahLst/>
              <a:cxnLst/>
              <a:rect l="l" t="t" r="r" b="b"/>
              <a:pathLst>
                <a:path w="3137" h="2658" extrusionOk="0">
                  <a:moveTo>
                    <a:pt x="1802" y="1"/>
                  </a:moveTo>
                  <a:cubicBezTo>
                    <a:pt x="601" y="1"/>
                    <a:pt x="1" y="1435"/>
                    <a:pt x="835" y="2269"/>
                  </a:cubicBezTo>
                  <a:cubicBezTo>
                    <a:pt x="1103" y="2538"/>
                    <a:pt x="1434" y="2658"/>
                    <a:pt x="1760" y="2658"/>
                  </a:cubicBezTo>
                  <a:cubicBezTo>
                    <a:pt x="2447" y="2658"/>
                    <a:pt x="3114" y="2127"/>
                    <a:pt x="3136" y="1335"/>
                  </a:cubicBezTo>
                  <a:cubicBezTo>
                    <a:pt x="3136" y="601"/>
                    <a:pt x="2536" y="1"/>
                    <a:pt x="1802" y="1"/>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6" name="Google Shape;2926;p56"/>
            <p:cNvSpPr/>
            <p:nvPr/>
          </p:nvSpPr>
          <p:spPr>
            <a:xfrm>
              <a:off x="5328975" y="3075975"/>
              <a:ext cx="65900" cy="66750"/>
            </a:xfrm>
            <a:custGeom>
              <a:avLst/>
              <a:gdLst/>
              <a:ahLst/>
              <a:cxnLst/>
              <a:rect l="l" t="t" r="r" b="b"/>
              <a:pathLst>
                <a:path w="2636" h="2670" extrusionOk="0">
                  <a:moveTo>
                    <a:pt x="1335" y="1"/>
                  </a:moveTo>
                  <a:cubicBezTo>
                    <a:pt x="568" y="1"/>
                    <a:pt x="1" y="601"/>
                    <a:pt x="1" y="1335"/>
                  </a:cubicBezTo>
                  <a:cubicBezTo>
                    <a:pt x="1" y="2069"/>
                    <a:pt x="568" y="2669"/>
                    <a:pt x="1335" y="2669"/>
                  </a:cubicBezTo>
                  <a:cubicBezTo>
                    <a:pt x="2069" y="2669"/>
                    <a:pt x="2636" y="2069"/>
                    <a:pt x="2636" y="1335"/>
                  </a:cubicBezTo>
                  <a:cubicBezTo>
                    <a:pt x="2636" y="601"/>
                    <a:pt x="2069" y="1"/>
                    <a:pt x="1335" y="1"/>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7" name="Google Shape;2927;p56"/>
            <p:cNvSpPr/>
            <p:nvPr/>
          </p:nvSpPr>
          <p:spPr>
            <a:xfrm>
              <a:off x="3959675" y="4301850"/>
              <a:ext cx="78400" cy="67250"/>
            </a:xfrm>
            <a:custGeom>
              <a:avLst/>
              <a:gdLst/>
              <a:ahLst/>
              <a:cxnLst/>
              <a:rect l="l" t="t" r="r" b="b"/>
              <a:pathLst>
                <a:path w="3136" h="2690" extrusionOk="0">
                  <a:moveTo>
                    <a:pt x="1801" y="1"/>
                  </a:moveTo>
                  <a:cubicBezTo>
                    <a:pt x="601" y="1"/>
                    <a:pt x="0" y="1468"/>
                    <a:pt x="867" y="2302"/>
                  </a:cubicBezTo>
                  <a:cubicBezTo>
                    <a:pt x="1135" y="2570"/>
                    <a:pt x="1464" y="2690"/>
                    <a:pt x="1787" y="2690"/>
                  </a:cubicBezTo>
                  <a:cubicBezTo>
                    <a:pt x="2474" y="2690"/>
                    <a:pt x="3136" y="2151"/>
                    <a:pt x="3136" y="1335"/>
                  </a:cubicBezTo>
                  <a:cubicBezTo>
                    <a:pt x="3136" y="601"/>
                    <a:pt x="2535" y="1"/>
                    <a:pt x="1801" y="1"/>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8" name="Google Shape;2928;p56"/>
            <p:cNvSpPr/>
            <p:nvPr/>
          </p:nvSpPr>
          <p:spPr>
            <a:xfrm>
              <a:off x="2988150" y="3462925"/>
              <a:ext cx="39200" cy="33800"/>
            </a:xfrm>
            <a:custGeom>
              <a:avLst/>
              <a:gdLst/>
              <a:ahLst/>
              <a:cxnLst/>
              <a:rect l="l" t="t" r="r" b="b"/>
              <a:pathLst>
                <a:path w="1568" h="1352" extrusionOk="0">
                  <a:moveTo>
                    <a:pt x="901" y="0"/>
                  </a:moveTo>
                  <a:cubicBezTo>
                    <a:pt x="300" y="0"/>
                    <a:pt x="0" y="734"/>
                    <a:pt x="434" y="1168"/>
                  </a:cubicBezTo>
                  <a:cubicBezTo>
                    <a:pt x="560" y="1295"/>
                    <a:pt x="721" y="1351"/>
                    <a:pt x="881" y="1351"/>
                  </a:cubicBezTo>
                  <a:cubicBezTo>
                    <a:pt x="1225" y="1351"/>
                    <a:pt x="1568" y="1088"/>
                    <a:pt x="1568" y="701"/>
                  </a:cubicBezTo>
                  <a:cubicBezTo>
                    <a:pt x="1568" y="301"/>
                    <a:pt x="1268" y="0"/>
                    <a:pt x="901" y="0"/>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9" name="Google Shape;2929;p56"/>
            <p:cNvSpPr/>
            <p:nvPr/>
          </p:nvSpPr>
          <p:spPr>
            <a:xfrm>
              <a:off x="5057950" y="3866550"/>
              <a:ext cx="38375" cy="33500"/>
            </a:xfrm>
            <a:custGeom>
              <a:avLst/>
              <a:gdLst/>
              <a:ahLst/>
              <a:cxnLst/>
              <a:rect l="l" t="t" r="r" b="b"/>
              <a:pathLst>
                <a:path w="1535" h="1340" extrusionOk="0">
                  <a:moveTo>
                    <a:pt x="868" y="0"/>
                  </a:moveTo>
                  <a:cubicBezTo>
                    <a:pt x="267" y="0"/>
                    <a:pt x="0" y="734"/>
                    <a:pt x="401" y="1134"/>
                  </a:cubicBezTo>
                  <a:cubicBezTo>
                    <a:pt x="543" y="1276"/>
                    <a:pt x="713" y="1340"/>
                    <a:pt x="878" y="1340"/>
                  </a:cubicBezTo>
                  <a:cubicBezTo>
                    <a:pt x="1218" y="1340"/>
                    <a:pt x="1535" y="1071"/>
                    <a:pt x="1535" y="667"/>
                  </a:cubicBezTo>
                  <a:cubicBezTo>
                    <a:pt x="1535" y="300"/>
                    <a:pt x="1235" y="0"/>
                    <a:pt x="868" y="0"/>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30" name="Google Shape;2930;p56"/>
            <p:cNvSpPr/>
            <p:nvPr/>
          </p:nvSpPr>
          <p:spPr>
            <a:xfrm>
              <a:off x="3743675" y="4636250"/>
              <a:ext cx="39225" cy="33525"/>
            </a:xfrm>
            <a:custGeom>
              <a:avLst/>
              <a:gdLst/>
              <a:ahLst/>
              <a:cxnLst/>
              <a:rect l="l" t="t" r="r" b="b"/>
              <a:pathLst>
                <a:path w="1569" h="1341" extrusionOk="0">
                  <a:moveTo>
                    <a:pt x="901" y="1"/>
                  </a:moveTo>
                  <a:cubicBezTo>
                    <a:pt x="301" y="1"/>
                    <a:pt x="1" y="735"/>
                    <a:pt x="401" y="1135"/>
                  </a:cubicBezTo>
                  <a:cubicBezTo>
                    <a:pt x="543" y="1277"/>
                    <a:pt x="717" y="1340"/>
                    <a:pt x="887" y="1340"/>
                  </a:cubicBezTo>
                  <a:cubicBezTo>
                    <a:pt x="1236" y="1340"/>
                    <a:pt x="1568" y="1072"/>
                    <a:pt x="1568" y="668"/>
                  </a:cubicBezTo>
                  <a:cubicBezTo>
                    <a:pt x="1568" y="301"/>
                    <a:pt x="1268" y="1"/>
                    <a:pt x="901" y="1"/>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31" name="Google Shape;2931;p56"/>
            <p:cNvSpPr/>
            <p:nvPr/>
          </p:nvSpPr>
          <p:spPr>
            <a:xfrm>
              <a:off x="2905575" y="1731675"/>
              <a:ext cx="16700" cy="16700"/>
            </a:xfrm>
            <a:custGeom>
              <a:avLst/>
              <a:gdLst/>
              <a:ahLst/>
              <a:cxnLst/>
              <a:rect l="l" t="t" r="r" b="b"/>
              <a:pathLst>
                <a:path w="668" h="668" extrusionOk="0">
                  <a:moveTo>
                    <a:pt x="334" y="1"/>
                  </a:moveTo>
                  <a:cubicBezTo>
                    <a:pt x="167" y="1"/>
                    <a:pt x="1" y="134"/>
                    <a:pt x="1" y="334"/>
                  </a:cubicBezTo>
                  <a:cubicBezTo>
                    <a:pt x="1" y="501"/>
                    <a:pt x="167" y="668"/>
                    <a:pt x="334" y="668"/>
                  </a:cubicBezTo>
                  <a:cubicBezTo>
                    <a:pt x="534" y="668"/>
                    <a:pt x="668" y="501"/>
                    <a:pt x="668" y="334"/>
                  </a:cubicBezTo>
                  <a:cubicBezTo>
                    <a:pt x="668" y="134"/>
                    <a:pt x="534" y="1"/>
                    <a:pt x="334" y="1"/>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32" name="Google Shape;2932;p56"/>
            <p:cNvSpPr/>
            <p:nvPr/>
          </p:nvSpPr>
          <p:spPr>
            <a:xfrm>
              <a:off x="3146575" y="2225375"/>
              <a:ext cx="1268450" cy="872025"/>
            </a:xfrm>
            <a:custGeom>
              <a:avLst/>
              <a:gdLst/>
              <a:ahLst/>
              <a:cxnLst/>
              <a:rect l="l" t="t" r="r" b="b"/>
              <a:pathLst>
                <a:path w="50738" h="34881" extrusionOk="0">
                  <a:moveTo>
                    <a:pt x="50704" y="0"/>
                  </a:moveTo>
                  <a:cubicBezTo>
                    <a:pt x="42295" y="2003"/>
                    <a:pt x="33281" y="3050"/>
                    <a:pt x="24000" y="3050"/>
                  </a:cubicBezTo>
                  <a:cubicBezTo>
                    <a:pt x="16124" y="3050"/>
                    <a:pt x="8055" y="2296"/>
                    <a:pt x="1" y="734"/>
                  </a:cubicBezTo>
                  <a:lnTo>
                    <a:pt x="1" y="734"/>
                  </a:lnTo>
                  <a:lnTo>
                    <a:pt x="2002" y="31790"/>
                  </a:lnTo>
                  <a:cubicBezTo>
                    <a:pt x="10646" y="33811"/>
                    <a:pt x="18927" y="34880"/>
                    <a:pt x="27109" y="34880"/>
                  </a:cubicBezTo>
                  <a:cubicBezTo>
                    <a:pt x="34998" y="34880"/>
                    <a:pt x="42795" y="33886"/>
                    <a:pt x="50737" y="31790"/>
                  </a:cubicBezTo>
                  <a:lnTo>
                    <a:pt x="50704" y="0"/>
                  </a:ln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33" name="Google Shape;2933;p56"/>
            <p:cNvSpPr/>
            <p:nvPr/>
          </p:nvSpPr>
          <p:spPr>
            <a:xfrm>
              <a:off x="3146575" y="2225375"/>
              <a:ext cx="1268450" cy="872025"/>
            </a:xfrm>
            <a:custGeom>
              <a:avLst/>
              <a:gdLst/>
              <a:ahLst/>
              <a:cxnLst/>
              <a:rect l="l" t="t" r="r" b="b"/>
              <a:pathLst>
                <a:path w="50738" h="34881" extrusionOk="0">
                  <a:moveTo>
                    <a:pt x="50704" y="0"/>
                  </a:moveTo>
                  <a:cubicBezTo>
                    <a:pt x="42295" y="2003"/>
                    <a:pt x="33281" y="3050"/>
                    <a:pt x="24000" y="3050"/>
                  </a:cubicBezTo>
                  <a:cubicBezTo>
                    <a:pt x="16124" y="3050"/>
                    <a:pt x="8055" y="2296"/>
                    <a:pt x="1" y="734"/>
                  </a:cubicBezTo>
                  <a:lnTo>
                    <a:pt x="1" y="734"/>
                  </a:lnTo>
                  <a:lnTo>
                    <a:pt x="2002" y="31790"/>
                  </a:lnTo>
                  <a:cubicBezTo>
                    <a:pt x="10646" y="33811"/>
                    <a:pt x="18927" y="34880"/>
                    <a:pt x="27109" y="34880"/>
                  </a:cubicBezTo>
                  <a:cubicBezTo>
                    <a:pt x="34998" y="34880"/>
                    <a:pt x="42795" y="33886"/>
                    <a:pt x="50737" y="31790"/>
                  </a:cubicBezTo>
                  <a:lnTo>
                    <a:pt x="50704"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34" name="Google Shape;2934;p56"/>
            <p:cNvSpPr/>
            <p:nvPr/>
          </p:nvSpPr>
          <p:spPr>
            <a:xfrm>
              <a:off x="3275850" y="2901675"/>
              <a:ext cx="1076625" cy="95375"/>
            </a:xfrm>
            <a:custGeom>
              <a:avLst/>
              <a:gdLst/>
              <a:ahLst/>
              <a:cxnLst/>
              <a:rect l="l" t="t" r="r" b="b"/>
              <a:pathLst>
                <a:path w="43065" h="3815" extrusionOk="0">
                  <a:moveTo>
                    <a:pt x="43064" y="1"/>
                  </a:moveTo>
                  <a:cubicBezTo>
                    <a:pt x="42998" y="1"/>
                    <a:pt x="42964" y="34"/>
                    <a:pt x="42931" y="34"/>
                  </a:cubicBezTo>
                  <a:lnTo>
                    <a:pt x="42631" y="168"/>
                  </a:lnTo>
                  <a:cubicBezTo>
                    <a:pt x="42364" y="234"/>
                    <a:pt x="41964" y="401"/>
                    <a:pt x="41430" y="568"/>
                  </a:cubicBezTo>
                  <a:cubicBezTo>
                    <a:pt x="40396" y="935"/>
                    <a:pt x="38861" y="1435"/>
                    <a:pt x="36960" y="1902"/>
                  </a:cubicBezTo>
                  <a:cubicBezTo>
                    <a:pt x="32332" y="3013"/>
                    <a:pt x="27562" y="3581"/>
                    <a:pt x="22808" y="3581"/>
                  </a:cubicBezTo>
                  <a:cubicBezTo>
                    <a:pt x="22421" y="3581"/>
                    <a:pt x="22035" y="3578"/>
                    <a:pt x="21649" y="3570"/>
                  </a:cubicBezTo>
                  <a:cubicBezTo>
                    <a:pt x="16479" y="3470"/>
                    <a:pt x="11342" y="2936"/>
                    <a:pt x="6305" y="2002"/>
                  </a:cubicBezTo>
                  <a:cubicBezTo>
                    <a:pt x="4370" y="1669"/>
                    <a:pt x="2769" y="1335"/>
                    <a:pt x="1701" y="1102"/>
                  </a:cubicBezTo>
                  <a:lnTo>
                    <a:pt x="467" y="868"/>
                  </a:lnTo>
                  <a:lnTo>
                    <a:pt x="134" y="802"/>
                  </a:lnTo>
                  <a:lnTo>
                    <a:pt x="0" y="802"/>
                  </a:lnTo>
                  <a:cubicBezTo>
                    <a:pt x="0" y="802"/>
                    <a:pt x="34" y="802"/>
                    <a:pt x="134" y="835"/>
                  </a:cubicBezTo>
                  <a:lnTo>
                    <a:pt x="434" y="902"/>
                  </a:lnTo>
                  <a:cubicBezTo>
                    <a:pt x="734" y="968"/>
                    <a:pt x="1168" y="1102"/>
                    <a:pt x="1701" y="1202"/>
                  </a:cubicBezTo>
                  <a:cubicBezTo>
                    <a:pt x="2769" y="1469"/>
                    <a:pt x="4337" y="1802"/>
                    <a:pt x="6271" y="2169"/>
                  </a:cubicBezTo>
                  <a:cubicBezTo>
                    <a:pt x="11342" y="3170"/>
                    <a:pt x="16479" y="3704"/>
                    <a:pt x="21649" y="3804"/>
                  </a:cubicBezTo>
                  <a:cubicBezTo>
                    <a:pt x="22020" y="3811"/>
                    <a:pt x="22390" y="3814"/>
                    <a:pt x="22760" y="3814"/>
                  </a:cubicBezTo>
                  <a:cubicBezTo>
                    <a:pt x="27555" y="3814"/>
                    <a:pt x="32317" y="3215"/>
                    <a:pt x="36993" y="2069"/>
                  </a:cubicBezTo>
                  <a:cubicBezTo>
                    <a:pt x="38494" y="1669"/>
                    <a:pt x="39995" y="1202"/>
                    <a:pt x="41463" y="668"/>
                  </a:cubicBezTo>
                  <a:cubicBezTo>
                    <a:pt x="41964" y="468"/>
                    <a:pt x="42364" y="301"/>
                    <a:pt x="42631" y="201"/>
                  </a:cubicBezTo>
                  <a:lnTo>
                    <a:pt x="42931" y="68"/>
                  </a:lnTo>
                  <a:cubicBezTo>
                    <a:pt x="42964" y="34"/>
                    <a:pt x="43031" y="34"/>
                    <a:pt x="43064" y="1"/>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35" name="Google Shape;2935;p56"/>
            <p:cNvSpPr/>
            <p:nvPr/>
          </p:nvSpPr>
          <p:spPr>
            <a:xfrm>
              <a:off x="3602750" y="2644200"/>
              <a:ext cx="155125" cy="298725"/>
            </a:xfrm>
            <a:custGeom>
              <a:avLst/>
              <a:gdLst/>
              <a:ahLst/>
              <a:cxnLst/>
              <a:rect l="l" t="t" r="r" b="b"/>
              <a:pathLst>
                <a:path w="6205" h="11949" extrusionOk="0">
                  <a:moveTo>
                    <a:pt x="3102" y="1"/>
                  </a:moveTo>
                  <a:cubicBezTo>
                    <a:pt x="2060" y="1"/>
                    <a:pt x="1018" y="109"/>
                    <a:pt x="0" y="326"/>
                  </a:cubicBezTo>
                  <a:lnTo>
                    <a:pt x="0" y="11367"/>
                  </a:lnTo>
                  <a:cubicBezTo>
                    <a:pt x="1106" y="11754"/>
                    <a:pt x="2263" y="11948"/>
                    <a:pt x="3421" y="11948"/>
                  </a:cubicBezTo>
                  <a:cubicBezTo>
                    <a:pt x="4357" y="11948"/>
                    <a:pt x="5294" y="11821"/>
                    <a:pt x="6205" y="11568"/>
                  </a:cubicBezTo>
                  <a:lnTo>
                    <a:pt x="6205" y="326"/>
                  </a:lnTo>
                  <a:cubicBezTo>
                    <a:pt x="5187" y="109"/>
                    <a:pt x="4145" y="1"/>
                    <a:pt x="3102" y="1"/>
                  </a:cubicBezTo>
                  <a:close/>
                </a:path>
              </a:pathLst>
            </a:custGeom>
            <a:solidFill>
              <a:srgbClr val="F5AA79"/>
            </a:solidFill>
            <a:ln w="10850" cap="flat" cmpd="sng">
              <a:solidFill>
                <a:srgbClr val="F5AA78"/>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36" name="Google Shape;2936;p56"/>
            <p:cNvSpPr/>
            <p:nvPr/>
          </p:nvSpPr>
          <p:spPr>
            <a:xfrm>
              <a:off x="3839575" y="2494725"/>
              <a:ext cx="170150" cy="441175"/>
            </a:xfrm>
            <a:custGeom>
              <a:avLst/>
              <a:gdLst/>
              <a:ahLst/>
              <a:cxnLst/>
              <a:rect l="l" t="t" r="r" b="b"/>
              <a:pathLst>
                <a:path w="6806" h="17647" extrusionOk="0">
                  <a:moveTo>
                    <a:pt x="6806" y="16879"/>
                  </a:moveTo>
                  <a:lnTo>
                    <a:pt x="6769" y="16903"/>
                  </a:lnTo>
                  <a:lnTo>
                    <a:pt x="6769" y="16903"/>
                  </a:lnTo>
                  <a:cubicBezTo>
                    <a:pt x="6782" y="16898"/>
                    <a:pt x="6794" y="16891"/>
                    <a:pt x="6806" y="16879"/>
                  </a:cubicBezTo>
                  <a:close/>
                  <a:moveTo>
                    <a:pt x="3366" y="1"/>
                  </a:moveTo>
                  <a:cubicBezTo>
                    <a:pt x="2277" y="1"/>
                    <a:pt x="1185" y="101"/>
                    <a:pt x="101" y="301"/>
                  </a:cubicBezTo>
                  <a:lnTo>
                    <a:pt x="1" y="301"/>
                  </a:lnTo>
                  <a:lnTo>
                    <a:pt x="1" y="634"/>
                  </a:lnTo>
                  <a:cubicBezTo>
                    <a:pt x="101" y="7172"/>
                    <a:pt x="167" y="13043"/>
                    <a:pt x="234" y="17280"/>
                  </a:cubicBezTo>
                  <a:lnTo>
                    <a:pt x="234" y="17346"/>
                  </a:lnTo>
                  <a:lnTo>
                    <a:pt x="301" y="17346"/>
                  </a:lnTo>
                  <a:cubicBezTo>
                    <a:pt x="1202" y="17547"/>
                    <a:pt x="2136" y="17647"/>
                    <a:pt x="3036" y="17647"/>
                  </a:cubicBezTo>
                  <a:cubicBezTo>
                    <a:pt x="3737" y="17647"/>
                    <a:pt x="4437" y="17580"/>
                    <a:pt x="5138" y="17446"/>
                  </a:cubicBezTo>
                  <a:cubicBezTo>
                    <a:pt x="5571" y="17346"/>
                    <a:pt x="5972" y="17246"/>
                    <a:pt x="6372" y="17080"/>
                  </a:cubicBezTo>
                  <a:lnTo>
                    <a:pt x="6705" y="16946"/>
                  </a:lnTo>
                  <a:lnTo>
                    <a:pt x="6769" y="16903"/>
                  </a:lnTo>
                  <a:lnTo>
                    <a:pt x="6769" y="16903"/>
                  </a:lnTo>
                  <a:cubicBezTo>
                    <a:pt x="6745" y="16913"/>
                    <a:pt x="6716" y="16913"/>
                    <a:pt x="6672" y="16913"/>
                  </a:cubicBezTo>
                  <a:lnTo>
                    <a:pt x="6372" y="17046"/>
                  </a:lnTo>
                  <a:cubicBezTo>
                    <a:pt x="5972" y="17180"/>
                    <a:pt x="5538" y="17280"/>
                    <a:pt x="5138" y="17346"/>
                  </a:cubicBezTo>
                  <a:cubicBezTo>
                    <a:pt x="4437" y="17480"/>
                    <a:pt x="3770" y="17547"/>
                    <a:pt x="3070" y="17547"/>
                  </a:cubicBezTo>
                  <a:cubicBezTo>
                    <a:pt x="2192" y="17514"/>
                    <a:pt x="1282" y="17418"/>
                    <a:pt x="434" y="17228"/>
                  </a:cubicBezTo>
                  <a:lnTo>
                    <a:pt x="434" y="17228"/>
                  </a:lnTo>
                  <a:cubicBezTo>
                    <a:pt x="367" y="13028"/>
                    <a:pt x="301" y="7146"/>
                    <a:pt x="234" y="634"/>
                  </a:cubicBezTo>
                  <a:lnTo>
                    <a:pt x="234" y="521"/>
                  </a:lnTo>
                  <a:lnTo>
                    <a:pt x="234" y="521"/>
                  </a:lnTo>
                  <a:cubicBezTo>
                    <a:pt x="1280" y="313"/>
                    <a:pt x="2333" y="209"/>
                    <a:pt x="3386" y="209"/>
                  </a:cubicBezTo>
                  <a:cubicBezTo>
                    <a:pt x="4429" y="209"/>
                    <a:pt x="5472" y="311"/>
                    <a:pt x="6507" y="515"/>
                  </a:cubicBezTo>
                  <a:lnTo>
                    <a:pt x="6507" y="515"/>
                  </a:lnTo>
                  <a:cubicBezTo>
                    <a:pt x="6606" y="5218"/>
                    <a:pt x="6639" y="9324"/>
                    <a:pt x="6705" y="12209"/>
                  </a:cubicBezTo>
                  <a:cubicBezTo>
                    <a:pt x="6739" y="13677"/>
                    <a:pt x="6772" y="14845"/>
                    <a:pt x="6772" y="15645"/>
                  </a:cubicBezTo>
                  <a:cubicBezTo>
                    <a:pt x="6806" y="16045"/>
                    <a:pt x="6806" y="16346"/>
                    <a:pt x="6806" y="16579"/>
                  </a:cubicBezTo>
                  <a:lnTo>
                    <a:pt x="6806" y="12243"/>
                  </a:lnTo>
                  <a:cubicBezTo>
                    <a:pt x="6772" y="9307"/>
                    <a:pt x="6739" y="5171"/>
                    <a:pt x="6705" y="401"/>
                  </a:cubicBezTo>
                  <a:lnTo>
                    <a:pt x="6705" y="301"/>
                  </a:lnTo>
                  <a:lnTo>
                    <a:pt x="6605" y="301"/>
                  </a:lnTo>
                  <a:cubicBezTo>
                    <a:pt x="5538" y="101"/>
                    <a:pt x="4454" y="1"/>
                    <a:pt x="3366" y="1"/>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37" name="Google Shape;2937;p56"/>
            <p:cNvSpPr/>
            <p:nvPr/>
          </p:nvSpPr>
          <p:spPr>
            <a:xfrm>
              <a:off x="4093100" y="2441150"/>
              <a:ext cx="155125" cy="466775"/>
            </a:xfrm>
            <a:custGeom>
              <a:avLst/>
              <a:gdLst/>
              <a:ahLst/>
              <a:cxnLst/>
              <a:rect l="l" t="t" r="r" b="b"/>
              <a:pathLst>
                <a:path w="6205" h="18671" extrusionOk="0">
                  <a:moveTo>
                    <a:pt x="3102" y="0"/>
                  </a:moveTo>
                  <a:cubicBezTo>
                    <a:pt x="2060" y="0"/>
                    <a:pt x="1018" y="126"/>
                    <a:pt x="0" y="376"/>
                  </a:cubicBezTo>
                  <a:lnTo>
                    <a:pt x="0" y="18622"/>
                  </a:lnTo>
                  <a:cubicBezTo>
                    <a:pt x="532" y="18652"/>
                    <a:pt x="1054" y="18670"/>
                    <a:pt x="1562" y="18670"/>
                  </a:cubicBezTo>
                  <a:cubicBezTo>
                    <a:pt x="3317" y="18670"/>
                    <a:pt x="4911" y="18453"/>
                    <a:pt x="6205" y="17755"/>
                  </a:cubicBezTo>
                  <a:lnTo>
                    <a:pt x="6205" y="376"/>
                  </a:lnTo>
                  <a:cubicBezTo>
                    <a:pt x="5187" y="126"/>
                    <a:pt x="4145" y="0"/>
                    <a:pt x="3102" y="0"/>
                  </a:cubicBezTo>
                  <a:close/>
                </a:path>
              </a:pathLst>
            </a:custGeom>
            <a:solidFill>
              <a:srgbClr val="F5AA79"/>
            </a:solidFill>
            <a:ln w="10850" cap="flat" cmpd="sng">
              <a:solidFill>
                <a:srgbClr val="F5AA78"/>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38" name="Google Shape;2938;p56"/>
            <p:cNvSpPr/>
            <p:nvPr/>
          </p:nvSpPr>
          <p:spPr>
            <a:xfrm>
              <a:off x="3359225" y="2726725"/>
              <a:ext cx="155975" cy="185000"/>
            </a:xfrm>
            <a:custGeom>
              <a:avLst/>
              <a:gdLst/>
              <a:ahLst/>
              <a:cxnLst/>
              <a:rect l="l" t="t" r="r" b="b"/>
              <a:pathLst>
                <a:path w="6239" h="7400" extrusionOk="0">
                  <a:moveTo>
                    <a:pt x="937" y="0"/>
                  </a:moveTo>
                  <a:cubicBezTo>
                    <a:pt x="658" y="0"/>
                    <a:pt x="379" y="9"/>
                    <a:pt x="101" y="27"/>
                  </a:cubicBezTo>
                  <a:lnTo>
                    <a:pt x="1" y="27"/>
                  </a:lnTo>
                  <a:lnTo>
                    <a:pt x="1" y="6432"/>
                  </a:lnTo>
                  <a:lnTo>
                    <a:pt x="34" y="6432"/>
                  </a:lnTo>
                  <a:cubicBezTo>
                    <a:pt x="835" y="6765"/>
                    <a:pt x="1669" y="6999"/>
                    <a:pt x="2503" y="7099"/>
                  </a:cubicBezTo>
                  <a:cubicBezTo>
                    <a:pt x="3237" y="7232"/>
                    <a:pt x="3904" y="7266"/>
                    <a:pt x="4437" y="7333"/>
                  </a:cubicBezTo>
                  <a:cubicBezTo>
                    <a:pt x="4838" y="7366"/>
                    <a:pt x="5271" y="7399"/>
                    <a:pt x="5672" y="7399"/>
                  </a:cubicBezTo>
                  <a:lnTo>
                    <a:pt x="6139" y="7399"/>
                  </a:lnTo>
                  <a:cubicBezTo>
                    <a:pt x="5972" y="7366"/>
                    <a:pt x="5838" y="7333"/>
                    <a:pt x="5672" y="7333"/>
                  </a:cubicBezTo>
                  <a:lnTo>
                    <a:pt x="4437" y="7232"/>
                  </a:lnTo>
                  <a:cubicBezTo>
                    <a:pt x="3904" y="7166"/>
                    <a:pt x="3237" y="7099"/>
                    <a:pt x="2503" y="6966"/>
                  </a:cubicBezTo>
                  <a:cubicBezTo>
                    <a:pt x="1725" y="6836"/>
                    <a:pt x="916" y="6612"/>
                    <a:pt x="168" y="6324"/>
                  </a:cubicBezTo>
                  <a:lnTo>
                    <a:pt x="168" y="6324"/>
                  </a:lnTo>
                  <a:lnTo>
                    <a:pt x="168" y="223"/>
                  </a:lnTo>
                  <a:lnTo>
                    <a:pt x="168" y="223"/>
                  </a:lnTo>
                  <a:cubicBezTo>
                    <a:pt x="369" y="214"/>
                    <a:pt x="571" y="210"/>
                    <a:pt x="773" y="210"/>
                  </a:cubicBezTo>
                  <a:cubicBezTo>
                    <a:pt x="2565" y="210"/>
                    <a:pt x="4362" y="545"/>
                    <a:pt x="6005" y="1214"/>
                  </a:cubicBezTo>
                  <a:lnTo>
                    <a:pt x="6005" y="1214"/>
                  </a:lnTo>
                  <a:cubicBezTo>
                    <a:pt x="6006" y="2994"/>
                    <a:pt x="6039" y="4541"/>
                    <a:pt x="6039" y="5631"/>
                  </a:cubicBezTo>
                  <a:cubicBezTo>
                    <a:pt x="6072" y="6165"/>
                    <a:pt x="6039" y="6599"/>
                    <a:pt x="6072" y="6899"/>
                  </a:cubicBezTo>
                  <a:cubicBezTo>
                    <a:pt x="6105" y="7199"/>
                    <a:pt x="6105" y="7366"/>
                    <a:pt x="6105" y="7366"/>
                  </a:cubicBezTo>
                  <a:cubicBezTo>
                    <a:pt x="6139" y="7232"/>
                    <a:pt x="6139" y="7066"/>
                    <a:pt x="6172" y="6932"/>
                  </a:cubicBezTo>
                  <a:cubicBezTo>
                    <a:pt x="6205" y="6599"/>
                    <a:pt x="6205" y="6198"/>
                    <a:pt x="6205" y="5665"/>
                  </a:cubicBezTo>
                  <a:cubicBezTo>
                    <a:pt x="6205" y="4531"/>
                    <a:pt x="6239" y="2996"/>
                    <a:pt x="6239" y="1128"/>
                  </a:cubicBezTo>
                  <a:lnTo>
                    <a:pt x="6239" y="1061"/>
                  </a:lnTo>
                  <a:lnTo>
                    <a:pt x="6172" y="1061"/>
                  </a:lnTo>
                  <a:cubicBezTo>
                    <a:pt x="4526" y="368"/>
                    <a:pt x="2731" y="0"/>
                    <a:pt x="937" y="0"/>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39" name="Google Shape;2939;p56"/>
            <p:cNvSpPr/>
            <p:nvPr/>
          </p:nvSpPr>
          <p:spPr>
            <a:xfrm>
              <a:off x="3377575" y="2494725"/>
              <a:ext cx="206850" cy="14525"/>
            </a:xfrm>
            <a:custGeom>
              <a:avLst/>
              <a:gdLst/>
              <a:ahLst/>
              <a:cxnLst/>
              <a:rect l="l" t="t" r="r" b="b"/>
              <a:pathLst>
                <a:path w="8274" h="581" extrusionOk="0">
                  <a:moveTo>
                    <a:pt x="1" y="1"/>
                  </a:moveTo>
                  <a:cubicBezTo>
                    <a:pt x="368" y="134"/>
                    <a:pt x="801" y="201"/>
                    <a:pt x="1202" y="234"/>
                  </a:cubicBezTo>
                  <a:cubicBezTo>
                    <a:pt x="1936" y="334"/>
                    <a:pt x="2970" y="434"/>
                    <a:pt x="4104" y="501"/>
                  </a:cubicBezTo>
                  <a:cubicBezTo>
                    <a:pt x="5271" y="568"/>
                    <a:pt x="6305" y="568"/>
                    <a:pt x="7073" y="568"/>
                  </a:cubicBezTo>
                  <a:cubicBezTo>
                    <a:pt x="7180" y="577"/>
                    <a:pt x="7287" y="581"/>
                    <a:pt x="7394" y="581"/>
                  </a:cubicBezTo>
                  <a:cubicBezTo>
                    <a:pt x="7687" y="581"/>
                    <a:pt x="7980" y="550"/>
                    <a:pt x="8273" y="501"/>
                  </a:cubicBezTo>
                  <a:cubicBezTo>
                    <a:pt x="7873" y="434"/>
                    <a:pt x="7439" y="434"/>
                    <a:pt x="7039" y="434"/>
                  </a:cubicBezTo>
                  <a:cubicBezTo>
                    <a:pt x="6305" y="401"/>
                    <a:pt x="5271" y="368"/>
                    <a:pt x="4137" y="301"/>
                  </a:cubicBezTo>
                  <a:cubicBezTo>
                    <a:pt x="3003" y="234"/>
                    <a:pt x="1969" y="134"/>
                    <a:pt x="1202" y="67"/>
                  </a:cubicBezTo>
                  <a:cubicBezTo>
                    <a:pt x="801" y="34"/>
                    <a:pt x="401" y="1"/>
                    <a:pt x="1" y="1"/>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40" name="Google Shape;2940;p56"/>
            <p:cNvSpPr/>
            <p:nvPr/>
          </p:nvSpPr>
          <p:spPr>
            <a:xfrm>
              <a:off x="3379250" y="2526625"/>
              <a:ext cx="181825" cy="15450"/>
            </a:xfrm>
            <a:custGeom>
              <a:avLst/>
              <a:gdLst/>
              <a:ahLst/>
              <a:cxnLst/>
              <a:rect l="l" t="t" r="r" b="b"/>
              <a:pathLst>
                <a:path w="7273" h="618" extrusionOk="0">
                  <a:moveTo>
                    <a:pt x="547" y="1"/>
                  </a:moveTo>
                  <a:cubicBezTo>
                    <a:pt x="367" y="1"/>
                    <a:pt x="184" y="9"/>
                    <a:pt x="1" y="26"/>
                  </a:cubicBezTo>
                  <a:cubicBezTo>
                    <a:pt x="367" y="126"/>
                    <a:pt x="701" y="159"/>
                    <a:pt x="1068" y="192"/>
                  </a:cubicBezTo>
                  <a:cubicBezTo>
                    <a:pt x="1735" y="259"/>
                    <a:pt x="2636" y="359"/>
                    <a:pt x="3636" y="426"/>
                  </a:cubicBezTo>
                  <a:cubicBezTo>
                    <a:pt x="4637" y="493"/>
                    <a:pt x="5538" y="559"/>
                    <a:pt x="6205" y="593"/>
                  </a:cubicBezTo>
                  <a:cubicBezTo>
                    <a:pt x="6388" y="609"/>
                    <a:pt x="6564" y="618"/>
                    <a:pt x="6739" y="618"/>
                  </a:cubicBezTo>
                  <a:cubicBezTo>
                    <a:pt x="6914" y="618"/>
                    <a:pt x="7089" y="609"/>
                    <a:pt x="7272" y="593"/>
                  </a:cubicBezTo>
                  <a:cubicBezTo>
                    <a:pt x="6939" y="493"/>
                    <a:pt x="6572" y="459"/>
                    <a:pt x="6205" y="426"/>
                  </a:cubicBezTo>
                  <a:cubicBezTo>
                    <a:pt x="5571" y="359"/>
                    <a:pt x="4671" y="259"/>
                    <a:pt x="3670" y="192"/>
                  </a:cubicBezTo>
                  <a:cubicBezTo>
                    <a:pt x="2636" y="126"/>
                    <a:pt x="1735" y="59"/>
                    <a:pt x="1068" y="26"/>
                  </a:cubicBezTo>
                  <a:cubicBezTo>
                    <a:pt x="901" y="9"/>
                    <a:pt x="726" y="1"/>
                    <a:pt x="547" y="1"/>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41" name="Google Shape;2941;p56"/>
            <p:cNvSpPr/>
            <p:nvPr/>
          </p:nvSpPr>
          <p:spPr>
            <a:xfrm>
              <a:off x="3327550" y="2431350"/>
              <a:ext cx="300225" cy="154300"/>
            </a:xfrm>
            <a:custGeom>
              <a:avLst/>
              <a:gdLst/>
              <a:ahLst/>
              <a:cxnLst/>
              <a:rect l="l" t="t" r="r" b="b"/>
              <a:pathLst>
                <a:path w="12009" h="6172" extrusionOk="0">
                  <a:moveTo>
                    <a:pt x="401" y="0"/>
                  </a:moveTo>
                  <a:lnTo>
                    <a:pt x="267" y="101"/>
                  </a:lnTo>
                  <a:lnTo>
                    <a:pt x="267" y="801"/>
                  </a:lnTo>
                  <a:lnTo>
                    <a:pt x="234" y="1502"/>
                  </a:lnTo>
                  <a:cubicBezTo>
                    <a:pt x="201" y="1969"/>
                    <a:pt x="201" y="2402"/>
                    <a:pt x="167" y="2869"/>
                  </a:cubicBezTo>
                  <a:cubicBezTo>
                    <a:pt x="100" y="3770"/>
                    <a:pt x="67" y="4637"/>
                    <a:pt x="0" y="5471"/>
                  </a:cubicBezTo>
                  <a:lnTo>
                    <a:pt x="0" y="5571"/>
                  </a:lnTo>
                  <a:lnTo>
                    <a:pt x="100" y="5571"/>
                  </a:lnTo>
                  <a:cubicBezTo>
                    <a:pt x="3436" y="5938"/>
                    <a:pt x="6338" y="6105"/>
                    <a:pt x="8373" y="6138"/>
                  </a:cubicBezTo>
                  <a:lnTo>
                    <a:pt x="10775" y="6138"/>
                  </a:lnTo>
                  <a:lnTo>
                    <a:pt x="8373" y="6038"/>
                  </a:lnTo>
                  <a:cubicBezTo>
                    <a:pt x="6359" y="5972"/>
                    <a:pt x="3529" y="5808"/>
                    <a:pt x="238" y="5417"/>
                  </a:cubicBezTo>
                  <a:lnTo>
                    <a:pt x="238" y="5417"/>
                  </a:lnTo>
                  <a:cubicBezTo>
                    <a:pt x="272" y="4610"/>
                    <a:pt x="335" y="3772"/>
                    <a:pt x="367" y="2903"/>
                  </a:cubicBezTo>
                  <a:cubicBezTo>
                    <a:pt x="401" y="2469"/>
                    <a:pt x="434" y="2002"/>
                    <a:pt x="467" y="1535"/>
                  </a:cubicBezTo>
                  <a:cubicBezTo>
                    <a:pt x="467" y="1301"/>
                    <a:pt x="501" y="1068"/>
                    <a:pt x="501" y="834"/>
                  </a:cubicBezTo>
                  <a:lnTo>
                    <a:pt x="534" y="501"/>
                  </a:lnTo>
                  <a:lnTo>
                    <a:pt x="534" y="283"/>
                  </a:lnTo>
                  <a:lnTo>
                    <a:pt x="534" y="283"/>
                  </a:lnTo>
                  <a:cubicBezTo>
                    <a:pt x="4053" y="706"/>
                    <a:pt x="7572" y="905"/>
                    <a:pt x="11118" y="905"/>
                  </a:cubicBezTo>
                  <a:cubicBezTo>
                    <a:pt x="11358" y="905"/>
                    <a:pt x="11598" y="904"/>
                    <a:pt x="11838" y="902"/>
                  </a:cubicBezTo>
                  <a:lnTo>
                    <a:pt x="11838" y="902"/>
                  </a:lnTo>
                  <a:cubicBezTo>
                    <a:pt x="11773" y="2491"/>
                    <a:pt x="11708" y="3789"/>
                    <a:pt x="11675" y="4704"/>
                  </a:cubicBezTo>
                  <a:cubicBezTo>
                    <a:pt x="11642" y="5171"/>
                    <a:pt x="11609" y="5538"/>
                    <a:pt x="11609" y="5805"/>
                  </a:cubicBezTo>
                  <a:lnTo>
                    <a:pt x="11609" y="6172"/>
                  </a:lnTo>
                  <a:cubicBezTo>
                    <a:pt x="11642" y="6038"/>
                    <a:pt x="11675" y="5905"/>
                    <a:pt x="11675" y="5771"/>
                  </a:cubicBezTo>
                  <a:cubicBezTo>
                    <a:pt x="11675" y="5538"/>
                    <a:pt x="11709" y="5171"/>
                    <a:pt x="11742" y="4737"/>
                  </a:cubicBezTo>
                  <a:cubicBezTo>
                    <a:pt x="11809" y="3770"/>
                    <a:pt x="11909" y="2436"/>
                    <a:pt x="12009" y="801"/>
                  </a:cubicBezTo>
                  <a:lnTo>
                    <a:pt x="12009" y="701"/>
                  </a:lnTo>
                  <a:lnTo>
                    <a:pt x="11942" y="701"/>
                  </a:lnTo>
                  <a:cubicBezTo>
                    <a:pt x="8073" y="701"/>
                    <a:pt x="4237" y="467"/>
                    <a:pt x="401" y="0"/>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42" name="Google Shape;2942;p56"/>
            <p:cNvSpPr/>
            <p:nvPr/>
          </p:nvSpPr>
          <p:spPr>
            <a:xfrm>
              <a:off x="3617750" y="2585625"/>
              <a:ext cx="35900" cy="58400"/>
            </a:xfrm>
            <a:custGeom>
              <a:avLst/>
              <a:gdLst/>
              <a:ahLst/>
              <a:cxnLst/>
              <a:rect l="l" t="t" r="r" b="b"/>
              <a:pathLst>
                <a:path w="1436" h="2336" extrusionOk="0">
                  <a:moveTo>
                    <a:pt x="1" y="1"/>
                  </a:moveTo>
                  <a:lnTo>
                    <a:pt x="1" y="1"/>
                  </a:lnTo>
                  <a:cubicBezTo>
                    <a:pt x="134" y="434"/>
                    <a:pt x="368" y="868"/>
                    <a:pt x="634" y="1235"/>
                  </a:cubicBezTo>
                  <a:cubicBezTo>
                    <a:pt x="835" y="1635"/>
                    <a:pt x="1101" y="2002"/>
                    <a:pt x="1435" y="2336"/>
                  </a:cubicBezTo>
                  <a:cubicBezTo>
                    <a:pt x="1302" y="1902"/>
                    <a:pt x="1101" y="1502"/>
                    <a:pt x="835" y="1135"/>
                  </a:cubicBezTo>
                  <a:cubicBezTo>
                    <a:pt x="601" y="701"/>
                    <a:pt x="334" y="334"/>
                    <a:pt x="1" y="1"/>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43" name="Google Shape;2943;p56"/>
            <p:cNvSpPr/>
            <p:nvPr/>
          </p:nvSpPr>
          <p:spPr>
            <a:xfrm>
              <a:off x="1964900" y="1634100"/>
              <a:ext cx="869825" cy="1261775"/>
            </a:xfrm>
            <a:custGeom>
              <a:avLst/>
              <a:gdLst/>
              <a:ahLst/>
              <a:cxnLst/>
              <a:rect l="l" t="t" r="r" b="b"/>
              <a:pathLst>
                <a:path w="34793" h="50471" extrusionOk="0">
                  <a:moveTo>
                    <a:pt x="1" y="1"/>
                  </a:moveTo>
                  <a:lnTo>
                    <a:pt x="5305" y="31957"/>
                  </a:lnTo>
                  <a:cubicBezTo>
                    <a:pt x="5305" y="31957"/>
                    <a:pt x="13344" y="47068"/>
                    <a:pt x="34792" y="50470"/>
                  </a:cubicBezTo>
                  <a:lnTo>
                    <a:pt x="31323" y="21917"/>
                  </a:lnTo>
                  <a:cubicBezTo>
                    <a:pt x="31323" y="21917"/>
                    <a:pt x="11509" y="15779"/>
                    <a:pt x="1" y="1"/>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44" name="Google Shape;2944;p56"/>
            <p:cNvSpPr/>
            <p:nvPr/>
          </p:nvSpPr>
          <p:spPr>
            <a:xfrm>
              <a:off x="1964900" y="1634100"/>
              <a:ext cx="869825" cy="1261775"/>
            </a:xfrm>
            <a:custGeom>
              <a:avLst/>
              <a:gdLst/>
              <a:ahLst/>
              <a:cxnLst/>
              <a:rect l="l" t="t" r="r" b="b"/>
              <a:pathLst>
                <a:path w="34793" h="50471" extrusionOk="0">
                  <a:moveTo>
                    <a:pt x="1" y="1"/>
                  </a:moveTo>
                  <a:lnTo>
                    <a:pt x="5305" y="31957"/>
                  </a:lnTo>
                  <a:cubicBezTo>
                    <a:pt x="5305" y="31957"/>
                    <a:pt x="13344" y="47068"/>
                    <a:pt x="34792" y="50470"/>
                  </a:cubicBezTo>
                  <a:lnTo>
                    <a:pt x="31323" y="21917"/>
                  </a:lnTo>
                  <a:cubicBezTo>
                    <a:pt x="31323" y="21917"/>
                    <a:pt x="11509" y="15779"/>
                    <a:pt x="1"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45" name="Google Shape;2945;p56"/>
            <p:cNvSpPr/>
            <p:nvPr/>
          </p:nvSpPr>
          <p:spPr>
            <a:xfrm>
              <a:off x="2034125" y="1850100"/>
              <a:ext cx="731375" cy="988225"/>
            </a:xfrm>
            <a:custGeom>
              <a:avLst/>
              <a:gdLst/>
              <a:ahLst/>
              <a:cxnLst/>
              <a:rect l="l" t="t" r="r" b="b"/>
              <a:pathLst>
                <a:path w="29255" h="39529" extrusionOk="0">
                  <a:moveTo>
                    <a:pt x="0" y="0"/>
                  </a:moveTo>
                  <a:cubicBezTo>
                    <a:pt x="0" y="34"/>
                    <a:pt x="0" y="67"/>
                    <a:pt x="0" y="101"/>
                  </a:cubicBezTo>
                  <a:lnTo>
                    <a:pt x="34" y="434"/>
                  </a:lnTo>
                  <a:lnTo>
                    <a:pt x="234" y="1668"/>
                  </a:lnTo>
                  <a:cubicBezTo>
                    <a:pt x="367" y="2769"/>
                    <a:pt x="634" y="4337"/>
                    <a:pt x="901" y="6272"/>
                  </a:cubicBezTo>
                  <a:lnTo>
                    <a:pt x="3336" y="21916"/>
                  </a:lnTo>
                  <a:cubicBezTo>
                    <a:pt x="4137" y="23351"/>
                    <a:pt x="5104" y="24685"/>
                    <a:pt x="6205" y="25919"/>
                  </a:cubicBezTo>
                  <a:cubicBezTo>
                    <a:pt x="8540" y="28588"/>
                    <a:pt x="11208" y="30889"/>
                    <a:pt x="14177" y="32824"/>
                  </a:cubicBezTo>
                  <a:cubicBezTo>
                    <a:pt x="15545" y="33691"/>
                    <a:pt x="16879" y="34458"/>
                    <a:pt x="18147" y="35192"/>
                  </a:cubicBezTo>
                  <a:cubicBezTo>
                    <a:pt x="19381" y="35893"/>
                    <a:pt x="20649" y="36427"/>
                    <a:pt x="21749" y="36927"/>
                  </a:cubicBezTo>
                  <a:cubicBezTo>
                    <a:pt x="22316" y="37160"/>
                    <a:pt x="22850" y="37394"/>
                    <a:pt x="23384" y="37594"/>
                  </a:cubicBezTo>
                  <a:lnTo>
                    <a:pt x="24818" y="38128"/>
                  </a:lnTo>
                  <a:cubicBezTo>
                    <a:pt x="25719" y="38528"/>
                    <a:pt x="26553" y="38728"/>
                    <a:pt x="27187" y="38928"/>
                  </a:cubicBezTo>
                  <a:lnTo>
                    <a:pt x="28688" y="39395"/>
                  </a:lnTo>
                  <a:lnTo>
                    <a:pt x="28904" y="39445"/>
                  </a:lnTo>
                  <a:lnTo>
                    <a:pt x="28754" y="39395"/>
                  </a:lnTo>
                  <a:lnTo>
                    <a:pt x="27253" y="38895"/>
                  </a:lnTo>
                  <a:cubicBezTo>
                    <a:pt x="26619" y="38662"/>
                    <a:pt x="25819" y="38428"/>
                    <a:pt x="24918" y="38061"/>
                  </a:cubicBezTo>
                  <a:lnTo>
                    <a:pt x="23451" y="37494"/>
                  </a:lnTo>
                  <a:cubicBezTo>
                    <a:pt x="22950" y="37294"/>
                    <a:pt x="22416" y="37060"/>
                    <a:pt x="21849" y="36793"/>
                  </a:cubicBezTo>
                  <a:cubicBezTo>
                    <a:pt x="20749" y="36293"/>
                    <a:pt x="19548" y="35693"/>
                    <a:pt x="18280" y="35026"/>
                  </a:cubicBezTo>
                  <a:cubicBezTo>
                    <a:pt x="16979" y="34392"/>
                    <a:pt x="15678" y="33558"/>
                    <a:pt x="14311" y="32691"/>
                  </a:cubicBezTo>
                  <a:cubicBezTo>
                    <a:pt x="11375" y="30756"/>
                    <a:pt x="8740" y="28454"/>
                    <a:pt x="6405" y="25819"/>
                  </a:cubicBezTo>
                  <a:cubicBezTo>
                    <a:pt x="5304" y="24585"/>
                    <a:pt x="4370" y="23284"/>
                    <a:pt x="3570" y="21849"/>
                  </a:cubicBezTo>
                  <a:lnTo>
                    <a:pt x="3570" y="21883"/>
                  </a:lnTo>
                  <a:cubicBezTo>
                    <a:pt x="2569" y="15645"/>
                    <a:pt x="1668" y="10174"/>
                    <a:pt x="1068" y="6272"/>
                  </a:cubicBezTo>
                  <a:cubicBezTo>
                    <a:pt x="734" y="4337"/>
                    <a:pt x="467" y="2769"/>
                    <a:pt x="301" y="1668"/>
                  </a:cubicBezTo>
                  <a:lnTo>
                    <a:pt x="101" y="434"/>
                  </a:lnTo>
                  <a:lnTo>
                    <a:pt x="34" y="101"/>
                  </a:lnTo>
                  <a:cubicBezTo>
                    <a:pt x="34" y="67"/>
                    <a:pt x="0" y="34"/>
                    <a:pt x="0" y="0"/>
                  </a:cubicBezTo>
                  <a:close/>
                  <a:moveTo>
                    <a:pt x="28904" y="39445"/>
                  </a:moveTo>
                  <a:lnTo>
                    <a:pt x="29155" y="39529"/>
                  </a:lnTo>
                  <a:lnTo>
                    <a:pt x="29255" y="39529"/>
                  </a:lnTo>
                  <a:lnTo>
                    <a:pt x="29121" y="39495"/>
                  </a:lnTo>
                  <a:lnTo>
                    <a:pt x="28904" y="39445"/>
                  </a:lnTo>
                  <a:close/>
                </a:path>
              </a:pathLst>
            </a:custGeom>
            <a:solidFill>
              <a:srgbClr val="F5AA7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46" name="Google Shape;2946;p56"/>
            <p:cNvSpPr/>
            <p:nvPr/>
          </p:nvSpPr>
          <p:spPr>
            <a:xfrm>
              <a:off x="2080000" y="2026900"/>
              <a:ext cx="637975" cy="668825"/>
            </a:xfrm>
            <a:custGeom>
              <a:avLst/>
              <a:gdLst/>
              <a:ahLst/>
              <a:cxnLst/>
              <a:rect l="l" t="t" r="r" b="b"/>
              <a:pathLst>
                <a:path w="25519" h="26753" extrusionOk="0">
                  <a:moveTo>
                    <a:pt x="1034" y="0"/>
                  </a:moveTo>
                  <a:lnTo>
                    <a:pt x="967" y="200"/>
                  </a:lnTo>
                  <a:cubicBezTo>
                    <a:pt x="667" y="1601"/>
                    <a:pt x="400" y="2736"/>
                    <a:pt x="234" y="3536"/>
                  </a:cubicBezTo>
                  <a:lnTo>
                    <a:pt x="67" y="4403"/>
                  </a:lnTo>
                  <a:cubicBezTo>
                    <a:pt x="33" y="4470"/>
                    <a:pt x="33" y="4570"/>
                    <a:pt x="0" y="4637"/>
                  </a:cubicBezTo>
                  <a:lnTo>
                    <a:pt x="0" y="4704"/>
                  </a:lnTo>
                  <a:cubicBezTo>
                    <a:pt x="33" y="4704"/>
                    <a:pt x="33" y="4670"/>
                    <a:pt x="33" y="4637"/>
                  </a:cubicBezTo>
                  <a:lnTo>
                    <a:pt x="100" y="4403"/>
                  </a:lnTo>
                  <a:cubicBezTo>
                    <a:pt x="134" y="4203"/>
                    <a:pt x="234" y="3903"/>
                    <a:pt x="300" y="3536"/>
                  </a:cubicBezTo>
                  <a:cubicBezTo>
                    <a:pt x="492" y="2768"/>
                    <a:pt x="746" y="1724"/>
                    <a:pt x="1061" y="373"/>
                  </a:cubicBezTo>
                  <a:lnTo>
                    <a:pt x="1061" y="373"/>
                  </a:lnTo>
                  <a:cubicBezTo>
                    <a:pt x="2291" y="3930"/>
                    <a:pt x="4157" y="9299"/>
                    <a:pt x="6344" y="15599"/>
                  </a:cubicBezTo>
                  <a:lnTo>
                    <a:pt x="6344" y="15599"/>
                  </a:lnTo>
                  <a:lnTo>
                    <a:pt x="6338" y="15611"/>
                  </a:lnTo>
                  <a:lnTo>
                    <a:pt x="6348" y="15611"/>
                  </a:lnTo>
                  <a:cubicBezTo>
                    <a:pt x="6356" y="15634"/>
                    <a:pt x="6364" y="15656"/>
                    <a:pt x="6371" y="15678"/>
                  </a:cubicBezTo>
                  <a:lnTo>
                    <a:pt x="6471" y="15912"/>
                  </a:lnTo>
                  <a:lnTo>
                    <a:pt x="6571" y="15711"/>
                  </a:lnTo>
                  <a:lnTo>
                    <a:pt x="9023" y="10839"/>
                  </a:lnTo>
                  <a:lnTo>
                    <a:pt x="9023" y="10839"/>
                  </a:lnTo>
                  <a:lnTo>
                    <a:pt x="9507" y="12176"/>
                  </a:lnTo>
                  <a:cubicBezTo>
                    <a:pt x="10975" y="16112"/>
                    <a:pt x="12342" y="19881"/>
                    <a:pt x="13610" y="23217"/>
                  </a:cubicBezTo>
                  <a:lnTo>
                    <a:pt x="13643" y="23317"/>
                  </a:lnTo>
                  <a:lnTo>
                    <a:pt x="13743" y="23250"/>
                  </a:lnTo>
                  <a:lnTo>
                    <a:pt x="16824" y="21078"/>
                  </a:lnTo>
                  <a:lnTo>
                    <a:pt x="16824" y="21078"/>
                  </a:lnTo>
                  <a:cubicBezTo>
                    <a:pt x="18373" y="23221"/>
                    <a:pt x="19758" y="25133"/>
                    <a:pt x="20882" y="26686"/>
                  </a:cubicBezTo>
                  <a:lnTo>
                    <a:pt x="20948" y="26753"/>
                  </a:lnTo>
                  <a:lnTo>
                    <a:pt x="20982" y="26719"/>
                  </a:lnTo>
                  <a:lnTo>
                    <a:pt x="24351" y="24117"/>
                  </a:lnTo>
                  <a:lnTo>
                    <a:pt x="25218" y="23450"/>
                  </a:lnTo>
                  <a:lnTo>
                    <a:pt x="25452" y="23250"/>
                  </a:lnTo>
                  <a:cubicBezTo>
                    <a:pt x="25518" y="23217"/>
                    <a:pt x="25518" y="23183"/>
                    <a:pt x="25518" y="23183"/>
                  </a:cubicBezTo>
                  <a:lnTo>
                    <a:pt x="25518" y="23183"/>
                  </a:lnTo>
                  <a:lnTo>
                    <a:pt x="25418" y="23217"/>
                  </a:lnTo>
                  <a:lnTo>
                    <a:pt x="25185" y="23384"/>
                  </a:lnTo>
                  <a:lnTo>
                    <a:pt x="24284" y="24051"/>
                  </a:lnTo>
                  <a:lnTo>
                    <a:pt x="20947" y="26537"/>
                  </a:lnTo>
                  <a:lnTo>
                    <a:pt x="20947" y="26537"/>
                  </a:lnTo>
                  <a:lnTo>
                    <a:pt x="16879" y="20882"/>
                  </a:lnTo>
                  <a:lnTo>
                    <a:pt x="16845" y="20815"/>
                  </a:lnTo>
                  <a:lnTo>
                    <a:pt x="16779" y="20882"/>
                  </a:lnTo>
                  <a:lnTo>
                    <a:pt x="13706" y="23049"/>
                  </a:lnTo>
                  <a:lnTo>
                    <a:pt x="13706" y="23049"/>
                  </a:lnTo>
                  <a:cubicBezTo>
                    <a:pt x="12481" y="19738"/>
                    <a:pt x="11127" y="16005"/>
                    <a:pt x="9707" y="12109"/>
                  </a:cubicBezTo>
                  <a:lnTo>
                    <a:pt x="9107" y="10508"/>
                  </a:lnTo>
                  <a:lnTo>
                    <a:pt x="9040" y="10274"/>
                  </a:lnTo>
                  <a:lnTo>
                    <a:pt x="8906" y="10508"/>
                  </a:lnTo>
                  <a:lnTo>
                    <a:pt x="6455" y="15378"/>
                  </a:lnTo>
                  <a:lnTo>
                    <a:pt x="6455" y="15378"/>
                  </a:lnTo>
                  <a:cubicBezTo>
                    <a:pt x="4223" y="9074"/>
                    <a:pt x="2320" y="3693"/>
                    <a:pt x="1101" y="200"/>
                  </a:cubicBezTo>
                  <a:lnTo>
                    <a:pt x="1034" y="0"/>
                  </a:lnTo>
                  <a:close/>
                </a:path>
              </a:pathLst>
            </a:custGeom>
            <a:solidFill>
              <a:srgbClr val="F5AA7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47" name="Google Shape;2947;p56"/>
            <p:cNvSpPr/>
            <p:nvPr/>
          </p:nvSpPr>
          <p:spPr>
            <a:xfrm>
              <a:off x="2434400" y="2103625"/>
              <a:ext cx="265225" cy="120100"/>
            </a:xfrm>
            <a:custGeom>
              <a:avLst/>
              <a:gdLst/>
              <a:ahLst/>
              <a:cxnLst/>
              <a:rect l="l" t="t" r="r" b="b"/>
              <a:pathLst>
                <a:path w="10609" h="4804" extrusionOk="0">
                  <a:moveTo>
                    <a:pt x="1" y="0"/>
                  </a:moveTo>
                  <a:cubicBezTo>
                    <a:pt x="134" y="100"/>
                    <a:pt x="268" y="200"/>
                    <a:pt x="401" y="267"/>
                  </a:cubicBezTo>
                  <a:cubicBezTo>
                    <a:pt x="635" y="434"/>
                    <a:pt x="1002" y="667"/>
                    <a:pt x="1469" y="934"/>
                  </a:cubicBezTo>
                  <a:cubicBezTo>
                    <a:pt x="2636" y="1601"/>
                    <a:pt x="3870" y="2235"/>
                    <a:pt x="5138" y="2802"/>
                  </a:cubicBezTo>
                  <a:cubicBezTo>
                    <a:pt x="6372" y="3369"/>
                    <a:pt x="7673" y="3870"/>
                    <a:pt x="8974" y="4303"/>
                  </a:cubicBezTo>
                  <a:cubicBezTo>
                    <a:pt x="9474" y="4470"/>
                    <a:pt x="9875" y="4603"/>
                    <a:pt x="10175" y="4703"/>
                  </a:cubicBezTo>
                  <a:cubicBezTo>
                    <a:pt x="10308" y="4737"/>
                    <a:pt x="10475" y="4770"/>
                    <a:pt x="10608" y="4804"/>
                  </a:cubicBezTo>
                  <a:cubicBezTo>
                    <a:pt x="10475" y="4703"/>
                    <a:pt x="10342" y="4637"/>
                    <a:pt x="10208" y="4603"/>
                  </a:cubicBezTo>
                  <a:cubicBezTo>
                    <a:pt x="9875" y="4470"/>
                    <a:pt x="9508" y="4337"/>
                    <a:pt x="9041" y="4170"/>
                  </a:cubicBezTo>
                  <a:cubicBezTo>
                    <a:pt x="8040" y="3803"/>
                    <a:pt x="6706" y="3269"/>
                    <a:pt x="5238" y="2602"/>
                  </a:cubicBezTo>
                  <a:cubicBezTo>
                    <a:pt x="3770" y="1935"/>
                    <a:pt x="2469" y="1268"/>
                    <a:pt x="1535" y="767"/>
                  </a:cubicBezTo>
                  <a:lnTo>
                    <a:pt x="435" y="200"/>
                  </a:lnTo>
                  <a:cubicBezTo>
                    <a:pt x="301" y="100"/>
                    <a:pt x="168" y="33"/>
                    <a:pt x="1" y="0"/>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48" name="Google Shape;2948;p56"/>
            <p:cNvSpPr/>
            <p:nvPr/>
          </p:nvSpPr>
          <p:spPr>
            <a:xfrm>
              <a:off x="2552825" y="2196175"/>
              <a:ext cx="168475" cy="60075"/>
            </a:xfrm>
            <a:custGeom>
              <a:avLst/>
              <a:gdLst/>
              <a:ahLst/>
              <a:cxnLst/>
              <a:rect l="l" t="t" r="r" b="b"/>
              <a:pathLst>
                <a:path w="6739" h="2403" extrusionOk="0">
                  <a:moveTo>
                    <a:pt x="1" y="1"/>
                  </a:moveTo>
                  <a:lnTo>
                    <a:pt x="1" y="1"/>
                  </a:lnTo>
                  <a:cubicBezTo>
                    <a:pt x="301" y="201"/>
                    <a:pt x="601" y="401"/>
                    <a:pt x="935" y="534"/>
                  </a:cubicBezTo>
                  <a:cubicBezTo>
                    <a:pt x="1702" y="901"/>
                    <a:pt x="2469" y="1202"/>
                    <a:pt x="3270" y="1502"/>
                  </a:cubicBezTo>
                  <a:cubicBezTo>
                    <a:pt x="4070" y="1802"/>
                    <a:pt x="4871" y="2036"/>
                    <a:pt x="5705" y="2236"/>
                  </a:cubicBezTo>
                  <a:cubicBezTo>
                    <a:pt x="6038" y="2336"/>
                    <a:pt x="6372" y="2402"/>
                    <a:pt x="6739" y="2402"/>
                  </a:cubicBezTo>
                  <a:cubicBezTo>
                    <a:pt x="6405" y="2269"/>
                    <a:pt x="6072" y="2169"/>
                    <a:pt x="5738" y="2069"/>
                  </a:cubicBezTo>
                  <a:cubicBezTo>
                    <a:pt x="5104" y="1902"/>
                    <a:pt x="4270" y="1635"/>
                    <a:pt x="3336" y="1302"/>
                  </a:cubicBezTo>
                  <a:cubicBezTo>
                    <a:pt x="2402" y="968"/>
                    <a:pt x="1602" y="635"/>
                    <a:pt x="1001" y="401"/>
                  </a:cubicBezTo>
                  <a:cubicBezTo>
                    <a:pt x="668" y="234"/>
                    <a:pt x="334" y="101"/>
                    <a:pt x="1" y="1"/>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49" name="Google Shape;2949;p56"/>
            <p:cNvSpPr/>
            <p:nvPr/>
          </p:nvSpPr>
          <p:spPr>
            <a:xfrm>
              <a:off x="2491950" y="2540600"/>
              <a:ext cx="18375" cy="23375"/>
            </a:xfrm>
            <a:custGeom>
              <a:avLst/>
              <a:gdLst/>
              <a:ahLst/>
              <a:cxnLst/>
              <a:rect l="l" t="t" r="r" b="b"/>
              <a:pathLst>
                <a:path w="735" h="935" extrusionOk="0">
                  <a:moveTo>
                    <a:pt x="367" y="0"/>
                  </a:moveTo>
                  <a:cubicBezTo>
                    <a:pt x="167" y="0"/>
                    <a:pt x="1" y="200"/>
                    <a:pt x="1" y="467"/>
                  </a:cubicBezTo>
                  <a:cubicBezTo>
                    <a:pt x="1" y="734"/>
                    <a:pt x="167" y="934"/>
                    <a:pt x="367" y="934"/>
                  </a:cubicBezTo>
                  <a:cubicBezTo>
                    <a:pt x="568" y="934"/>
                    <a:pt x="734" y="734"/>
                    <a:pt x="734" y="467"/>
                  </a:cubicBezTo>
                  <a:cubicBezTo>
                    <a:pt x="734" y="200"/>
                    <a:pt x="568" y="0"/>
                    <a:pt x="367" y="0"/>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50" name="Google Shape;2950;p56"/>
            <p:cNvSpPr/>
            <p:nvPr/>
          </p:nvSpPr>
          <p:spPr>
            <a:xfrm>
              <a:off x="2295975" y="2287075"/>
              <a:ext cx="18375" cy="24225"/>
            </a:xfrm>
            <a:custGeom>
              <a:avLst/>
              <a:gdLst/>
              <a:ahLst/>
              <a:cxnLst/>
              <a:rect l="l" t="t" r="r" b="b"/>
              <a:pathLst>
                <a:path w="735" h="969" extrusionOk="0">
                  <a:moveTo>
                    <a:pt x="368" y="1"/>
                  </a:moveTo>
                  <a:cubicBezTo>
                    <a:pt x="167" y="1"/>
                    <a:pt x="1" y="234"/>
                    <a:pt x="1" y="501"/>
                  </a:cubicBezTo>
                  <a:cubicBezTo>
                    <a:pt x="1" y="768"/>
                    <a:pt x="167" y="968"/>
                    <a:pt x="368" y="968"/>
                  </a:cubicBezTo>
                  <a:cubicBezTo>
                    <a:pt x="568" y="968"/>
                    <a:pt x="734" y="768"/>
                    <a:pt x="734" y="501"/>
                  </a:cubicBezTo>
                  <a:cubicBezTo>
                    <a:pt x="734" y="234"/>
                    <a:pt x="568" y="1"/>
                    <a:pt x="368" y="1"/>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51" name="Google Shape;2951;p56"/>
            <p:cNvSpPr/>
            <p:nvPr/>
          </p:nvSpPr>
          <p:spPr>
            <a:xfrm>
              <a:off x="2098325" y="2023550"/>
              <a:ext cx="17550" cy="24225"/>
            </a:xfrm>
            <a:custGeom>
              <a:avLst/>
              <a:gdLst/>
              <a:ahLst/>
              <a:cxnLst/>
              <a:rect l="l" t="t" r="r" b="b"/>
              <a:pathLst>
                <a:path w="702" h="969" extrusionOk="0">
                  <a:moveTo>
                    <a:pt x="335" y="1"/>
                  </a:moveTo>
                  <a:cubicBezTo>
                    <a:pt x="134" y="1"/>
                    <a:pt x="1" y="234"/>
                    <a:pt x="1" y="501"/>
                  </a:cubicBezTo>
                  <a:cubicBezTo>
                    <a:pt x="1" y="768"/>
                    <a:pt x="168" y="968"/>
                    <a:pt x="335" y="968"/>
                  </a:cubicBezTo>
                  <a:cubicBezTo>
                    <a:pt x="535" y="968"/>
                    <a:pt x="701" y="768"/>
                    <a:pt x="701" y="501"/>
                  </a:cubicBezTo>
                  <a:cubicBezTo>
                    <a:pt x="701" y="234"/>
                    <a:pt x="535" y="1"/>
                    <a:pt x="335" y="1"/>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52" name="Google Shape;2952;p56"/>
            <p:cNvSpPr/>
            <p:nvPr/>
          </p:nvSpPr>
          <p:spPr>
            <a:xfrm>
              <a:off x="4668500" y="1775875"/>
              <a:ext cx="792250" cy="1172525"/>
            </a:xfrm>
            <a:custGeom>
              <a:avLst/>
              <a:gdLst/>
              <a:ahLst/>
              <a:cxnLst/>
              <a:rect l="l" t="t" r="r" b="b"/>
              <a:pathLst>
                <a:path w="31690" h="46901" extrusionOk="0">
                  <a:moveTo>
                    <a:pt x="31690" y="1"/>
                  </a:moveTo>
                  <a:lnTo>
                    <a:pt x="31690" y="1"/>
                  </a:lnTo>
                  <a:cubicBezTo>
                    <a:pt x="21216" y="13444"/>
                    <a:pt x="2636" y="14211"/>
                    <a:pt x="2636" y="14211"/>
                  </a:cubicBezTo>
                  <a:lnTo>
                    <a:pt x="1" y="46901"/>
                  </a:lnTo>
                  <a:cubicBezTo>
                    <a:pt x="21316" y="46367"/>
                    <a:pt x="29055" y="32491"/>
                    <a:pt x="29055" y="32491"/>
                  </a:cubicBezTo>
                  <a:lnTo>
                    <a:pt x="31690" y="1"/>
                  </a:ln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53" name="Google Shape;2953;p56"/>
            <p:cNvSpPr/>
            <p:nvPr/>
          </p:nvSpPr>
          <p:spPr>
            <a:xfrm>
              <a:off x="5173025" y="1580750"/>
              <a:ext cx="286900" cy="1092475"/>
            </a:xfrm>
            <a:custGeom>
              <a:avLst/>
              <a:gdLst/>
              <a:ahLst/>
              <a:cxnLst/>
              <a:rect l="l" t="t" r="r" b="b"/>
              <a:pathLst>
                <a:path w="11476" h="43699" extrusionOk="0">
                  <a:moveTo>
                    <a:pt x="4704" y="0"/>
                  </a:moveTo>
                  <a:lnTo>
                    <a:pt x="1" y="43698"/>
                  </a:lnTo>
                  <a:cubicBezTo>
                    <a:pt x="1" y="43698"/>
                    <a:pt x="8874" y="41930"/>
                    <a:pt x="9107" y="37060"/>
                  </a:cubicBezTo>
                  <a:cubicBezTo>
                    <a:pt x="9141" y="36626"/>
                    <a:pt x="10909" y="14911"/>
                    <a:pt x="11376" y="9507"/>
                  </a:cubicBezTo>
                  <a:cubicBezTo>
                    <a:pt x="11476" y="8373"/>
                    <a:pt x="11409" y="7239"/>
                    <a:pt x="11109" y="6104"/>
                  </a:cubicBezTo>
                  <a:cubicBezTo>
                    <a:pt x="10408" y="3870"/>
                    <a:pt x="8707" y="667"/>
                    <a:pt x="4704" y="0"/>
                  </a:cubicBezTo>
                  <a:close/>
                </a:path>
              </a:pathLst>
            </a:custGeom>
            <a:solidFill>
              <a:srgbClr val="FBCEA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54" name="Google Shape;2954;p56"/>
            <p:cNvSpPr/>
            <p:nvPr/>
          </p:nvSpPr>
          <p:spPr>
            <a:xfrm>
              <a:off x="4668500" y="1775875"/>
              <a:ext cx="792250" cy="1172525"/>
            </a:xfrm>
            <a:custGeom>
              <a:avLst/>
              <a:gdLst/>
              <a:ahLst/>
              <a:cxnLst/>
              <a:rect l="l" t="t" r="r" b="b"/>
              <a:pathLst>
                <a:path w="31690" h="46901" extrusionOk="0">
                  <a:moveTo>
                    <a:pt x="31690" y="1"/>
                  </a:moveTo>
                  <a:lnTo>
                    <a:pt x="31690" y="1"/>
                  </a:lnTo>
                  <a:cubicBezTo>
                    <a:pt x="21216" y="13444"/>
                    <a:pt x="2636" y="14211"/>
                    <a:pt x="2636" y="14211"/>
                  </a:cubicBezTo>
                  <a:lnTo>
                    <a:pt x="1" y="46901"/>
                  </a:lnTo>
                  <a:cubicBezTo>
                    <a:pt x="21316" y="46367"/>
                    <a:pt x="29055" y="32491"/>
                    <a:pt x="29055" y="32491"/>
                  </a:cubicBezTo>
                  <a:lnTo>
                    <a:pt x="31690"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55" name="Google Shape;2955;p56"/>
            <p:cNvSpPr/>
            <p:nvPr/>
          </p:nvSpPr>
          <p:spPr>
            <a:xfrm>
              <a:off x="4806100" y="1982700"/>
              <a:ext cx="638825" cy="789325"/>
            </a:xfrm>
            <a:custGeom>
              <a:avLst/>
              <a:gdLst/>
              <a:ahLst/>
              <a:cxnLst/>
              <a:rect l="l" t="t" r="r" b="b"/>
              <a:pathLst>
                <a:path w="25553" h="31573" extrusionOk="0">
                  <a:moveTo>
                    <a:pt x="25552" y="0"/>
                  </a:moveTo>
                  <a:cubicBezTo>
                    <a:pt x="23417" y="3103"/>
                    <a:pt x="22216" y="6772"/>
                    <a:pt x="22150" y="10508"/>
                  </a:cubicBezTo>
                  <a:cubicBezTo>
                    <a:pt x="22116" y="11609"/>
                    <a:pt x="22183" y="12709"/>
                    <a:pt x="21783" y="13710"/>
                  </a:cubicBezTo>
                  <a:cubicBezTo>
                    <a:pt x="21439" y="14570"/>
                    <a:pt x="20603" y="15307"/>
                    <a:pt x="19718" y="15307"/>
                  </a:cubicBezTo>
                  <a:cubicBezTo>
                    <a:pt x="19573" y="15307"/>
                    <a:pt x="19427" y="15287"/>
                    <a:pt x="19281" y="15245"/>
                  </a:cubicBezTo>
                  <a:cubicBezTo>
                    <a:pt x="18247" y="14978"/>
                    <a:pt x="17713" y="13677"/>
                    <a:pt x="16746" y="13076"/>
                  </a:cubicBezTo>
                  <a:cubicBezTo>
                    <a:pt x="16310" y="12834"/>
                    <a:pt x="15834" y="12709"/>
                    <a:pt x="15362" y="12709"/>
                  </a:cubicBezTo>
                  <a:cubicBezTo>
                    <a:pt x="14858" y="12709"/>
                    <a:pt x="14358" y="12851"/>
                    <a:pt x="13911" y="13143"/>
                  </a:cubicBezTo>
                  <a:cubicBezTo>
                    <a:pt x="13043" y="13677"/>
                    <a:pt x="12376" y="14477"/>
                    <a:pt x="12009" y="15411"/>
                  </a:cubicBezTo>
                  <a:cubicBezTo>
                    <a:pt x="11242" y="17179"/>
                    <a:pt x="11175" y="19214"/>
                    <a:pt x="10642" y="21049"/>
                  </a:cubicBezTo>
                  <a:cubicBezTo>
                    <a:pt x="10074" y="22917"/>
                    <a:pt x="8673" y="24785"/>
                    <a:pt x="6739" y="24885"/>
                  </a:cubicBezTo>
                  <a:cubicBezTo>
                    <a:pt x="6061" y="24885"/>
                    <a:pt x="5412" y="24714"/>
                    <a:pt x="4766" y="24714"/>
                  </a:cubicBezTo>
                  <a:cubicBezTo>
                    <a:pt x="4712" y="24714"/>
                    <a:pt x="4658" y="24715"/>
                    <a:pt x="4604" y="24718"/>
                  </a:cubicBezTo>
                  <a:cubicBezTo>
                    <a:pt x="3103" y="24751"/>
                    <a:pt x="1802" y="25852"/>
                    <a:pt x="1101" y="27220"/>
                  </a:cubicBezTo>
                  <a:cubicBezTo>
                    <a:pt x="401" y="28554"/>
                    <a:pt x="201" y="30055"/>
                    <a:pt x="1" y="31556"/>
                  </a:cubicBezTo>
                  <a:cubicBezTo>
                    <a:pt x="1" y="31556"/>
                    <a:pt x="176" y="31573"/>
                    <a:pt x="507" y="31573"/>
                  </a:cubicBezTo>
                  <a:cubicBezTo>
                    <a:pt x="2841" y="31573"/>
                    <a:pt x="12926" y="30754"/>
                    <a:pt x="24084" y="17580"/>
                  </a:cubicBezTo>
                  <a:lnTo>
                    <a:pt x="25552" y="0"/>
                  </a:lnTo>
                  <a:close/>
                </a:path>
              </a:pathLst>
            </a:custGeom>
            <a:solidFill>
              <a:srgbClr val="F5AA79"/>
            </a:solidFill>
            <a:ln w="10850" cap="flat" cmpd="sng">
              <a:solidFill>
                <a:srgbClr val="F5AA78"/>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56" name="Google Shape;2956;p56"/>
            <p:cNvSpPr/>
            <p:nvPr/>
          </p:nvSpPr>
          <p:spPr>
            <a:xfrm>
              <a:off x="4971225" y="2457200"/>
              <a:ext cx="22525" cy="36725"/>
            </a:xfrm>
            <a:custGeom>
              <a:avLst/>
              <a:gdLst/>
              <a:ahLst/>
              <a:cxnLst/>
              <a:rect l="l" t="t" r="r" b="b"/>
              <a:pathLst>
                <a:path w="901" h="1469" extrusionOk="0">
                  <a:moveTo>
                    <a:pt x="434" y="1"/>
                  </a:moveTo>
                  <a:cubicBezTo>
                    <a:pt x="200" y="1"/>
                    <a:pt x="0" y="334"/>
                    <a:pt x="0" y="734"/>
                  </a:cubicBezTo>
                  <a:cubicBezTo>
                    <a:pt x="0" y="1135"/>
                    <a:pt x="200" y="1468"/>
                    <a:pt x="434" y="1468"/>
                  </a:cubicBezTo>
                  <a:cubicBezTo>
                    <a:pt x="701" y="1468"/>
                    <a:pt x="901" y="1168"/>
                    <a:pt x="901" y="734"/>
                  </a:cubicBezTo>
                  <a:cubicBezTo>
                    <a:pt x="901" y="334"/>
                    <a:pt x="701" y="1"/>
                    <a:pt x="434" y="1"/>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57" name="Google Shape;2957;p56"/>
            <p:cNvSpPr/>
            <p:nvPr/>
          </p:nvSpPr>
          <p:spPr>
            <a:xfrm>
              <a:off x="5104650" y="2119450"/>
              <a:ext cx="22550" cy="36725"/>
            </a:xfrm>
            <a:custGeom>
              <a:avLst/>
              <a:gdLst/>
              <a:ahLst/>
              <a:cxnLst/>
              <a:rect l="l" t="t" r="r" b="b"/>
              <a:pathLst>
                <a:path w="902" h="1469" extrusionOk="0">
                  <a:moveTo>
                    <a:pt x="467" y="1"/>
                  </a:moveTo>
                  <a:cubicBezTo>
                    <a:pt x="201" y="1"/>
                    <a:pt x="0" y="334"/>
                    <a:pt x="0" y="735"/>
                  </a:cubicBezTo>
                  <a:cubicBezTo>
                    <a:pt x="0" y="1135"/>
                    <a:pt x="201" y="1469"/>
                    <a:pt x="467" y="1469"/>
                  </a:cubicBezTo>
                  <a:cubicBezTo>
                    <a:pt x="701" y="1469"/>
                    <a:pt x="901" y="1168"/>
                    <a:pt x="901" y="735"/>
                  </a:cubicBezTo>
                  <a:cubicBezTo>
                    <a:pt x="901" y="334"/>
                    <a:pt x="701" y="1"/>
                    <a:pt x="467" y="1"/>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58" name="Google Shape;2958;p56"/>
            <p:cNvSpPr/>
            <p:nvPr/>
          </p:nvSpPr>
          <p:spPr>
            <a:xfrm>
              <a:off x="4817775" y="2021900"/>
              <a:ext cx="620475" cy="457000"/>
            </a:xfrm>
            <a:custGeom>
              <a:avLst/>
              <a:gdLst/>
              <a:ahLst/>
              <a:cxnLst/>
              <a:rect l="l" t="t" r="r" b="b"/>
              <a:pathLst>
                <a:path w="24819" h="18280" extrusionOk="0">
                  <a:moveTo>
                    <a:pt x="24818" y="0"/>
                  </a:moveTo>
                  <a:lnTo>
                    <a:pt x="24818" y="0"/>
                  </a:lnTo>
                  <a:cubicBezTo>
                    <a:pt x="24785" y="67"/>
                    <a:pt x="24752" y="134"/>
                    <a:pt x="24752" y="200"/>
                  </a:cubicBezTo>
                  <a:cubicBezTo>
                    <a:pt x="24785" y="134"/>
                    <a:pt x="24785" y="67"/>
                    <a:pt x="24818" y="0"/>
                  </a:cubicBezTo>
                  <a:close/>
                  <a:moveTo>
                    <a:pt x="24752" y="200"/>
                  </a:moveTo>
                  <a:lnTo>
                    <a:pt x="24485" y="701"/>
                  </a:lnTo>
                  <a:lnTo>
                    <a:pt x="23484" y="2635"/>
                  </a:lnTo>
                  <a:cubicBezTo>
                    <a:pt x="22659" y="4319"/>
                    <a:pt x="21474" y="6721"/>
                    <a:pt x="20060" y="9551"/>
                  </a:cubicBezTo>
                  <a:lnTo>
                    <a:pt x="20060" y="9551"/>
                  </a:lnTo>
                  <a:lnTo>
                    <a:pt x="12143" y="4503"/>
                  </a:lnTo>
                  <a:lnTo>
                    <a:pt x="12043" y="4437"/>
                  </a:lnTo>
                  <a:lnTo>
                    <a:pt x="11976" y="4570"/>
                  </a:lnTo>
                  <a:cubicBezTo>
                    <a:pt x="11876" y="4837"/>
                    <a:pt x="11776" y="5104"/>
                    <a:pt x="11642" y="5404"/>
                  </a:cubicBezTo>
                  <a:lnTo>
                    <a:pt x="6541" y="18026"/>
                  </a:lnTo>
                  <a:lnTo>
                    <a:pt x="6541" y="18026"/>
                  </a:lnTo>
                  <a:cubicBezTo>
                    <a:pt x="4583" y="16949"/>
                    <a:pt x="2951" y="16068"/>
                    <a:pt x="1835" y="15478"/>
                  </a:cubicBezTo>
                  <a:cubicBezTo>
                    <a:pt x="1235" y="15144"/>
                    <a:pt x="634" y="14877"/>
                    <a:pt x="1" y="14644"/>
                  </a:cubicBezTo>
                  <a:lnTo>
                    <a:pt x="1" y="14644"/>
                  </a:lnTo>
                  <a:lnTo>
                    <a:pt x="134" y="14711"/>
                  </a:lnTo>
                  <a:lnTo>
                    <a:pt x="468" y="14877"/>
                  </a:lnTo>
                  <a:cubicBezTo>
                    <a:pt x="768" y="15044"/>
                    <a:pt x="1201" y="15278"/>
                    <a:pt x="1802" y="15578"/>
                  </a:cubicBezTo>
                  <a:cubicBezTo>
                    <a:pt x="2936" y="16178"/>
                    <a:pt x="4571" y="17112"/>
                    <a:pt x="6572" y="18213"/>
                  </a:cubicBezTo>
                  <a:lnTo>
                    <a:pt x="6639" y="18280"/>
                  </a:lnTo>
                  <a:lnTo>
                    <a:pt x="6672" y="18180"/>
                  </a:lnTo>
                  <a:lnTo>
                    <a:pt x="11842" y="5504"/>
                  </a:lnTo>
                  <a:cubicBezTo>
                    <a:pt x="11929" y="5246"/>
                    <a:pt x="12039" y="5012"/>
                    <a:pt x="12132" y="4782"/>
                  </a:cubicBezTo>
                  <a:lnTo>
                    <a:pt x="12132" y="4782"/>
                  </a:lnTo>
                  <a:lnTo>
                    <a:pt x="20048" y="9807"/>
                  </a:lnTo>
                  <a:lnTo>
                    <a:pt x="20148" y="9840"/>
                  </a:lnTo>
                  <a:lnTo>
                    <a:pt x="20182" y="9774"/>
                  </a:lnTo>
                  <a:lnTo>
                    <a:pt x="23584" y="2702"/>
                  </a:lnTo>
                  <a:cubicBezTo>
                    <a:pt x="23951" y="1868"/>
                    <a:pt x="24285" y="1201"/>
                    <a:pt x="24518" y="734"/>
                  </a:cubicBezTo>
                  <a:lnTo>
                    <a:pt x="24752" y="200"/>
                  </a:ln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959" name="Google Shape;2959;p56"/>
          <p:cNvSpPr txBox="1">
            <a:spLocks noGrp="1"/>
          </p:cNvSpPr>
          <p:nvPr>
            <p:ph type="subTitle" idx="1"/>
          </p:nvPr>
        </p:nvSpPr>
        <p:spPr>
          <a:xfrm>
            <a:off x="856079" y="1293660"/>
            <a:ext cx="6579794" cy="314039"/>
          </a:xfrm>
          <a:prstGeom prst="rect">
            <a:avLst/>
          </a:prstGeom>
        </p:spPr>
        <p:txBody>
          <a:bodyPr spcFirstLastPara="1" wrap="square" lIns="91425" tIns="91425" rIns="91425" bIns="91425" anchor="t" anchorCtr="0">
            <a:noAutofit/>
          </a:bodyPr>
          <a:lstStyle/>
          <a:p>
            <a:pPr marL="0" lvl="0" indent="0">
              <a:spcAft>
                <a:spcPts val="1600"/>
              </a:spcAft>
              <a:buSzPts val="770"/>
            </a:pPr>
            <a:r>
              <a:rPr lang="zh-TW" altLang="en-US" sz="2400" dirty="0">
                <a:latin typeface="標楷體" panose="03000509000000000000" pitchFamily="65" charset="-120"/>
                <a:ea typeface="標楷體" panose="03000509000000000000" pitchFamily="65" charset="-120"/>
              </a:rPr>
              <a:t>◎避免房東故意不在契約上蓋騎縫章、藉故不給契約正本事後抽換甚至增加契約內容變造契約 </a:t>
            </a:r>
            <a:endParaRPr lang="en-US" altLang="zh-TW" sz="2400" dirty="0">
              <a:latin typeface="標楷體" panose="03000509000000000000" pitchFamily="65" charset="-120"/>
              <a:ea typeface="標楷體" panose="03000509000000000000" pitchFamily="65" charset="-120"/>
            </a:endParaRPr>
          </a:p>
          <a:p>
            <a:pPr marL="0" lvl="0" indent="0">
              <a:spcAft>
                <a:spcPts val="1600"/>
              </a:spcAft>
              <a:buSzPts val="770"/>
            </a:pPr>
            <a:r>
              <a:rPr lang="zh-TW" altLang="en-US" sz="2400" dirty="0">
                <a:latin typeface="標楷體" panose="03000509000000000000" pitchFamily="65" charset="-120"/>
                <a:ea typeface="標楷體" panose="03000509000000000000" pitchFamily="65" charset="-120"/>
              </a:rPr>
              <a:t>→契約應一式二份 雙方各留存一份正本。 </a:t>
            </a:r>
            <a:endParaRPr lang="en-US" altLang="zh-TW" sz="2400" dirty="0">
              <a:latin typeface="標楷體" panose="03000509000000000000" pitchFamily="65" charset="-120"/>
              <a:ea typeface="標楷體" panose="03000509000000000000" pitchFamily="65" charset="-120"/>
            </a:endParaRPr>
          </a:p>
          <a:p>
            <a:pPr marL="0" lvl="0" indent="0">
              <a:spcAft>
                <a:spcPts val="1600"/>
              </a:spcAft>
              <a:buSzPts val="770"/>
            </a:pPr>
            <a:r>
              <a:rPr lang="zh-TW" altLang="en-US" sz="2400" dirty="0">
                <a:latin typeface="標楷體" panose="03000509000000000000" pitchFamily="65" charset="-120"/>
                <a:ea typeface="標楷體" panose="03000509000000000000" pitchFamily="65" charset="-120"/>
              </a:rPr>
              <a:t>→雙方均應騎縫處蓋章避免房東任意抽換、更改契約內容。</a:t>
            </a:r>
            <a:endParaRPr sz="2400" dirty="0">
              <a:latin typeface="標楷體" panose="03000509000000000000" pitchFamily="65" charset="-120"/>
              <a:ea typeface="標楷體" panose="03000509000000000000" pitchFamily="65" charset="-12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984"/>
        <p:cNvGrpSpPr/>
        <p:nvPr/>
      </p:nvGrpSpPr>
      <p:grpSpPr>
        <a:xfrm>
          <a:off x="0" y="0"/>
          <a:ext cx="0" cy="0"/>
          <a:chOff x="0" y="0"/>
          <a:chExt cx="0" cy="0"/>
        </a:xfrm>
      </p:grpSpPr>
      <p:sp>
        <p:nvSpPr>
          <p:cNvPr id="2986" name="Google Shape;2986;p59"/>
          <p:cNvSpPr txBox="1">
            <a:spLocks noGrp="1"/>
          </p:cNvSpPr>
          <p:nvPr>
            <p:ph type="subTitle" idx="1"/>
          </p:nvPr>
        </p:nvSpPr>
        <p:spPr>
          <a:xfrm>
            <a:off x="885288" y="1506780"/>
            <a:ext cx="7663289" cy="2873834"/>
          </a:xfrm>
          <a:prstGeom prst="rect">
            <a:avLst/>
          </a:prstGeom>
        </p:spPr>
        <p:txBody>
          <a:bodyPr spcFirstLastPara="1" wrap="square" lIns="91425" tIns="91425" rIns="91425" bIns="91425" anchor="t" anchorCtr="0">
            <a:noAutofit/>
          </a:bodyPr>
          <a:lstStyle/>
          <a:p>
            <a:pPr marL="0" lvl="0" indent="0" algn="l"/>
            <a:r>
              <a:rPr lang="zh-TW" altLang="en-US" sz="2400" dirty="0">
                <a:latin typeface="標楷體" panose="03000509000000000000" pitchFamily="65" charset="-120"/>
                <a:ea typeface="標楷體" panose="03000509000000000000" pitchFamily="65" charset="-120"/>
              </a:rPr>
              <a:t>一、</a:t>
            </a:r>
            <a:r>
              <a:rPr lang="zh-TW" altLang="en-US" sz="2400" dirty="0">
                <a:solidFill>
                  <a:srgbClr val="FF0000"/>
                </a:solidFill>
                <a:latin typeface="標楷體" panose="03000509000000000000" pitchFamily="65" charset="-120"/>
                <a:ea typeface="標楷體" panose="03000509000000000000" pitchFamily="65" charset="-120"/>
              </a:rPr>
              <a:t>確認簽約人為有權出租房屋之人</a:t>
            </a:r>
            <a:r>
              <a:rPr lang="zh-TW" altLang="en-US" sz="2400" dirty="0">
                <a:latin typeface="標楷體" panose="03000509000000000000" pitchFamily="65" charset="-120"/>
                <a:ea typeface="標楷體" panose="03000509000000000000" pitchFamily="65" charset="-120"/>
              </a:rPr>
              <a:t>應約定及不得約定</a:t>
            </a:r>
            <a:r>
              <a:rPr lang="en-US" altLang="zh-TW" sz="2400" dirty="0">
                <a:latin typeface="標楷體" panose="03000509000000000000" pitchFamily="65" charset="-120"/>
                <a:ea typeface="標楷體" panose="03000509000000000000" pitchFamily="65" charset="-120"/>
              </a:rPr>
              <a:t>§10(1):</a:t>
            </a:r>
          </a:p>
          <a:p>
            <a:pPr marL="0" lvl="0" indent="0" algn="l"/>
            <a:r>
              <a:rPr lang="zh-TW" altLang="en-US" sz="2400" dirty="0">
                <a:latin typeface="標楷體" panose="03000509000000000000" pitchFamily="65" charset="-120"/>
                <a:ea typeface="標楷體" panose="03000509000000000000" pitchFamily="65" charset="-120"/>
              </a:rPr>
              <a:t>「承租人應於簽訂本契約時，出示國民身分證或其他足資證明身分之文件，供出租人核對。」</a:t>
            </a:r>
            <a:endParaRPr sz="2400" dirty="0">
              <a:latin typeface="標楷體" panose="03000509000000000000" pitchFamily="65" charset="-120"/>
              <a:ea typeface="標楷體" panose="03000509000000000000" pitchFamily="65" charset="-120"/>
            </a:endParaRPr>
          </a:p>
        </p:txBody>
      </p:sp>
      <p:sp>
        <p:nvSpPr>
          <p:cNvPr id="2991" name="Google Shape;2991;p59"/>
          <p:cNvSpPr txBox="1">
            <a:spLocks noGrp="1"/>
          </p:cNvSpPr>
          <p:nvPr>
            <p:ph type="title" idx="6"/>
          </p:nvPr>
        </p:nvSpPr>
        <p:spPr>
          <a:xfrm>
            <a:off x="800227" y="467256"/>
            <a:ext cx="6982805" cy="572700"/>
          </a:xfrm>
          <a:prstGeom prst="rect">
            <a:avLst/>
          </a:prstGeom>
        </p:spPr>
        <p:txBody>
          <a:bodyPr spcFirstLastPara="1" wrap="square" lIns="91425" tIns="91425" rIns="91425" bIns="91425" anchor="t" anchorCtr="0">
            <a:noAutofit/>
          </a:bodyPr>
          <a:lstStyle/>
          <a:p>
            <a:pPr lvl="0">
              <a:buSzPts val="990"/>
            </a:pPr>
            <a:r>
              <a:rPr lang="zh-TW" altLang="en-US" sz="3600" dirty="0">
                <a:latin typeface="標楷體" panose="03000509000000000000" pitchFamily="65" charset="-120"/>
                <a:ea typeface="標楷體" panose="03000509000000000000" pitchFamily="65" charset="-120"/>
              </a:rPr>
              <a:t>簽約前</a:t>
            </a:r>
            <a:r>
              <a:rPr lang="en-US" altLang="zh-TW" sz="3600" dirty="0">
                <a:latin typeface="標楷體" panose="03000509000000000000" pitchFamily="65" charset="-120"/>
                <a:ea typeface="標楷體" panose="03000509000000000000" pitchFamily="65" charset="-120"/>
              </a:rPr>
              <a:t>-</a:t>
            </a:r>
            <a:r>
              <a:rPr lang="zh-TW" altLang="en-US" sz="3600" dirty="0">
                <a:latin typeface="標楷體" panose="03000509000000000000" pitchFamily="65" charset="-120"/>
                <a:ea typeface="標楷體" panose="03000509000000000000" pitchFamily="65" charset="-120"/>
              </a:rPr>
              <a:t>確認租屋權益的法律問題</a:t>
            </a:r>
            <a:endParaRPr sz="3600" dirty="0">
              <a:latin typeface="標楷體" panose="03000509000000000000" pitchFamily="65" charset="-120"/>
              <a:ea typeface="標楷體" panose="03000509000000000000" pitchFamily="65" charset="-12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524146" y="590989"/>
            <a:ext cx="3707613" cy="876303"/>
          </a:xfrm>
        </p:spPr>
        <p:txBody>
          <a:bodyPr>
            <a:normAutofit/>
          </a:bodyPr>
          <a:lstStyle/>
          <a:p>
            <a:r>
              <a:rPr lang="zh-TW" altLang="en-US" sz="3600" dirty="0">
                <a:latin typeface="標楷體" panose="03000509000000000000" pitchFamily="65" charset="-120"/>
                <a:ea typeface="標楷體" panose="03000509000000000000" pitchFamily="65" charset="-120"/>
              </a:rPr>
              <a:t>常見詐騙手法</a:t>
            </a:r>
          </a:p>
        </p:txBody>
      </p:sp>
      <p:sp>
        <p:nvSpPr>
          <p:cNvPr id="3" name="副標題 2"/>
          <p:cNvSpPr>
            <a:spLocks noGrp="1"/>
          </p:cNvSpPr>
          <p:nvPr>
            <p:ph type="subTitle" idx="1"/>
          </p:nvPr>
        </p:nvSpPr>
        <p:spPr>
          <a:xfrm>
            <a:off x="645968" y="1612146"/>
            <a:ext cx="7902607" cy="2821629"/>
          </a:xfrm>
        </p:spPr>
        <p:txBody>
          <a:bodyPr>
            <a:noAutofit/>
          </a:bodyPr>
          <a:lstStyle/>
          <a:p>
            <a:pPr algn="l"/>
            <a:r>
              <a:rPr lang="zh-TW" altLang="en-US" sz="2400" dirty="0">
                <a:latin typeface="標楷體" panose="03000509000000000000" pitchFamily="65" charset="-120"/>
                <a:ea typeface="標楷體" panose="03000509000000000000" pitchFamily="65" charset="-120"/>
              </a:rPr>
              <a:t>◎避免房客入住後發現有問題或簽約後不入住想解約，房東會故意不接電話或利用各種手段逼走房客再藉此收取高額違約金</a:t>
            </a:r>
            <a:endParaRPr lang="en-US" altLang="zh-TW" sz="2400" dirty="0">
              <a:latin typeface="標楷體" panose="03000509000000000000" pitchFamily="65" charset="-120"/>
              <a:ea typeface="標楷體" panose="03000509000000000000" pitchFamily="65" charset="-120"/>
            </a:endParaRPr>
          </a:p>
          <a:p>
            <a:pPr algn="l"/>
            <a:r>
              <a:rPr lang="zh-TW" altLang="en-US" sz="2400" dirty="0">
                <a:latin typeface="標楷體" panose="03000509000000000000" pitchFamily="65" charset="-120"/>
                <a:ea typeface="標楷體" panose="03000509000000000000" pitchFamily="65" charset="-120"/>
              </a:rPr>
              <a:t> </a:t>
            </a:r>
            <a:endParaRPr lang="en-US" altLang="zh-TW" sz="2400" dirty="0">
              <a:latin typeface="標楷體" panose="03000509000000000000" pitchFamily="65" charset="-120"/>
              <a:ea typeface="標楷體" panose="03000509000000000000" pitchFamily="65" charset="-120"/>
            </a:endParaRPr>
          </a:p>
          <a:p>
            <a:pPr algn="l"/>
            <a:r>
              <a:rPr lang="zh-TW" altLang="en-US" sz="2400" dirty="0">
                <a:latin typeface="標楷體" panose="03000509000000000000" pitchFamily="65" charset="-120"/>
                <a:ea typeface="標楷體" panose="03000509000000000000" pitchFamily="65" charset="-120"/>
              </a:rPr>
              <a:t>→簽約時</a:t>
            </a:r>
            <a:r>
              <a:rPr lang="zh-TW" altLang="en-US" sz="2400" dirty="0">
                <a:solidFill>
                  <a:srgbClr val="FF0000"/>
                </a:solidFill>
                <a:latin typeface="標楷體" panose="03000509000000000000" pitchFamily="65" charset="-120"/>
                <a:ea typeface="標楷體" panose="03000509000000000000" pitchFamily="65" charset="-120"/>
              </a:rPr>
              <a:t>應確認屋況、水、電、網路系統及房東有權利出租的證明等，並請房東載明姓名、身分證字號、通訊地址及聯絡電話於契約上</a:t>
            </a:r>
          </a:p>
        </p:txBody>
      </p:sp>
    </p:spTree>
    <p:extLst>
      <p:ext uri="{BB962C8B-B14F-4D97-AF65-F5344CB8AC3E}">
        <p14:creationId xmlns:p14="http://schemas.microsoft.com/office/powerpoint/2010/main" val="23671464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720000" y="540000"/>
            <a:ext cx="7137460" cy="627000"/>
          </a:xfrm>
        </p:spPr>
        <p:txBody>
          <a:bodyPr>
            <a:noAutofit/>
          </a:bodyPr>
          <a:lstStyle/>
          <a:p>
            <a:r>
              <a:rPr lang="zh-TW" altLang="en-US" sz="3600" dirty="0">
                <a:latin typeface="標楷體" panose="03000509000000000000" pitchFamily="65" charset="-120"/>
                <a:ea typeface="標楷體" panose="03000509000000000000" pitchFamily="65" charset="-120"/>
              </a:rPr>
              <a:t>簽約前</a:t>
            </a:r>
            <a:r>
              <a:rPr lang="en-US" altLang="zh-TW" sz="3600" dirty="0">
                <a:latin typeface="標楷體" panose="03000509000000000000" pitchFamily="65" charset="-120"/>
                <a:ea typeface="標楷體" panose="03000509000000000000" pitchFamily="65" charset="-120"/>
              </a:rPr>
              <a:t>-</a:t>
            </a:r>
            <a:r>
              <a:rPr lang="zh-TW" altLang="en-US" sz="3600" dirty="0">
                <a:latin typeface="標楷體" panose="03000509000000000000" pitchFamily="65" charset="-120"/>
                <a:ea typeface="標楷體" panose="03000509000000000000" pitchFamily="65" charset="-120"/>
              </a:rPr>
              <a:t>租屋權益的法律問題</a:t>
            </a:r>
          </a:p>
        </p:txBody>
      </p:sp>
      <p:sp>
        <p:nvSpPr>
          <p:cNvPr id="3" name="副標題 2"/>
          <p:cNvSpPr>
            <a:spLocks noGrp="1"/>
          </p:cNvSpPr>
          <p:nvPr>
            <p:ph type="subTitle" idx="1"/>
          </p:nvPr>
        </p:nvSpPr>
        <p:spPr>
          <a:xfrm>
            <a:off x="720000" y="1284888"/>
            <a:ext cx="7732884" cy="2299500"/>
          </a:xfrm>
        </p:spPr>
        <p:txBody>
          <a:bodyPr>
            <a:noAutofit/>
          </a:bodyPr>
          <a:lstStyle/>
          <a:p>
            <a:pPr marL="139700" indent="0">
              <a:buNone/>
            </a:pPr>
            <a:r>
              <a:rPr lang="zh-TW" altLang="en-US" sz="2400" dirty="0">
                <a:latin typeface="標楷體" panose="03000509000000000000" pitchFamily="65" charset="-120"/>
                <a:ea typeface="標楷體" panose="03000509000000000000" pitchFamily="65" charset="-120"/>
              </a:rPr>
              <a:t>二、未成年人簽約租屋的效力</a:t>
            </a:r>
            <a:r>
              <a:rPr lang="en-US" altLang="zh-TW" sz="2400" dirty="0">
                <a:latin typeface="標楷體" panose="03000509000000000000" pitchFamily="65" charset="-120"/>
                <a:ea typeface="標楷體" panose="03000509000000000000" pitchFamily="65" charset="-120"/>
              </a:rPr>
              <a:t>? </a:t>
            </a:r>
          </a:p>
          <a:p>
            <a:pPr marL="139700" indent="0">
              <a:buNone/>
            </a:pP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一</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限制行為能力人 </a:t>
            </a:r>
            <a:endParaRPr lang="en-US" altLang="zh-TW" sz="2400" dirty="0">
              <a:latin typeface="標楷體" panose="03000509000000000000" pitchFamily="65" charset="-120"/>
              <a:ea typeface="標楷體" panose="03000509000000000000" pitchFamily="65" charset="-120"/>
            </a:endParaRPr>
          </a:p>
          <a:p>
            <a:pPr>
              <a:buFont typeface="Wingdings" panose="05000000000000000000" pitchFamily="2" charset="2"/>
              <a:buChar char="Ø"/>
            </a:pPr>
            <a:r>
              <a:rPr lang="zh-TW" altLang="en-US" sz="2400" dirty="0">
                <a:latin typeface="標楷體" panose="03000509000000000000" pitchFamily="65" charset="-120"/>
                <a:ea typeface="標楷體" panose="03000509000000000000" pitchFamily="65" charset="-120"/>
              </a:rPr>
              <a:t>民法</a:t>
            </a:r>
            <a:r>
              <a:rPr lang="en-US" altLang="zh-TW" sz="2400" dirty="0">
                <a:latin typeface="標楷體" panose="03000509000000000000" pitchFamily="65" charset="-120"/>
                <a:ea typeface="標楷體" panose="03000509000000000000" pitchFamily="65" charset="-120"/>
              </a:rPr>
              <a:t>§12:</a:t>
            </a:r>
            <a:r>
              <a:rPr lang="zh-TW" altLang="en-US" sz="2400" dirty="0">
                <a:latin typeface="標楷體" panose="03000509000000000000" pitchFamily="65" charset="-120"/>
                <a:ea typeface="標楷體" panose="03000509000000000000" pitchFamily="65" charset="-120"/>
              </a:rPr>
              <a:t>「滿十八歲為成年。」</a:t>
            </a:r>
            <a:r>
              <a:rPr lang="en-US" altLang="zh-TW" sz="2400" dirty="0">
                <a:latin typeface="標楷體" panose="03000509000000000000" pitchFamily="65" charset="-120"/>
                <a:ea typeface="標楷體" panose="03000509000000000000" pitchFamily="65" charset="-120"/>
              </a:rPr>
              <a:t>(</a:t>
            </a:r>
            <a:r>
              <a:rPr lang="en-US" altLang="zh-TW" sz="2400" dirty="0">
                <a:solidFill>
                  <a:srgbClr val="FF0000"/>
                </a:solidFill>
                <a:latin typeface="標楷體" panose="03000509000000000000" pitchFamily="65" charset="-120"/>
                <a:ea typeface="標楷體" panose="03000509000000000000" pitchFamily="65" charset="-120"/>
              </a:rPr>
              <a:t>112.01.01 </a:t>
            </a:r>
            <a:r>
              <a:rPr lang="zh-TW" altLang="en-US" sz="2400" dirty="0">
                <a:solidFill>
                  <a:srgbClr val="FF0000"/>
                </a:solidFill>
                <a:latin typeface="標楷體" panose="03000509000000000000" pitchFamily="65" charset="-120"/>
                <a:ea typeface="標楷體" panose="03000509000000000000" pitchFamily="65" charset="-120"/>
              </a:rPr>
              <a:t>施行</a:t>
            </a:r>
            <a:r>
              <a:rPr lang="en-US" altLang="zh-TW" sz="2400" dirty="0">
                <a:latin typeface="標楷體" panose="03000509000000000000" pitchFamily="65" charset="-120"/>
                <a:ea typeface="標楷體" panose="03000509000000000000" pitchFamily="65" charset="-120"/>
              </a:rPr>
              <a:t>) </a:t>
            </a:r>
          </a:p>
          <a:p>
            <a:pPr>
              <a:buFont typeface="Wingdings" panose="05000000000000000000" pitchFamily="2" charset="2"/>
              <a:buChar char="Ø"/>
            </a:pPr>
            <a:r>
              <a:rPr lang="zh-TW" altLang="en-US" sz="2400" dirty="0">
                <a:latin typeface="標楷體" panose="03000509000000000000" pitchFamily="65" charset="-120"/>
                <a:ea typeface="標楷體" panose="03000509000000000000" pitchFamily="65" charset="-120"/>
              </a:rPr>
              <a:t>民法</a:t>
            </a:r>
            <a:r>
              <a:rPr lang="en-US" altLang="zh-TW" sz="2400" dirty="0">
                <a:latin typeface="標楷體" panose="03000509000000000000" pitchFamily="65" charset="-120"/>
                <a:ea typeface="標楷體" panose="03000509000000000000" pitchFamily="65" charset="-120"/>
              </a:rPr>
              <a:t>§13:</a:t>
            </a:r>
            <a:r>
              <a:rPr lang="zh-TW" altLang="en-US" sz="2400" dirty="0">
                <a:latin typeface="標楷體" panose="03000509000000000000" pitchFamily="65" charset="-120"/>
                <a:ea typeface="標楷體" panose="03000509000000000000" pitchFamily="65" charset="-120"/>
              </a:rPr>
              <a:t>「未滿七歲之未成年人，無行為能力。滿七歲以上之未成年人，有限制行為能力。」</a:t>
            </a:r>
            <a:endParaRPr lang="en-US" altLang="zh-TW" sz="2400" dirty="0">
              <a:latin typeface="標楷體" panose="03000509000000000000" pitchFamily="65" charset="-120"/>
              <a:ea typeface="標楷體" panose="03000509000000000000" pitchFamily="65" charset="-120"/>
            </a:endParaRPr>
          </a:p>
          <a:p>
            <a:pPr>
              <a:buFont typeface="Wingdings" panose="05000000000000000000" pitchFamily="2" charset="2"/>
              <a:buChar char="Ø"/>
            </a:pPr>
            <a:r>
              <a:rPr lang="zh-TW" altLang="en-US" sz="2400" dirty="0">
                <a:latin typeface="標楷體" panose="03000509000000000000" pitchFamily="65" charset="-120"/>
                <a:ea typeface="標楷體" panose="03000509000000000000" pitchFamily="65" charset="-120"/>
              </a:rPr>
              <a:t>民法</a:t>
            </a:r>
            <a:r>
              <a:rPr lang="en-US" altLang="zh-TW" sz="2400" dirty="0">
                <a:latin typeface="標楷體" panose="03000509000000000000" pitchFamily="65" charset="-120"/>
                <a:ea typeface="標楷體" panose="03000509000000000000" pitchFamily="65" charset="-120"/>
              </a:rPr>
              <a:t>§77 </a:t>
            </a:r>
            <a:r>
              <a:rPr lang="zh-TW" altLang="en-US" sz="2400" dirty="0">
                <a:latin typeface="標楷體" panose="03000509000000000000" pitchFamily="65" charset="-120"/>
                <a:ea typeface="標楷體" panose="03000509000000000000" pitchFamily="65" charset="-120"/>
              </a:rPr>
              <a:t>「限制行為能力人為意思表示及受意思表示，應得法定代理人之允許。但純獲法律上利益，或依其年 齡及身份、日常生活所必需者，不在此限。」</a:t>
            </a:r>
          </a:p>
        </p:txBody>
      </p:sp>
    </p:spTree>
    <p:extLst>
      <p:ext uri="{BB962C8B-B14F-4D97-AF65-F5344CB8AC3E}">
        <p14:creationId xmlns:p14="http://schemas.microsoft.com/office/powerpoint/2010/main" val="9817363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720000" y="539999"/>
            <a:ext cx="7626558" cy="895395"/>
          </a:xfrm>
        </p:spPr>
        <p:txBody>
          <a:bodyPr>
            <a:noAutofit/>
          </a:bodyPr>
          <a:lstStyle/>
          <a:p>
            <a:r>
              <a:rPr lang="zh-TW" altLang="en-US" sz="3600" dirty="0">
                <a:latin typeface="標楷體" panose="03000509000000000000" pitchFamily="65" charset="-120"/>
                <a:ea typeface="標楷體" panose="03000509000000000000" pitchFamily="65" charset="-120"/>
              </a:rPr>
              <a:t>簽約前</a:t>
            </a:r>
            <a:r>
              <a:rPr lang="en-US" altLang="zh-TW" sz="3600" dirty="0">
                <a:latin typeface="標楷體" panose="03000509000000000000" pitchFamily="65" charset="-120"/>
                <a:ea typeface="標楷體" panose="03000509000000000000" pitchFamily="65" charset="-120"/>
              </a:rPr>
              <a:t>-</a:t>
            </a:r>
            <a:r>
              <a:rPr lang="zh-TW" altLang="en-US" sz="3600" dirty="0">
                <a:latin typeface="標楷體" panose="03000509000000000000" pitchFamily="65" charset="-120"/>
                <a:ea typeface="標楷體" panose="03000509000000000000" pitchFamily="65" charset="-120"/>
              </a:rPr>
              <a:t>連帶保證人的法律問題</a:t>
            </a:r>
          </a:p>
        </p:txBody>
      </p:sp>
      <p:sp>
        <p:nvSpPr>
          <p:cNvPr id="3" name="矩形 2"/>
          <p:cNvSpPr/>
          <p:nvPr/>
        </p:nvSpPr>
        <p:spPr>
          <a:xfrm>
            <a:off x="837560" y="1718838"/>
            <a:ext cx="7443695" cy="830997"/>
          </a:xfrm>
          <a:prstGeom prst="rect">
            <a:avLst/>
          </a:prstGeom>
        </p:spPr>
        <p:txBody>
          <a:bodyPr wrap="square">
            <a:spAutoFit/>
          </a:bodyPr>
          <a:lstStyle/>
          <a:p>
            <a:r>
              <a:rPr lang="zh-TW" altLang="en-US" sz="2400" dirty="0">
                <a:latin typeface="標楷體" panose="03000509000000000000" pitchFamily="65" charset="-120"/>
                <a:ea typeface="標楷體" panose="03000509000000000000" pitchFamily="65" charset="-120"/>
              </a:rPr>
              <a:t> </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二</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 租賃契約的</a:t>
            </a:r>
            <a:r>
              <a:rPr lang="zh-TW" altLang="en-US" sz="2400" dirty="0">
                <a:solidFill>
                  <a:srgbClr val="FF0000"/>
                </a:solidFill>
                <a:latin typeface="標楷體" panose="03000509000000000000" pitchFamily="65" charset="-120"/>
                <a:ea typeface="標楷體" panose="03000509000000000000" pitchFamily="65" charset="-120"/>
              </a:rPr>
              <a:t>保證人</a:t>
            </a:r>
            <a:r>
              <a:rPr lang="zh-TW" altLang="en-US" sz="2400" dirty="0">
                <a:latin typeface="標楷體" panose="03000509000000000000" pitchFamily="65" charset="-120"/>
                <a:ea typeface="標楷體" panose="03000509000000000000" pitchFamily="65" charset="-120"/>
              </a:rPr>
              <a:t>和</a:t>
            </a:r>
            <a:r>
              <a:rPr lang="zh-TW" altLang="en-US" sz="2400" dirty="0">
                <a:solidFill>
                  <a:srgbClr val="FF0000"/>
                </a:solidFill>
                <a:latin typeface="標楷體" panose="03000509000000000000" pitchFamily="65" charset="-120"/>
                <a:ea typeface="標楷體" panose="03000509000000000000" pitchFamily="65" charset="-120"/>
              </a:rPr>
              <a:t>連帶保證人</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是緊急聯絡）（三）保證人與連帶保證人的分別（</a:t>
            </a:r>
            <a:r>
              <a:rPr lang="zh-TW" altLang="en-US" sz="2400" dirty="0">
                <a:solidFill>
                  <a:srgbClr val="FF0000"/>
                </a:solidFill>
                <a:latin typeface="標楷體" panose="03000509000000000000" pitchFamily="65" charset="-120"/>
                <a:ea typeface="標楷體" panose="03000509000000000000" pitchFamily="65" charset="-120"/>
              </a:rPr>
              <a:t>先訴抗辯權</a:t>
            </a:r>
            <a:r>
              <a:rPr lang="zh-TW" altLang="en-US" sz="2400" dirty="0">
                <a:latin typeface="標楷體" panose="03000509000000000000" pitchFamily="65" charset="-120"/>
                <a:ea typeface="標楷體" panose="03000509000000000000" pitchFamily="65" charset="-120"/>
              </a:rPr>
              <a:t>）</a:t>
            </a:r>
            <a:endParaRPr lang="en-US" altLang="zh-TW" sz="2400" dirty="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9074017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字版面配置區 1"/>
          <p:cNvSpPr>
            <a:spLocks noGrp="1"/>
          </p:cNvSpPr>
          <p:nvPr>
            <p:ph type="body" idx="1"/>
          </p:nvPr>
        </p:nvSpPr>
        <p:spPr/>
        <p:txBody>
          <a:bodyPr>
            <a:normAutofit/>
          </a:bodyPr>
          <a:lstStyle/>
          <a:p>
            <a:pPr marL="177800" indent="0">
              <a:buNone/>
            </a:pPr>
            <a:r>
              <a:rPr lang="zh-TW" altLang="en-US" sz="2400" dirty="0">
                <a:latin typeface="標楷體" panose="03000509000000000000" pitchFamily="65" charset="-120"/>
                <a:ea typeface="標楷體" panose="03000509000000000000" pitchFamily="65" charset="-120"/>
              </a:rPr>
              <a:t>◎避免簽約時要求房客在</a:t>
            </a:r>
            <a:r>
              <a:rPr lang="zh-TW" altLang="en-US" sz="2400" dirty="0">
                <a:solidFill>
                  <a:srgbClr val="FF0000"/>
                </a:solidFill>
                <a:latin typeface="標楷體" panose="03000509000000000000" pitchFamily="65" charset="-120"/>
                <a:ea typeface="標楷體" panose="03000509000000000000" pitchFamily="65" charset="-120"/>
              </a:rPr>
              <a:t>連帶保證人欄位</a:t>
            </a:r>
            <a:r>
              <a:rPr lang="zh-TW" altLang="en-US" sz="2400" dirty="0">
                <a:latin typeface="標楷體" panose="03000509000000000000" pitchFamily="65" charset="-120"/>
                <a:ea typeface="標楷體" panose="03000509000000000000" pitchFamily="65" charset="-120"/>
              </a:rPr>
              <a:t>填寫親友資料 謊稱作為</a:t>
            </a:r>
            <a:r>
              <a:rPr lang="zh-TW" altLang="en-US" sz="2400" dirty="0">
                <a:solidFill>
                  <a:srgbClr val="FF0000"/>
                </a:solidFill>
                <a:latin typeface="標楷體" panose="03000509000000000000" pitchFamily="65" charset="-120"/>
                <a:ea typeface="標楷體" panose="03000509000000000000" pitchFamily="65" charset="-120"/>
              </a:rPr>
              <a:t>緊急聯絡人之用</a:t>
            </a:r>
            <a:r>
              <a:rPr lang="zh-TW" altLang="en-US" sz="2400" dirty="0">
                <a:latin typeface="標楷體" panose="03000509000000000000" pitchFamily="65" charset="-120"/>
                <a:ea typeface="標楷體" panose="03000509000000000000" pitchFamily="65" charset="-120"/>
              </a:rPr>
              <a:t>。等房客不入住或入租不續約時要求房客賠償，若房客拒絕便恐嚇以刑事案件控告房客偽造文書或以民事案件向親友以連帶保證人身分求償</a:t>
            </a:r>
            <a:r>
              <a:rPr lang="en-US" altLang="zh-TW" sz="2400" dirty="0">
                <a:latin typeface="標楷體" panose="03000509000000000000" pitchFamily="65" charset="-120"/>
                <a:ea typeface="標楷體" panose="03000509000000000000" pitchFamily="65" charset="-120"/>
              </a:rPr>
              <a:t>? </a:t>
            </a:r>
          </a:p>
          <a:p>
            <a:pPr marL="177800" indent="0">
              <a:buNone/>
            </a:pPr>
            <a:endParaRPr lang="en-US" altLang="zh-TW" sz="2400" dirty="0">
              <a:latin typeface="標楷體" panose="03000509000000000000" pitchFamily="65" charset="-120"/>
              <a:ea typeface="標楷體" panose="03000509000000000000" pitchFamily="65" charset="-120"/>
            </a:endParaRPr>
          </a:p>
          <a:p>
            <a:pPr marL="177800" indent="0">
              <a:buNone/>
            </a:pP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簽約時應確認簽名之欄位（只簽承租人欄位）。 </a:t>
            </a:r>
            <a:endParaRPr lang="en-US" altLang="zh-TW" sz="2400" dirty="0">
              <a:latin typeface="標楷體" panose="03000509000000000000" pitchFamily="65" charset="-120"/>
              <a:ea typeface="標楷體" panose="03000509000000000000" pitchFamily="65" charset="-120"/>
            </a:endParaRPr>
          </a:p>
          <a:p>
            <a:pPr marL="177800" indent="0">
              <a:buNone/>
            </a:pPr>
            <a:endParaRPr lang="en-US" altLang="zh-TW" sz="2400" dirty="0">
              <a:latin typeface="標楷體" panose="03000509000000000000" pitchFamily="65" charset="-120"/>
              <a:ea typeface="標楷體" panose="03000509000000000000" pitchFamily="65" charset="-120"/>
            </a:endParaRPr>
          </a:p>
          <a:p>
            <a:pPr marL="177800" indent="0">
              <a:buNone/>
            </a:pPr>
            <a:r>
              <a:rPr lang="zh-TW" altLang="en-US" sz="2400" dirty="0">
                <a:latin typeface="標楷體" panose="03000509000000000000" pitchFamily="65" charset="-120"/>
                <a:ea typeface="標楷體" panose="03000509000000000000" pitchFamily="65" charset="-120"/>
              </a:rPr>
              <a:t>→</a:t>
            </a:r>
            <a:r>
              <a:rPr lang="zh-TW" altLang="en-US" sz="2400" dirty="0">
                <a:solidFill>
                  <a:srgbClr val="FF0000"/>
                </a:solidFill>
                <a:latin typeface="標楷體" panose="03000509000000000000" pitchFamily="65" charset="-120"/>
                <a:ea typeface="標楷體" panose="03000509000000000000" pitchFamily="65" charset="-120"/>
              </a:rPr>
              <a:t>連帶保證人應由親友本人知悉後簽名 不可代為簽章</a:t>
            </a:r>
            <a:r>
              <a:rPr lang="zh-TW" altLang="en-US" sz="2400" dirty="0">
                <a:latin typeface="標楷體" panose="03000509000000000000" pitchFamily="65" charset="-120"/>
                <a:ea typeface="標楷體" panose="03000509000000000000" pitchFamily="65" charset="-120"/>
              </a:rPr>
              <a:t>。</a:t>
            </a:r>
          </a:p>
        </p:txBody>
      </p:sp>
      <p:sp>
        <p:nvSpPr>
          <p:cNvPr id="3" name="標題 2"/>
          <p:cNvSpPr>
            <a:spLocks noGrp="1"/>
          </p:cNvSpPr>
          <p:nvPr>
            <p:ph type="title"/>
          </p:nvPr>
        </p:nvSpPr>
        <p:spPr/>
        <p:txBody>
          <a:bodyPr>
            <a:noAutofit/>
          </a:bodyPr>
          <a:lstStyle/>
          <a:p>
            <a:r>
              <a:rPr lang="zh-TW" altLang="en-US" sz="3600" dirty="0">
                <a:latin typeface="標楷體" panose="03000509000000000000" pitchFamily="65" charset="-120"/>
                <a:ea typeface="標楷體" panose="03000509000000000000" pitchFamily="65" charset="-120"/>
              </a:rPr>
              <a:t>常見詐騙手法</a:t>
            </a:r>
          </a:p>
        </p:txBody>
      </p:sp>
    </p:spTree>
    <p:extLst>
      <p:ext uri="{BB962C8B-B14F-4D97-AF65-F5344CB8AC3E}">
        <p14:creationId xmlns:p14="http://schemas.microsoft.com/office/powerpoint/2010/main" val="4861499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字版面配置區 1"/>
          <p:cNvSpPr>
            <a:spLocks noGrp="1"/>
          </p:cNvSpPr>
          <p:nvPr>
            <p:ph type="body" idx="1"/>
          </p:nvPr>
        </p:nvSpPr>
        <p:spPr>
          <a:xfrm>
            <a:off x="720000" y="1347798"/>
            <a:ext cx="7704000" cy="3219000"/>
          </a:xfrm>
        </p:spPr>
        <p:txBody>
          <a:bodyPr>
            <a:normAutofit/>
          </a:bodyPr>
          <a:lstStyle/>
          <a:p>
            <a:pPr marL="177800" indent="0">
              <a:buNone/>
            </a:pPr>
            <a:r>
              <a:rPr lang="zh-TW" altLang="en-US" sz="2400" dirty="0">
                <a:latin typeface="標楷體" panose="03000509000000000000" pitchFamily="65" charset="-120"/>
                <a:ea typeface="標楷體" panose="03000509000000000000" pitchFamily="65" charset="-120"/>
              </a:rPr>
              <a:t>一、給付租金及其他費用 </a:t>
            </a:r>
            <a:endParaRPr lang="en-US" altLang="zh-TW" sz="2400" dirty="0">
              <a:latin typeface="標楷體" panose="03000509000000000000" pitchFamily="65" charset="-120"/>
              <a:ea typeface="標楷體" panose="03000509000000000000" pitchFamily="65" charset="-120"/>
            </a:endParaRPr>
          </a:p>
          <a:p>
            <a:pPr marL="177800" indent="0">
              <a:buNone/>
            </a:pP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一</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租賃專法</a:t>
            </a:r>
            <a:r>
              <a:rPr lang="en-US" altLang="zh-TW" sz="2400" dirty="0">
                <a:latin typeface="標楷體" panose="03000509000000000000" pitchFamily="65" charset="-120"/>
                <a:ea typeface="標楷體" panose="03000509000000000000" pitchFamily="65" charset="-120"/>
              </a:rPr>
              <a:t>§6</a:t>
            </a:r>
            <a:r>
              <a:rPr lang="zh-TW" altLang="en-US" sz="2400" dirty="0">
                <a:latin typeface="標楷體" panose="03000509000000000000" pitchFamily="65" charset="-120"/>
                <a:ea typeface="標楷體" panose="03000509000000000000" pitchFamily="65" charset="-120"/>
              </a:rPr>
              <a:t>「租賃住宅之租金，由出租人與承租人約定，不適用土地法第九十七條規定（城市房屋租金之限制及效力</a:t>
            </a:r>
            <a:r>
              <a:rPr lang="zh-TW" altLang="en-US" sz="2400" b="1"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。」房東不得任意要求調漲租金。</a:t>
            </a:r>
            <a:r>
              <a:rPr lang="zh-TW" altLang="en-US" dirty="0"/>
              <a:t> </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二</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應約定</a:t>
            </a:r>
            <a:r>
              <a:rPr lang="en-US" altLang="zh-TW" sz="2400" dirty="0">
                <a:latin typeface="標楷體" panose="03000509000000000000" pitchFamily="65" charset="-120"/>
                <a:ea typeface="標楷體" panose="03000509000000000000" pitchFamily="65" charset="-120"/>
              </a:rPr>
              <a:t>§5(3)</a:t>
            </a:r>
            <a:r>
              <a:rPr lang="zh-TW" altLang="en-US" sz="2400" dirty="0">
                <a:latin typeface="標楷體" panose="03000509000000000000" pitchFamily="65" charset="-120"/>
                <a:ea typeface="標楷體" panose="03000509000000000000" pitchFamily="65" charset="-120"/>
              </a:rPr>
              <a:t>「</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例如夏月每度</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元整、非夏月每度</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元。但均不得超過台灣電力公司所定當月用電量最高級距之每度金額。</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a:t>
            </a:r>
            <a:r>
              <a:rPr lang="en-US" altLang="zh-TW" sz="2400" dirty="0">
                <a:latin typeface="標楷體" panose="03000509000000000000" pitchFamily="65" charset="-120"/>
                <a:ea typeface="標楷體" panose="03000509000000000000" pitchFamily="65" charset="-120"/>
              </a:rPr>
              <a:t>(1000</a:t>
            </a:r>
            <a:r>
              <a:rPr lang="zh-TW" altLang="en-US" sz="2400" dirty="0">
                <a:latin typeface="標楷體" panose="03000509000000000000" pitchFamily="65" charset="-120"/>
                <a:ea typeface="標楷體" panose="03000509000000000000" pitchFamily="65" charset="-120"/>
              </a:rPr>
              <a:t>度以上</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夏月</a:t>
            </a:r>
            <a:r>
              <a:rPr lang="en-US" altLang="zh-TW" sz="2400" dirty="0">
                <a:latin typeface="標楷體" panose="03000509000000000000" pitchFamily="65" charset="-120"/>
                <a:ea typeface="標楷體" panose="03000509000000000000" pitchFamily="65" charset="-120"/>
              </a:rPr>
              <a:t>6.41</a:t>
            </a:r>
            <a:r>
              <a:rPr lang="zh-TW" altLang="en-US" sz="2400" dirty="0">
                <a:latin typeface="標楷體" panose="03000509000000000000" pitchFamily="65" charset="-120"/>
                <a:ea typeface="標楷體" panose="03000509000000000000" pitchFamily="65" charset="-120"/>
              </a:rPr>
              <a:t>元</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非夏月</a:t>
            </a:r>
            <a:r>
              <a:rPr lang="en-US" altLang="zh-TW" sz="2400" dirty="0">
                <a:latin typeface="標楷體" panose="03000509000000000000" pitchFamily="65" charset="-120"/>
                <a:ea typeface="標楷體" panose="03000509000000000000" pitchFamily="65" charset="-120"/>
              </a:rPr>
              <a:t>5.03</a:t>
            </a:r>
            <a:r>
              <a:rPr lang="zh-TW" altLang="en-US" sz="2400" dirty="0">
                <a:latin typeface="標楷體" panose="03000509000000000000" pitchFamily="65" charset="-120"/>
                <a:ea typeface="標楷體" panose="03000509000000000000" pitchFamily="65" charset="-120"/>
              </a:rPr>
              <a:t>元</a:t>
            </a:r>
            <a:r>
              <a:rPr lang="en-US" altLang="zh-TW" sz="2400" dirty="0">
                <a:latin typeface="標楷體" panose="03000509000000000000" pitchFamily="65" charset="-120"/>
                <a:ea typeface="標楷體" panose="03000509000000000000" pitchFamily="65" charset="-120"/>
              </a:rPr>
              <a:t>)</a:t>
            </a:r>
            <a:endParaRPr lang="zh-TW" altLang="en-US" sz="2400" dirty="0">
              <a:latin typeface="標楷體" panose="03000509000000000000" pitchFamily="65" charset="-120"/>
              <a:ea typeface="標楷體" panose="03000509000000000000" pitchFamily="65" charset="-120"/>
            </a:endParaRPr>
          </a:p>
        </p:txBody>
      </p:sp>
      <p:sp>
        <p:nvSpPr>
          <p:cNvPr id="3" name="標題 2"/>
          <p:cNvSpPr>
            <a:spLocks noGrp="1"/>
          </p:cNvSpPr>
          <p:nvPr>
            <p:ph type="title"/>
          </p:nvPr>
        </p:nvSpPr>
        <p:spPr/>
        <p:txBody>
          <a:bodyPr>
            <a:noAutofit/>
          </a:bodyPr>
          <a:lstStyle/>
          <a:p>
            <a:r>
              <a:rPr lang="zh-TW" altLang="en-US" sz="3600" dirty="0">
                <a:latin typeface="標楷體" panose="03000509000000000000" pitchFamily="65" charset="-120"/>
                <a:ea typeface="標楷體" panose="03000509000000000000" pitchFamily="65" charset="-120"/>
              </a:rPr>
              <a:t>簽約前</a:t>
            </a:r>
            <a:r>
              <a:rPr lang="en-US" altLang="zh-TW" sz="3600" dirty="0">
                <a:latin typeface="標楷體" panose="03000509000000000000" pitchFamily="65" charset="-120"/>
                <a:ea typeface="標楷體" panose="03000509000000000000" pitchFamily="65" charset="-120"/>
              </a:rPr>
              <a:t>-</a:t>
            </a:r>
            <a:r>
              <a:rPr lang="zh-TW" altLang="en-US" sz="3600" dirty="0">
                <a:latin typeface="標楷體" panose="03000509000000000000" pitchFamily="65" charset="-120"/>
                <a:ea typeface="標楷體" panose="03000509000000000000" pitchFamily="65" charset="-120"/>
              </a:rPr>
              <a:t>租客義務</a:t>
            </a:r>
          </a:p>
        </p:txBody>
      </p:sp>
    </p:spTree>
    <p:extLst>
      <p:ext uri="{BB962C8B-B14F-4D97-AF65-F5344CB8AC3E}">
        <p14:creationId xmlns:p14="http://schemas.microsoft.com/office/powerpoint/2010/main" val="21306116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字版面配置區 1"/>
          <p:cNvSpPr>
            <a:spLocks noGrp="1"/>
          </p:cNvSpPr>
          <p:nvPr>
            <p:ph type="body" idx="1"/>
          </p:nvPr>
        </p:nvSpPr>
        <p:spPr>
          <a:xfrm>
            <a:off x="720000" y="1347798"/>
            <a:ext cx="7704000" cy="3219000"/>
          </a:xfrm>
        </p:spPr>
        <p:txBody>
          <a:bodyPr>
            <a:normAutofit/>
          </a:bodyPr>
          <a:lstStyle/>
          <a:p>
            <a:pPr marL="177800" indent="0">
              <a:buNone/>
            </a:pP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二</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善良管理人注意義務</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應約定</a:t>
            </a:r>
            <a:r>
              <a:rPr lang="en-US" altLang="zh-TW" sz="2400" dirty="0">
                <a:latin typeface="標楷體" panose="03000509000000000000" pitchFamily="65" charset="-120"/>
                <a:ea typeface="標楷體" panose="03000509000000000000" pitchFamily="65" charset="-120"/>
              </a:rPr>
              <a:t>§11) </a:t>
            </a:r>
          </a:p>
          <a:p>
            <a:pPr marL="177800" indent="0">
              <a:buNone/>
            </a:pP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三</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確認租賃標的的狀況</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應約定附件</a:t>
            </a:r>
            <a:r>
              <a:rPr lang="en-US" altLang="zh-TW" sz="2400" dirty="0">
                <a:latin typeface="標楷體" panose="03000509000000000000" pitchFamily="65" charset="-120"/>
                <a:ea typeface="標楷體" panose="03000509000000000000" pitchFamily="65" charset="-120"/>
              </a:rPr>
              <a:t>1) </a:t>
            </a:r>
          </a:p>
          <a:p>
            <a:pPr marL="177800" indent="0">
              <a:buNone/>
            </a:pP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三</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租屋公約？</a:t>
            </a:r>
            <a:endParaRPr lang="en-US" altLang="zh-TW" sz="2400" dirty="0">
              <a:latin typeface="標楷體" panose="03000509000000000000" pitchFamily="65" charset="-120"/>
              <a:ea typeface="標楷體" panose="03000509000000000000" pitchFamily="65" charset="-120"/>
            </a:endParaRPr>
          </a:p>
        </p:txBody>
      </p:sp>
      <p:sp>
        <p:nvSpPr>
          <p:cNvPr id="3" name="標題 2"/>
          <p:cNvSpPr>
            <a:spLocks noGrp="1"/>
          </p:cNvSpPr>
          <p:nvPr>
            <p:ph type="title"/>
          </p:nvPr>
        </p:nvSpPr>
        <p:spPr/>
        <p:txBody>
          <a:bodyPr>
            <a:noAutofit/>
          </a:bodyPr>
          <a:lstStyle/>
          <a:p>
            <a:r>
              <a:rPr lang="zh-TW" altLang="en-US" sz="3600" dirty="0">
                <a:latin typeface="標楷體" panose="03000509000000000000" pitchFamily="65" charset="-120"/>
                <a:ea typeface="標楷體" panose="03000509000000000000" pitchFamily="65" charset="-120"/>
              </a:rPr>
              <a:t>簽約前</a:t>
            </a:r>
            <a:r>
              <a:rPr lang="en-US" altLang="zh-TW" sz="3600" dirty="0">
                <a:latin typeface="標楷體" panose="03000509000000000000" pitchFamily="65" charset="-120"/>
                <a:ea typeface="標楷體" panose="03000509000000000000" pitchFamily="65" charset="-120"/>
              </a:rPr>
              <a:t>-</a:t>
            </a:r>
            <a:r>
              <a:rPr lang="zh-TW" altLang="en-US" sz="3600" dirty="0">
                <a:latin typeface="標楷體" panose="03000509000000000000" pitchFamily="65" charset="-120"/>
                <a:ea typeface="標楷體" panose="03000509000000000000" pitchFamily="65" charset="-120"/>
              </a:rPr>
              <a:t>租客義務</a:t>
            </a:r>
          </a:p>
        </p:txBody>
      </p:sp>
    </p:spTree>
    <p:extLst>
      <p:ext uri="{BB962C8B-B14F-4D97-AF65-F5344CB8AC3E}">
        <p14:creationId xmlns:p14="http://schemas.microsoft.com/office/powerpoint/2010/main" val="1586578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Autofit/>
          </a:bodyPr>
          <a:lstStyle/>
          <a:p>
            <a:r>
              <a:rPr lang="zh-TW" altLang="en-US" sz="3600" dirty="0">
                <a:latin typeface="標楷體" panose="03000509000000000000" pitchFamily="65" charset="-120"/>
                <a:ea typeface="標楷體" panose="03000509000000000000" pitchFamily="65" charset="-120"/>
              </a:rPr>
              <a:t>簽約前</a:t>
            </a:r>
            <a:r>
              <a:rPr lang="en-US" altLang="zh-TW" sz="3600" dirty="0">
                <a:latin typeface="標楷體" panose="03000509000000000000" pitchFamily="65" charset="-120"/>
                <a:ea typeface="標楷體" panose="03000509000000000000" pitchFamily="65" charset="-120"/>
              </a:rPr>
              <a:t>-</a:t>
            </a:r>
            <a:r>
              <a:rPr lang="zh-TW" altLang="en-US" sz="3600" dirty="0">
                <a:latin typeface="標楷體" panose="03000509000000000000" pitchFamily="65" charset="-120"/>
                <a:ea typeface="標楷體" panose="03000509000000000000" pitchFamily="65" charset="-120"/>
              </a:rPr>
              <a:t>房東義務</a:t>
            </a:r>
          </a:p>
        </p:txBody>
      </p:sp>
      <p:sp>
        <p:nvSpPr>
          <p:cNvPr id="3" name="矩形 2"/>
          <p:cNvSpPr/>
          <p:nvPr/>
        </p:nvSpPr>
        <p:spPr>
          <a:xfrm>
            <a:off x="839971" y="1336992"/>
            <a:ext cx="7751136" cy="2308324"/>
          </a:xfrm>
          <a:prstGeom prst="rect">
            <a:avLst/>
          </a:prstGeom>
        </p:spPr>
        <p:txBody>
          <a:bodyPr wrap="square">
            <a:spAutoFit/>
          </a:bodyPr>
          <a:lstStyle/>
          <a:p>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一</a:t>
            </a:r>
            <a:r>
              <a:rPr lang="en-US" altLang="zh-TW" sz="2400" dirty="0">
                <a:latin typeface="標楷體" panose="03000509000000000000" pitchFamily="65" charset="-120"/>
                <a:ea typeface="標楷體" panose="03000509000000000000" pitchFamily="65" charset="-120"/>
              </a:rPr>
              <a:t>)</a:t>
            </a:r>
            <a:r>
              <a:rPr lang="zh-TW" altLang="en-US" sz="2400" dirty="0">
                <a:solidFill>
                  <a:srgbClr val="FF0000"/>
                </a:solidFill>
                <a:latin typeface="標楷體" panose="03000509000000000000" pitchFamily="65" charset="-120"/>
                <a:ea typeface="標楷體" panose="03000509000000000000" pitchFamily="65" charset="-120"/>
              </a:rPr>
              <a:t>提供真實租賃住宅廣告的義務</a:t>
            </a:r>
            <a:r>
              <a:rPr lang="zh-TW" altLang="en-US" sz="2400" dirty="0">
                <a:latin typeface="標楷體" panose="03000509000000000000" pitchFamily="65" charset="-120"/>
                <a:ea typeface="標楷體" panose="03000509000000000000" pitchFamily="65" charset="-120"/>
              </a:rPr>
              <a:t>（租賃專法</a:t>
            </a:r>
            <a:r>
              <a:rPr lang="en-US" altLang="zh-TW" sz="2400" dirty="0">
                <a:latin typeface="標楷體" panose="03000509000000000000" pitchFamily="65" charset="-120"/>
                <a:ea typeface="標楷體" panose="03000509000000000000" pitchFamily="65" charset="-120"/>
              </a:rPr>
              <a:t>§13</a:t>
            </a:r>
            <a:r>
              <a:rPr lang="zh-TW" altLang="en-US" sz="2400" dirty="0">
                <a:latin typeface="標楷體" panose="03000509000000000000" pitchFamily="65" charset="-120"/>
                <a:ea typeface="標楷體" panose="03000509000000000000" pitchFamily="65" charset="-120"/>
              </a:rPr>
              <a:t>）</a:t>
            </a:r>
            <a:endParaRPr lang="en-US" altLang="zh-TW" sz="2400" dirty="0">
              <a:latin typeface="標楷體" panose="03000509000000000000" pitchFamily="65" charset="-120"/>
              <a:ea typeface="標楷體" panose="03000509000000000000" pitchFamily="65" charset="-120"/>
            </a:endParaRPr>
          </a:p>
          <a:p>
            <a:r>
              <a:rPr lang="zh-TW" altLang="en-US" sz="2400" dirty="0">
                <a:latin typeface="標楷體" panose="03000509000000000000" pitchFamily="65" charset="-120"/>
                <a:ea typeface="標楷體" panose="03000509000000000000" pitchFamily="65" charset="-120"/>
              </a:rPr>
              <a:t>「出租人提供之租賃住宅廣告內容應與事實相符。受託刊登租賃住宅廣告之媒體經營者明知或可得而知廣告之租賃住宅面積、屋齡、樓層別及法定用途與事實不符者，就承租人因信賴該廣告所受之損害與出租人負連帶賠償責任；其損害賠償責任，不得預先約定限制或拋棄。」</a:t>
            </a:r>
          </a:p>
        </p:txBody>
      </p:sp>
    </p:spTree>
    <p:extLst>
      <p:ext uri="{BB962C8B-B14F-4D97-AF65-F5344CB8AC3E}">
        <p14:creationId xmlns:p14="http://schemas.microsoft.com/office/powerpoint/2010/main" val="41433415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Autofit/>
          </a:bodyPr>
          <a:lstStyle/>
          <a:p>
            <a:r>
              <a:rPr lang="zh-TW" altLang="en-US" sz="3600" dirty="0">
                <a:latin typeface="標楷體" panose="03000509000000000000" pitchFamily="65" charset="-120"/>
                <a:ea typeface="標楷體" panose="03000509000000000000" pitchFamily="65" charset="-120"/>
              </a:rPr>
              <a:t>簽約前</a:t>
            </a:r>
            <a:r>
              <a:rPr lang="en-US" altLang="zh-TW" sz="3600" dirty="0">
                <a:latin typeface="標楷體" panose="03000509000000000000" pitchFamily="65" charset="-120"/>
                <a:ea typeface="標楷體" panose="03000509000000000000" pitchFamily="65" charset="-120"/>
              </a:rPr>
              <a:t>-</a:t>
            </a:r>
            <a:r>
              <a:rPr lang="zh-TW" altLang="en-US" sz="3600" dirty="0">
                <a:latin typeface="標楷體" panose="03000509000000000000" pitchFamily="65" charset="-120"/>
                <a:ea typeface="標楷體" panose="03000509000000000000" pitchFamily="65" charset="-120"/>
              </a:rPr>
              <a:t>房東義務</a:t>
            </a:r>
          </a:p>
        </p:txBody>
      </p:sp>
      <p:sp>
        <p:nvSpPr>
          <p:cNvPr id="3" name="矩形 2"/>
          <p:cNvSpPr/>
          <p:nvPr/>
        </p:nvSpPr>
        <p:spPr>
          <a:xfrm>
            <a:off x="839971" y="1336992"/>
            <a:ext cx="7751136" cy="830997"/>
          </a:xfrm>
          <a:prstGeom prst="rect">
            <a:avLst/>
          </a:prstGeom>
        </p:spPr>
        <p:txBody>
          <a:bodyPr wrap="square">
            <a:spAutoFit/>
          </a:bodyPr>
          <a:lstStyle/>
          <a:p>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二</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交付承租人並保持租賃住宅合於居住使用之義務</a:t>
            </a:r>
            <a:endParaRPr lang="en-US" altLang="zh-TW" sz="2400" dirty="0">
              <a:latin typeface="標楷體" panose="03000509000000000000" pitchFamily="65" charset="-120"/>
              <a:ea typeface="標楷體" panose="03000509000000000000" pitchFamily="65" charset="-120"/>
            </a:endParaRPr>
          </a:p>
          <a:p>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三</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修繕義務</a:t>
            </a:r>
          </a:p>
        </p:txBody>
      </p:sp>
    </p:spTree>
    <p:extLst>
      <p:ext uri="{BB962C8B-B14F-4D97-AF65-F5344CB8AC3E}">
        <p14:creationId xmlns:p14="http://schemas.microsoft.com/office/powerpoint/2010/main" val="24079138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602"/>
        <p:cNvGrpSpPr/>
        <p:nvPr/>
      </p:nvGrpSpPr>
      <p:grpSpPr>
        <a:xfrm>
          <a:off x="0" y="0"/>
          <a:ext cx="0" cy="0"/>
          <a:chOff x="0" y="0"/>
          <a:chExt cx="0" cy="0"/>
        </a:xfrm>
      </p:grpSpPr>
      <p:sp>
        <p:nvSpPr>
          <p:cNvPr id="1603" name="Google Shape;1603;p38"/>
          <p:cNvSpPr txBox="1">
            <a:spLocks noGrp="1"/>
          </p:cNvSpPr>
          <p:nvPr>
            <p:ph type="title"/>
          </p:nvPr>
        </p:nvSpPr>
        <p:spPr>
          <a:xfrm>
            <a:off x="720000" y="540000"/>
            <a:ext cx="77040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990"/>
              <a:buFont typeface="Arial"/>
              <a:buNone/>
            </a:pPr>
            <a:r>
              <a:rPr lang="zh-TW" altLang="en-US" sz="3200" dirty="0">
                <a:latin typeface="標楷體" panose="03000509000000000000" pitchFamily="65" charset="-120"/>
                <a:ea typeface="標楷體" panose="03000509000000000000" pitchFamily="65" charset="-120"/>
              </a:rPr>
              <a:t>講師簡介</a:t>
            </a:r>
            <a:endParaRPr sz="3200" dirty="0">
              <a:latin typeface="標楷體" panose="03000509000000000000" pitchFamily="65" charset="-120"/>
              <a:ea typeface="標楷體" panose="03000509000000000000" pitchFamily="65" charset="-120"/>
            </a:endParaRPr>
          </a:p>
        </p:txBody>
      </p:sp>
      <p:sp>
        <p:nvSpPr>
          <p:cNvPr id="1604" name="Google Shape;1604;p38"/>
          <p:cNvSpPr txBox="1">
            <a:spLocks noGrp="1"/>
          </p:cNvSpPr>
          <p:nvPr>
            <p:ph type="body" idx="1"/>
          </p:nvPr>
        </p:nvSpPr>
        <p:spPr>
          <a:xfrm>
            <a:off x="720000" y="1209575"/>
            <a:ext cx="7704000" cy="3219000"/>
          </a:xfrm>
          <a:prstGeom prst="rect">
            <a:avLst/>
          </a:prstGeom>
        </p:spPr>
        <p:txBody>
          <a:bodyPr spcFirstLastPara="1" wrap="square" lIns="91425" tIns="91425" rIns="91425" bIns="91425" anchor="t" anchorCtr="0">
            <a:noAutofit/>
          </a:bodyPr>
          <a:lstStyle/>
          <a:p>
            <a:pPr marL="342900" indent="-342900">
              <a:buClr>
                <a:schemeClr val="dk1"/>
              </a:buClr>
              <a:buSzPts val="1100"/>
            </a:pPr>
            <a:r>
              <a:rPr lang="zh-TW" altLang="en-US" sz="2400" dirty="0">
                <a:latin typeface="標楷體" panose="03000509000000000000" pitchFamily="65" charset="-120"/>
                <a:ea typeface="標楷體" panose="03000509000000000000" pitchFamily="65" charset="-120"/>
              </a:rPr>
              <a:t>學歷：國立高雄大學法律學系博士候選人</a:t>
            </a:r>
            <a:endParaRPr lang="en-US" altLang="zh-TW" sz="2400" dirty="0">
              <a:latin typeface="標楷體" panose="03000509000000000000" pitchFamily="65" charset="-120"/>
              <a:ea typeface="標楷體" panose="03000509000000000000" pitchFamily="65" charset="-120"/>
            </a:endParaRPr>
          </a:p>
          <a:p>
            <a:pPr marL="342900" indent="-342900">
              <a:buClr>
                <a:schemeClr val="dk1"/>
              </a:buClr>
              <a:buSzPts val="1100"/>
            </a:pPr>
            <a:r>
              <a:rPr lang="zh-TW" altLang="en-US" sz="2400" dirty="0">
                <a:latin typeface="標楷體" panose="03000509000000000000" pitchFamily="65" charset="-120"/>
                <a:ea typeface="標楷體" panose="03000509000000000000" pitchFamily="65" charset="-120"/>
              </a:rPr>
              <a:t>經歷</a:t>
            </a:r>
            <a:endParaRPr lang="en-US" altLang="zh-TW" sz="2400" dirty="0">
              <a:latin typeface="標楷體" panose="03000509000000000000" pitchFamily="65" charset="-120"/>
              <a:ea typeface="標楷體" panose="03000509000000000000" pitchFamily="65" charset="-120"/>
            </a:endParaRPr>
          </a:p>
          <a:p>
            <a:pPr marL="171450" indent="-171450">
              <a:buClr>
                <a:schemeClr val="dk1"/>
              </a:buClr>
              <a:buSzPts val="1100"/>
              <a:buFont typeface="Wingdings" panose="05000000000000000000" pitchFamily="2" charset="2"/>
              <a:buChar char="Ø"/>
            </a:pPr>
            <a:r>
              <a:rPr lang="zh-TW" altLang="en-US" sz="2400" dirty="0">
                <a:latin typeface="標楷體" panose="03000509000000000000" pitchFamily="65" charset="-120"/>
                <a:ea typeface="標楷體" panose="03000509000000000000" pitchFamily="65" charset="-120"/>
              </a:rPr>
              <a:t>現任：</a:t>
            </a:r>
            <a:endParaRPr lang="en-US" altLang="zh-TW" sz="2400" dirty="0">
              <a:latin typeface="標楷體" panose="03000509000000000000" pitchFamily="65" charset="-120"/>
              <a:ea typeface="標楷體" panose="03000509000000000000" pitchFamily="65" charset="-120"/>
            </a:endParaRPr>
          </a:p>
          <a:p>
            <a:pPr marL="0" indent="0">
              <a:buClr>
                <a:schemeClr val="dk1"/>
              </a:buClr>
              <a:buSzPts val="1100"/>
              <a:buNone/>
            </a:pPr>
            <a:r>
              <a:rPr lang="zh-TW" altLang="en-US" sz="2400" dirty="0">
                <a:latin typeface="標楷體" panose="03000509000000000000" pitchFamily="65" charset="-120"/>
                <a:ea typeface="標楷體" panose="03000509000000000000" pitchFamily="65" charset="-120"/>
              </a:rPr>
              <a:t>　</a:t>
            </a:r>
            <a:r>
              <a:rPr lang="en-US" altLang="zh-TW" sz="2400" dirty="0">
                <a:latin typeface="標楷體" panose="03000509000000000000" pitchFamily="65" charset="-120"/>
                <a:ea typeface="標楷體" panose="03000509000000000000" pitchFamily="65" charset="-120"/>
              </a:rPr>
              <a:t>1</a:t>
            </a:r>
            <a:r>
              <a:rPr lang="zh-TW" altLang="en-US" sz="2400" dirty="0">
                <a:latin typeface="標楷體" panose="03000509000000000000" pitchFamily="65" charset="-120"/>
                <a:ea typeface="標楷體" panose="03000509000000000000" pitchFamily="65" charset="-120"/>
              </a:rPr>
              <a:t>、高雄展信法律事務所合署律師</a:t>
            </a:r>
            <a:endParaRPr lang="en-US" altLang="zh-TW" sz="2400" dirty="0">
              <a:latin typeface="標楷體" panose="03000509000000000000" pitchFamily="65" charset="-120"/>
              <a:ea typeface="標楷體" panose="03000509000000000000" pitchFamily="65" charset="-120"/>
            </a:endParaRPr>
          </a:p>
          <a:p>
            <a:pPr marL="0" lvl="0" indent="0">
              <a:buClr>
                <a:schemeClr val="dk1"/>
              </a:buClr>
              <a:buSzPts val="1100"/>
              <a:buNone/>
            </a:pPr>
            <a:r>
              <a:rPr lang="zh-TW" altLang="en-US" sz="2400" dirty="0">
                <a:latin typeface="標楷體" panose="03000509000000000000" pitchFamily="65" charset="-120"/>
                <a:ea typeface="標楷體" panose="03000509000000000000" pitchFamily="65" charset="-120"/>
              </a:rPr>
              <a:t>　</a:t>
            </a:r>
            <a:r>
              <a:rPr lang="en-US" altLang="zh-TW" sz="2400" dirty="0">
                <a:latin typeface="標楷體" panose="03000509000000000000" pitchFamily="65" charset="-120"/>
                <a:ea typeface="標楷體" panose="03000509000000000000" pitchFamily="65" charset="-120"/>
              </a:rPr>
              <a:t>2</a:t>
            </a:r>
            <a:r>
              <a:rPr lang="zh-TW" altLang="en-US" sz="2400" dirty="0">
                <a:latin typeface="標楷體" panose="03000509000000000000" pitchFamily="65" charset="-120"/>
                <a:ea typeface="標楷體" panose="03000509000000000000" pitchFamily="65" charset="-120"/>
              </a:rPr>
              <a:t>、中信金融管理學院特約專任副教授</a:t>
            </a:r>
            <a:endParaRPr lang="en-US" altLang="zh-TW" sz="2400" dirty="0">
              <a:latin typeface="標楷體" panose="03000509000000000000" pitchFamily="65" charset="-120"/>
              <a:ea typeface="標楷體" panose="03000509000000000000" pitchFamily="65" charset="-120"/>
            </a:endParaRPr>
          </a:p>
          <a:p>
            <a:pPr marL="0" lvl="0" indent="0">
              <a:buClr>
                <a:schemeClr val="dk1"/>
              </a:buClr>
              <a:buSzPts val="1100"/>
              <a:buNone/>
            </a:pPr>
            <a:r>
              <a:rPr lang="zh-TW" altLang="en-US" sz="2400" dirty="0">
                <a:latin typeface="標楷體" panose="03000509000000000000" pitchFamily="65" charset="-120"/>
                <a:ea typeface="標楷體" panose="03000509000000000000" pitchFamily="65" charset="-120"/>
              </a:rPr>
              <a:t>　</a:t>
            </a:r>
            <a:r>
              <a:rPr lang="en-US" altLang="zh-TW" sz="2400" dirty="0">
                <a:latin typeface="標楷體" panose="03000509000000000000" pitchFamily="65" charset="-120"/>
                <a:ea typeface="標楷體" panose="03000509000000000000" pitchFamily="65" charset="-120"/>
              </a:rPr>
              <a:t>3</a:t>
            </a:r>
            <a:r>
              <a:rPr lang="zh-TW" altLang="en-US" sz="2400" dirty="0">
                <a:latin typeface="標楷體" panose="03000509000000000000" pitchFamily="65" charset="-120"/>
                <a:ea typeface="標楷體" panose="03000509000000000000" pitchFamily="65" charset="-120"/>
              </a:rPr>
              <a:t>、高雄大學法律學系兼任講師</a:t>
            </a:r>
            <a:endParaRPr lang="en-US" altLang="zh-TW" sz="2400" dirty="0">
              <a:latin typeface="標楷體" panose="03000509000000000000" pitchFamily="65" charset="-120"/>
              <a:ea typeface="標楷體" panose="03000509000000000000" pitchFamily="65" charset="-120"/>
            </a:endParaRPr>
          </a:p>
          <a:p>
            <a:pPr marL="171450" lvl="0" indent="-171450">
              <a:buClr>
                <a:schemeClr val="dk1"/>
              </a:buClr>
              <a:buSzPts val="1100"/>
              <a:buFont typeface="Wingdings" panose="05000000000000000000" pitchFamily="2" charset="2"/>
              <a:buChar char="Ø"/>
            </a:pPr>
            <a:r>
              <a:rPr lang="zh-TW" altLang="en-US" sz="2400" dirty="0">
                <a:latin typeface="標楷體" panose="03000509000000000000" pitchFamily="65" charset="-120"/>
                <a:ea typeface="標楷體" panose="03000509000000000000" pitchFamily="65" charset="-120"/>
              </a:rPr>
              <a:t>曾任：臺灣高等法院高雄分院庭長、臺灣高雄地方法院庭長、福建連江地方法院院長、臺灣臺東地方法院院長、臺灣南投地方法院院長</a:t>
            </a:r>
            <a:endParaRPr sz="2400" dirty="0">
              <a:latin typeface="標楷體" panose="03000509000000000000" pitchFamily="65" charset="-120"/>
              <a:ea typeface="標楷體" panose="03000509000000000000" pitchFamily="65" charset="-12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719999" y="540000"/>
            <a:ext cx="7328847" cy="533888"/>
          </a:xfrm>
        </p:spPr>
        <p:txBody>
          <a:bodyPr>
            <a:noAutofit/>
          </a:bodyPr>
          <a:lstStyle/>
          <a:p>
            <a:r>
              <a:rPr lang="zh-TW" altLang="en-US" sz="3600" dirty="0">
                <a:latin typeface="標楷體" panose="03000509000000000000" pitchFamily="65" charset="-120"/>
                <a:ea typeface="標楷體" panose="03000509000000000000" pitchFamily="65" charset="-120"/>
              </a:rPr>
              <a:t>簽約前</a:t>
            </a:r>
            <a:r>
              <a:rPr lang="en-US" altLang="zh-TW" sz="3600" dirty="0">
                <a:latin typeface="標楷體" panose="03000509000000000000" pitchFamily="65" charset="-120"/>
                <a:ea typeface="標楷體" panose="03000509000000000000" pitchFamily="65" charset="-120"/>
              </a:rPr>
              <a:t>-</a:t>
            </a:r>
            <a:r>
              <a:rPr lang="zh-TW" altLang="en-US" sz="3600" dirty="0">
                <a:latin typeface="標楷體" panose="03000509000000000000" pitchFamily="65" charset="-120"/>
                <a:ea typeface="標楷體" panose="03000509000000000000" pitchFamily="65" charset="-120"/>
              </a:rPr>
              <a:t>定期租約與未定期租約</a:t>
            </a:r>
          </a:p>
        </p:txBody>
      </p:sp>
      <p:sp>
        <p:nvSpPr>
          <p:cNvPr id="3" name="副標題 2"/>
          <p:cNvSpPr>
            <a:spLocks noGrp="1"/>
          </p:cNvSpPr>
          <p:nvPr>
            <p:ph type="subTitle" idx="1"/>
          </p:nvPr>
        </p:nvSpPr>
        <p:spPr>
          <a:xfrm>
            <a:off x="719999" y="1446027"/>
            <a:ext cx="7775414" cy="2810441"/>
          </a:xfrm>
        </p:spPr>
        <p:txBody>
          <a:bodyPr>
            <a:noAutofit/>
          </a:bodyPr>
          <a:lstStyle/>
          <a:p>
            <a:pPr marL="139700" indent="0">
              <a:buNone/>
            </a:pPr>
            <a:r>
              <a:rPr lang="zh-TW" altLang="en-US" sz="2400" dirty="0">
                <a:latin typeface="標楷體" panose="03000509000000000000" pitchFamily="65" charset="-120"/>
                <a:ea typeface="標楷體" panose="03000509000000000000" pitchFamily="65" charset="-120"/>
              </a:rPr>
              <a:t>一</a:t>
            </a:r>
            <a:r>
              <a:rPr lang="en-US" altLang="zh-TW" sz="2400" dirty="0">
                <a:latin typeface="標楷體" panose="03000509000000000000" pitchFamily="65" charset="-120"/>
                <a:ea typeface="標楷體" panose="03000509000000000000" pitchFamily="65" charset="-120"/>
              </a:rPr>
              <a:t>﹑</a:t>
            </a:r>
            <a:r>
              <a:rPr lang="zh-TW" altLang="en-US" sz="2400" dirty="0">
                <a:solidFill>
                  <a:srgbClr val="FF0000"/>
                </a:solidFill>
                <a:latin typeface="標楷體" panose="03000509000000000000" pitchFamily="65" charset="-120"/>
                <a:ea typeface="標楷體" panose="03000509000000000000" pitchFamily="65" charset="-120"/>
              </a:rPr>
              <a:t>定期與未定期租約 </a:t>
            </a:r>
            <a:endParaRPr lang="en-US" altLang="zh-TW" sz="2400" dirty="0">
              <a:solidFill>
                <a:srgbClr val="FF0000"/>
              </a:solidFill>
              <a:latin typeface="標楷體" panose="03000509000000000000" pitchFamily="65" charset="-120"/>
              <a:ea typeface="標楷體" panose="03000509000000000000" pitchFamily="65" charset="-120"/>
            </a:endParaRPr>
          </a:p>
          <a:p>
            <a:pPr marL="139700" indent="0">
              <a:buNone/>
            </a:pPr>
            <a:r>
              <a:rPr lang="zh-TW" altLang="en-US" sz="2400" dirty="0">
                <a:latin typeface="標楷體" panose="03000509000000000000" pitchFamily="65" charset="-120"/>
                <a:ea typeface="標楷體" panose="03000509000000000000" pitchFamily="65" charset="-120"/>
              </a:rPr>
              <a:t>民法</a:t>
            </a:r>
            <a:r>
              <a:rPr lang="en-US" altLang="zh-TW" sz="2400" dirty="0">
                <a:latin typeface="標楷體" panose="03000509000000000000" pitchFamily="65" charset="-120"/>
                <a:ea typeface="標楷體" panose="03000509000000000000" pitchFamily="65" charset="-120"/>
              </a:rPr>
              <a:t>§422</a:t>
            </a:r>
            <a:r>
              <a:rPr lang="zh-TW" altLang="en-US" sz="2400" dirty="0">
                <a:latin typeface="標楷體" panose="03000509000000000000" pitchFamily="65" charset="-120"/>
                <a:ea typeface="標楷體" panose="03000509000000000000" pitchFamily="65" charset="-120"/>
              </a:rPr>
              <a:t>「不動產之租賃契約，其期限逾一年者，              應以字據訂立之，未以字據訂立者，視為不定期限之租賃。」 </a:t>
            </a:r>
            <a:endParaRPr lang="en-US" altLang="zh-TW" sz="2400" dirty="0">
              <a:latin typeface="標楷體" panose="03000509000000000000" pitchFamily="65" charset="-120"/>
              <a:ea typeface="標楷體" panose="03000509000000000000" pitchFamily="65" charset="-120"/>
            </a:endParaRPr>
          </a:p>
          <a:p>
            <a:pPr marL="139700" indent="0">
              <a:buNone/>
            </a:pPr>
            <a:r>
              <a:rPr lang="zh-TW" altLang="en-US" sz="2400" dirty="0">
                <a:latin typeface="標楷體" panose="03000509000000000000" pitchFamily="65" charset="-120"/>
                <a:ea typeface="標楷體" panose="03000509000000000000" pitchFamily="65" charset="-120"/>
              </a:rPr>
              <a:t>二</a:t>
            </a:r>
            <a:r>
              <a:rPr lang="en-US" altLang="zh-TW" sz="2400" dirty="0">
                <a:latin typeface="標楷體" panose="03000509000000000000" pitchFamily="65" charset="-120"/>
                <a:ea typeface="標楷體" panose="03000509000000000000" pitchFamily="65" charset="-120"/>
              </a:rPr>
              <a:t>﹑</a:t>
            </a:r>
            <a:r>
              <a:rPr lang="zh-TW" altLang="en-US" sz="2400" dirty="0">
                <a:solidFill>
                  <a:srgbClr val="FF0000"/>
                </a:solidFill>
                <a:latin typeface="標楷體" panose="03000509000000000000" pitchFamily="65" charset="-120"/>
                <a:ea typeface="標楷體" panose="03000509000000000000" pitchFamily="65" charset="-120"/>
              </a:rPr>
              <a:t>租賃契約默示更新</a:t>
            </a:r>
            <a:r>
              <a:rPr lang="zh-TW" altLang="en-US" sz="2400" dirty="0">
                <a:latin typeface="標楷體" panose="03000509000000000000" pitchFamily="65" charset="-120"/>
                <a:ea typeface="標楷體" panose="03000509000000000000" pitchFamily="65" charset="-120"/>
              </a:rPr>
              <a:t>民法</a:t>
            </a:r>
            <a:r>
              <a:rPr lang="en-US" altLang="zh-TW" sz="2400" dirty="0">
                <a:latin typeface="標楷體" panose="03000509000000000000" pitchFamily="65" charset="-120"/>
                <a:ea typeface="標楷體" panose="03000509000000000000" pitchFamily="65" charset="-120"/>
              </a:rPr>
              <a:t>§451</a:t>
            </a:r>
            <a:r>
              <a:rPr lang="zh-TW" altLang="en-US" sz="2400" dirty="0">
                <a:latin typeface="標楷體" panose="03000509000000000000" pitchFamily="65" charset="-120"/>
                <a:ea typeface="標楷體" panose="03000509000000000000" pitchFamily="65" charset="-120"/>
              </a:rPr>
              <a:t>「租賃期限屆滿後，承租人仍為租賃物之使用收益，而出租人不即表示反對之意思者，視為以不定期限繼續契約。」</a:t>
            </a:r>
          </a:p>
        </p:txBody>
      </p:sp>
    </p:spTree>
    <p:extLst>
      <p:ext uri="{BB962C8B-B14F-4D97-AF65-F5344CB8AC3E}">
        <p14:creationId xmlns:p14="http://schemas.microsoft.com/office/powerpoint/2010/main" val="5249044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719999" y="540000"/>
            <a:ext cx="7328847" cy="533888"/>
          </a:xfrm>
        </p:spPr>
        <p:txBody>
          <a:bodyPr>
            <a:noAutofit/>
          </a:bodyPr>
          <a:lstStyle/>
          <a:p>
            <a:r>
              <a:rPr lang="zh-TW" altLang="en-US" sz="3600" dirty="0">
                <a:latin typeface="標楷體" panose="03000509000000000000" pitchFamily="65" charset="-120"/>
                <a:ea typeface="標楷體" panose="03000509000000000000" pitchFamily="65" charset="-120"/>
              </a:rPr>
              <a:t>簽約前</a:t>
            </a:r>
            <a:r>
              <a:rPr lang="en-US" altLang="zh-TW" sz="3600" dirty="0">
                <a:latin typeface="標楷體" panose="03000509000000000000" pitchFamily="65" charset="-120"/>
                <a:ea typeface="標楷體" panose="03000509000000000000" pitchFamily="65" charset="-120"/>
              </a:rPr>
              <a:t>-</a:t>
            </a:r>
            <a:r>
              <a:rPr lang="zh-TW" altLang="en-US" sz="3600" dirty="0">
                <a:latin typeface="標楷體" panose="03000509000000000000" pitchFamily="65" charset="-120"/>
                <a:ea typeface="標楷體" panose="03000509000000000000" pitchFamily="65" charset="-120"/>
              </a:rPr>
              <a:t>定期租約與未定期租約</a:t>
            </a:r>
          </a:p>
        </p:txBody>
      </p:sp>
      <p:sp>
        <p:nvSpPr>
          <p:cNvPr id="3" name="副標題 2"/>
          <p:cNvSpPr>
            <a:spLocks noGrp="1"/>
          </p:cNvSpPr>
          <p:nvPr>
            <p:ph type="subTitle" idx="1"/>
          </p:nvPr>
        </p:nvSpPr>
        <p:spPr>
          <a:xfrm>
            <a:off x="719999" y="1446027"/>
            <a:ext cx="7775414" cy="2574731"/>
          </a:xfrm>
        </p:spPr>
        <p:txBody>
          <a:bodyPr>
            <a:noAutofit/>
          </a:bodyPr>
          <a:lstStyle/>
          <a:p>
            <a:pPr marL="139700" indent="0">
              <a:buNone/>
            </a:pPr>
            <a:r>
              <a:rPr lang="zh-TW" altLang="en-US" sz="2400" dirty="0">
                <a:latin typeface="標楷體" panose="03000509000000000000" pitchFamily="65" charset="-120"/>
                <a:ea typeface="標楷體" panose="03000509000000000000" pitchFamily="65" charset="-120"/>
              </a:rPr>
              <a:t>三、不定期限租賃是否一定對房客有利</a:t>
            </a:r>
            <a:r>
              <a:rPr lang="en-US" altLang="zh-TW" sz="2400" dirty="0">
                <a:latin typeface="標楷體" panose="03000509000000000000" pitchFamily="65" charset="-120"/>
                <a:ea typeface="標楷體" panose="03000509000000000000" pitchFamily="65" charset="-120"/>
              </a:rPr>
              <a:t>? </a:t>
            </a:r>
          </a:p>
          <a:p>
            <a:pPr marL="139700" indent="0">
              <a:buNone/>
            </a:pP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一</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民法</a:t>
            </a:r>
            <a:r>
              <a:rPr lang="en-US" altLang="zh-TW" sz="2400" dirty="0">
                <a:latin typeface="標楷體" panose="03000509000000000000" pitchFamily="65" charset="-120"/>
                <a:ea typeface="標楷體" panose="03000509000000000000" pitchFamily="65" charset="-120"/>
              </a:rPr>
              <a:t>§450</a:t>
            </a:r>
            <a:r>
              <a:rPr lang="zh-TW" altLang="en-US" sz="2400" dirty="0">
                <a:latin typeface="標楷體" panose="03000509000000000000" pitchFamily="65" charset="-120"/>
                <a:ea typeface="標楷體" panose="03000509000000000000" pitchFamily="65" charset="-120"/>
              </a:rPr>
              <a:t>「</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未定期限者，</a:t>
            </a:r>
            <a:r>
              <a:rPr lang="zh-TW" altLang="en-US" sz="2400" dirty="0">
                <a:solidFill>
                  <a:srgbClr val="FF0000"/>
                </a:solidFill>
                <a:latin typeface="標楷體" panose="03000509000000000000" pitchFamily="65" charset="-120"/>
                <a:ea typeface="標楷體" panose="03000509000000000000" pitchFamily="65" charset="-120"/>
              </a:rPr>
              <a:t>各當事人得隨時終止契約。</a:t>
            </a:r>
            <a:r>
              <a:rPr lang="zh-TW" altLang="en-US" sz="2400" dirty="0">
                <a:latin typeface="標楷體" panose="03000509000000000000" pitchFamily="65" charset="-120"/>
                <a:ea typeface="標楷體" panose="03000509000000000000" pitchFamily="65" charset="-120"/>
              </a:rPr>
              <a:t>但有利於承租人之習慣者，從其習慣。前項終止契約，應依習慣先期通知。」</a:t>
            </a:r>
          </a:p>
        </p:txBody>
      </p:sp>
    </p:spTree>
    <p:extLst>
      <p:ext uri="{BB962C8B-B14F-4D97-AF65-F5344CB8AC3E}">
        <p14:creationId xmlns:p14="http://schemas.microsoft.com/office/powerpoint/2010/main" val="35753408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78903" y="622193"/>
            <a:ext cx="7328847" cy="533888"/>
          </a:xfrm>
        </p:spPr>
        <p:txBody>
          <a:bodyPr>
            <a:noAutofit/>
          </a:bodyPr>
          <a:lstStyle/>
          <a:p>
            <a:r>
              <a:rPr lang="zh-TW" altLang="en-US" sz="3600" dirty="0">
                <a:latin typeface="標楷體" panose="03000509000000000000" pitchFamily="65" charset="-120"/>
                <a:ea typeface="標楷體" panose="03000509000000000000" pitchFamily="65" charset="-120"/>
              </a:rPr>
              <a:t>簽約前</a:t>
            </a:r>
            <a:r>
              <a:rPr lang="en-US" altLang="zh-TW" sz="3600" dirty="0">
                <a:latin typeface="標楷體" panose="03000509000000000000" pitchFamily="65" charset="-120"/>
                <a:ea typeface="標楷體" panose="03000509000000000000" pitchFamily="65" charset="-120"/>
              </a:rPr>
              <a:t>-</a:t>
            </a:r>
            <a:r>
              <a:rPr lang="zh-TW" altLang="en-US" sz="3600" dirty="0">
                <a:latin typeface="標楷體" panose="03000509000000000000" pitchFamily="65" charset="-120"/>
                <a:ea typeface="標楷體" panose="03000509000000000000" pitchFamily="65" charset="-120"/>
              </a:rPr>
              <a:t>定期租約與未定期租約</a:t>
            </a:r>
          </a:p>
        </p:txBody>
      </p:sp>
      <p:sp>
        <p:nvSpPr>
          <p:cNvPr id="3" name="副標題 2"/>
          <p:cNvSpPr>
            <a:spLocks noGrp="1"/>
          </p:cNvSpPr>
          <p:nvPr>
            <p:ph type="subTitle" idx="1"/>
          </p:nvPr>
        </p:nvSpPr>
        <p:spPr>
          <a:xfrm>
            <a:off x="555613" y="1392387"/>
            <a:ext cx="8465097" cy="3025502"/>
          </a:xfrm>
        </p:spPr>
        <p:txBody>
          <a:bodyPr>
            <a:noAutofit/>
          </a:bodyPr>
          <a:lstStyle/>
          <a:p>
            <a:pPr marL="139700" indent="0">
              <a:buNone/>
            </a:pPr>
            <a:r>
              <a:rPr lang="en-US" altLang="zh-TW" sz="2000" dirty="0">
                <a:latin typeface="標楷體" panose="03000509000000000000" pitchFamily="65" charset="-120"/>
                <a:ea typeface="標楷體" panose="03000509000000000000" pitchFamily="65" charset="-120"/>
              </a:rPr>
              <a:t>(</a:t>
            </a:r>
            <a:r>
              <a:rPr lang="zh-TW" altLang="en-US" sz="2000" dirty="0">
                <a:latin typeface="標楷體" panose="03000509000000000000" pitchFamily="65" charset="-120"/>
                <a:ea typeface="標楷體" panose="03000509000000000000" pitchFamily="65" charset="-120"/>
              </a:rPr>
              <a:t>二</a:t>
            </a:r>
            <a:r>
              <a:rPr lang="en-US" altLang="zh-TW" sz="2000" dirty="0">
                <a:latin typeface="標楷體" panose="03000509000000000000" pitchFamily="65" charset="-120"/>
                <a:ea typeface="標楷體" panose="03000509000000000000" pitchFamily="65" charset="-120"/>
              </a:rPr>
              <a:t>)</a:t>
            </a:r>
            <a:r>
              <a:rPr lang="zh-TW" altLang="en-US" sz="2000" dirty="0">
                <a:solidFill>
                  <a:srgbClr val="FF0000"/>
                </a:solidFill>
                <a:latin typeface="標楷體" panose="03000509000000000000" pitchFamily="65" charset="-120"/>
                <a:ea typeface="標楷體" panose="03000509000000000000" pitchFamily="65" charset="-120"/>
              </a:rPr>
              <a:t>土地法</a:t>
            </a:r>
            <a:r>
              <a:rPr lang="en-US" altLang="zh-TW" sz="2000" dirty="0">
                <a:solidFill>
                  <a:srgbClr val="FF0000"/>
                </a:solidFill>
                <a:latin typeface="標楷體" panose="03000509000000000000" pitchFamily="65" charset="-120"/>
                <a:ea typeface="標楷體" panose="03000509000000000000" pitchFamily="65" charset="-120"/>
              </a:rPr>
              <a:t>§100</a:t>
            </a:r>
            <a:r>
              <a:rPr lang="zh-TW" altLang="en-US" sz="2000" dirty="0">
                <a:solidFill>
                  <a:srgbClr val="FF0000"/>
                </a:solidFill>
                <a:latin typeface="標楷體" panose="03000509000000000000" pitchFamily="65" charset="-120"/>
                <a:ea typeface="標楷體" panose="03000509000000000000" pitchFamily="65" charset="-120"/>
              </a:rPr>
              <a:t>「出租人非因左列情形之一，不得收回房屋。 </a:t>
            </a:r>
            <a:endParaRPr lang="en-US" altLang="zh-TW" sz="2000" dirty="0">
              <a:solidFill>
                <a:srgbClr val="FF0000"/>
              </a:solidFill>
              <a:latin typeface="標楷體" panose="03000509000000000000" pitchFamily="65" charset="-120"/>
              <a:ea typeface="標楷體" panose="03000509000000000000" pitchFamily="65" charset="-120"/>
            </a:endParaRPr>
          </a:p>
          <a:p>
            <a:pPr marL="139700" indent="0">
              <a:buNone/>
            </a:pPr>
            <a:r>
              <a:rPr lang="zh-TW" altLang="en-US" sz="2000" dirty="0">
                <a:latin typeface="標楷體" panose="03000509000000000000" pitchFamily="65" charset="-120"/>
                <a:ea typeface="標楷體" panose="03000509000000000000" pitchFamily="65" charset="-120"/>
              </a:rPr>
              <a:t>一、出租人</a:t>
            </a:r>
            <a:r>
              <a:rPr lang="zh-TW" altLang="en-US" sz="2000" dirty="0">
                <a:solidFill>
                  <a:srgbClr val="FF0000"/>
                </a:solidFill>
                <a:latin typeface="標楷體" panose="03000509000000000000" pitchFamily="65" charset="-120"/>
                <a:ea typeface="標楷體" panose="03000509000000000000" pitchFamily="65" charset="-120"/>
              </a:rPr>
              <a:t>收回自住或重新建築</a:t>
            </a:r>
            <a:r>
              <a:rPr lang="zh-TW" altLang="en-US" sz="2000" dirty="0">
                <a:latin typeface="標楷體" panose="03000509000000000000" pitchFamily="65" charset="-120"/>
                <a:ea typeface="標楷體" panose="03000509000000000000" pitchFamily="65" charset="-120"/>
              </a:rPr>
              <a:t>時。 </a:t>
            </a:r>
            <a:endParaRPr lang="en-US" altLang="zh-TW" sz="2000" dirty="0">
              <a:latin typeface="標楷體" panose="03000509000000000000" pitchFamily="65" charset="-120"/>
              <a:ea typeface="標楷體" panose="03000509000000000000" pitchFamily="65" charset="-120"/>
            </a:endParaRPr>
          </a:p>
          <a:p>
            <a:pPr marL="139700" indent="0">
              <a:buNone/>
            </a:pPr>
            <a:r>
              <a:rPr lang="zh-TW" altLang="en-US" sz="2000" dirty="0">
                <a:latin typeface="標楷體" panose="03000509000000000000" pitchFamily="65" charset="-120"/>
                <a:ea typeface="標楷體" panose="03000509000000000000" pitchFamily="65" charset="-120"/>
              </a:rPr>
              <a:t>二、承租人違反民法第四百四十三條第一項之規定</a:t>
            </a:r>
            <a:r>
              <a:rPr lang="zh-TW" altLang="en-US" sz="2000" dirty="0">
                <a:solidFill>
                  <a:srgbClr val="FF0000"/>
                </a:solidFill>
                <a:latin typeface="標楷體" panose="03000509000000000000" pitchFamily="65" charset="-120"/>
                <a:ea typeface="標楷體" panose="03000509000000000000" pitchFamily="65" charset="-120"/>
              </a:rPr>
              <a:t>轉租</a:t>
            </a:r>
            <a:r>
              <a:rPr lang="zh-TW" altLang="en-US" sz="2000" dirty="0">
                <a:latin typeface="標楷體" panose="03000509000000000000" pitchFamily="65" charset="-120"/>
                <a:ea typeface="標楷體" panose="03000509000000000000" pitchFamily="65" charset="-120"/>
              </a:rPr>
              <a:t>於他人時。 </a:t>
            </a:r>
            <a:endParaRPr lang="en-US" altLang="zh-TW" sz="2000" dirty="0">
              <a:latin typeface="標楷體" panose="03000509000000000000" pitchFamily="65" charset="-120"/>
              <a:ea typeface="標楷體" panose="03000509000000000000" pitchFamily="65" charset="-120"/>
            </a:endParaRPr>
          </a:p>
          <a:p>
            <a:pPr marL="139700" indent="0">
              <a:buNone/>
            </a:pPr>
            <a:r>
              <a:rPr lang="zh-TW" altLang="en-US" sz="2000" dirty="0">
                <a:latin typeface="標楷體" panose="03000509000000000000" pitchFamily="65" charset="-120"/>
                <a:ea typeface="標楷體" panose="03000509000000000000" pitchFamily="65" charset="-120"/>
              </a:rPr>
              <a:t>三、承租人</a:t>
            </a:r>
            <a:r>
              <a:rPr lang="zh-TW" altLang="en-US" sz="2000" dirty="0">
                <a:solidFill>
                  <a:srgbClr val="FF0000"/>
                </a:solidFill>
                <a:latin typeface="標楷體" panose="03000509000000000000" pitchFamily="65" charset="-120"/>
                <a:ea typeface="標楷體" panose="03000509000000000000" pitchFamily="65" charset="-120"/>
              </a:rPr>
              <a:t>積欠租金</a:t>
            </a:r>
            <a:r>
              <a:rPr lang="zh-TW" altLang="en-US" sz="2000" dirty="0">
                <a:latin typeface="標楷體" panose="03000509000000000000" pitchFamily="65" charset="-120"/>
                <a:ea typeface="標楷體" panose="03000509000000000000" pitchFamily="65" charset="-120"/>
              </a:rPr>
              <a:t>額，除擔保金抵償外，</a:t>
            </a:r>
            <a:r>
              <a:rPr lang="zh-TW" altLang="en-US" sz="2000" dirty="0">
                <a:solidFill>
                  <a:srgbClr val="FF0000"/>
                </a:solidFill>
                <a:latin typeface="標楷體" panose="03000509000000000000" pitchFamily="65" charset="-120"/>
                <a:ea typeface="標楷體" panose="03000509000000000000" pitchFamily="65" charset="-120"/>
              </a:rPr>
              <a:t>達二個月以上</a:t>
            </a:r>
            <a:r>
              <a:rPr lang="zh-TW" altLang="en-US" sz="2000" dirty="0">
                <a:latin typeface="標楷體" panose="03000509000000000000" pitchFamily="65" charset="-120"/>
                <a:ea typeface="標楷體" panose="03000509000000000000" pitchFamily="65" charset="-120"/>
              </a:rPr>
              <a:t>時。 </a:t>
            </a:r>
            <a:endParaRPr lang="en-US" altLang="zh-TW" sz="2000" dirty="0">
              <a:latin typeface="標楷體" panose="03000509000000000000" pitchFamily="65" charset="-120"/>
              <a:ea typeface="標楷體" panose="03000509000000000000" pitchFamily="65" charset="-120"/>
            </a:endParaRPr>
          </a:p>
          <a:p>
            <a:pPr marL="139700" indent="0">
              <a:buNone/>
            </a:pPr>
            <a:r>
              <a:rPr lang="zh-TW" altLang="en-US" sz="2000" dirty="0">
                <a:latin typeface="標楷體" panose="03000509000000000000" pitchFamily="65" charset="-120"/>
                <a:ea typeface="標楷體" panose="03000509000000000000" pitchFamily="65" charset="-120"/>
              </a:rPr>
              <a:t>四、承租人以房屋</a:t>
            </a:r>
            <a:r>
              <a:rPr lang="zh-TW" altLang="en-US" sz="2000" dirty="0">
                <a:solidFill>
                  <a:srgbClr val="FF0000"/>
                </a:solidFill>
                <a:latin typeface="標楷體" panose="03000509000000000000" pitchFamily="65" charset="-120"/>
                <a:ea typeface="標楷體" panose="03000509000000000000" pitchFamily="65" charset="-120"/>
              </a:rPr>
              <a:t>供違反法令之使用</a:t>
            </a:r>
            <a:r>
              <a:rPr lang="zh-TW" altLang="en-US" sz="2000" dirty="0">
                <a:latin typeface="標楷體" panose="03000509000000000000" pitchFamily="65" charset="-120"/>
                <a:ea typeface="標楷體" panose="03000509000000000000" pitchFamily="65" charset="-120"/>
              </a:rPr>
              <a:t>時。 </a:t>
            </a:r>
            <a:endParaRPr lang="en-US" altLang="zh-TW" sz="2000" dirty="0">
              <a:latin typeface="標楷體" panose="03000509000000000000" pitchFamily="65" charset="-120"/>
              <a:ea typeface="標楷體" panose="03000509000000000000" pitchFamily="65" charset="-120"/>
            </a:endParaRPr>
          </a:p>
          <a:p>
            <a:pPr marL="139700" indent="0">
              <a:buNone/>
            </a:pPr>
            <a:r>
              <a:rPr lang="zh-TW" altLang="en-US" sz="2000" dirty="0">
                <a:latin typeface="標楷體" panose="03000509000000000000" pitchFamily="65" charset="-120"/>
                <a:ea typeface="標楷體" panose="03000509000000000000" pitchFamily="65" charset="-120"/>
              </a:rPr>
              <a:t>五、承租人</a:t>
            </a:r>
            <a:r>
              <a:rPr lang="zh-TW" altLang="en-US" sz="2000" dirty="0">
                <a:solidFill>
                  <a:srgbClr val="FF0000"/>
                </a:solidFill>
                <a:latin typeface="標楷體" panose="03000509000000000000" pitchFamily="65" charset="-120"/>
                <a:ea typeface="標楷體" panose="03000509000000000000" pitchFamily="65" charset="-120"/>
              </a:rPr>
              <a:t>違反租賃契約</a:t>
            </a:r>
            <a:r>
              <a:rPr lang="zh-TW" altLang="en-US" sz="2000" dirty="0">
                <a:latin typeface="標楷體" panose="03000509000000000000" pitchFamily="65" charset="-120"/>
                <a:ea typeface="標楷體" panose="03000509000000000000" pitchFamily="65" charset="-120"/>
              </a:rPr>
              <a:t>時。 </a:t>
            </a:r>
            <a:endParaRPr lang="en-US" altLang="zh-TW" sz="2000" dirty="0">
              <a:latin typeface="標楷體" panose="03000509000000000000" pitchFamily="65" charset="-120"/>
              <a:ea typeface="標楷體" panose="03000509000000000000" pitchFamily="65" charset="-120"/>
            </a:endParaRPr>
          </a:p>
          <a:p>
            <a:pPr marL="139700" indent="0">
              <a:buNone/>
            </a:pPr>
            <a:r>
              <a:rPr lang="zh-TW" altLang="en-US" sz="2000" dirty="0">
                <a:latin typeface="標楷體" panose="03000509000000000000" pitchFamily="65" charset="-120"/>
                <a:ea typeface="標楷體" panose="03000509000000000000" pitchFamily="65" charset="-120"/>
              </a:rPr>
              <a:t>六、承租人</a:t>
            </a:r>
            <a:r>
              <a:rPr lang="zh-TW" altLang="en-US" sz="2000" dirty="0">
                <a:solidFill>
                  <a:srgbClr val="FF0000"/>
                </a:solidFill>
                <a:latin typeface="標楷體" panose="03000509000000000000" pitchFamily="65" charset="-120"/>
                <a:ea typeface="標楷體" panose="03000509000000000000" pitchFamily="65" charset="-120"/>
              </a:rPr>
              <a:t>損壞</a:t>
            </a:r>
            <a:r>
              <a:rPr lang="zh-TW" altLang="en-US" sz="2000" dirty="0">
                <a:latin typeface="標楷體" panose="03000509000000000000" pitchFamily="65" charset="-120"/>
                <a:ea typeface="標楷體" panose="03000509000000000000" pitchFamily="65" charset="-120"/>
              </a:rPr>
              <a:t>出租人之房屋或附著財物，而</a:t>
            </a:r>
            <a:r>
              <a:rPr lang="zh-TW" altLang="en-US" sz="2000" dirty="0">
                <a:solidFill>
                  <a:srgbClr val="FF0000"/>
                </a:solidFill>
                <a:latin typeface="標楷體" panose="03000509000000000000" pitchFamily="65" charset="-120"/>
                <a:ea typeface="標楷體" panose="03000509000000000000" pitchFamily="65" charset="-120"/>
              </a:rPr>
              <a:t>不為相當之賠償</a:t>
            </a:r>
            <a:r>
              <a:rPr lang="zh-TW" altLang="en-US" sz="2000" dirty="0">
                <a:latin typeface="標楷體" panose="03000509000000000000" pitchFamily="65" charset="-120"/>
                <a:ea typeface="標楷體" panose="03000509000000000000" pitchFamily="65" charset="-120"/>
              </a:rPr>
              <a:t>時。」</a:t>
            </a:r>
          </a:p>
        </p:txBody>
      </p:sp>
    </p:spTree>
    <p:extLst>
      <p:ext uri="{BB962C8B-B14F-4D97-AF65-F5344CB8AC3E}">
        <p14:creationId xmlns:p14="http://schemas.microsoft.com/office/powerpoint/2010/main" val="37611549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副標題 1"/>
          <p:cNvSpPr>
            <a:spLocks noGrp="1"/>
          </p:cNvSpPr>
          <p:nvPr>
            <p:ph type="subTitle" idx="1"/>
          </p:nvPr>
        </p:nvSpPr>
        <p:spPr>
          <a:xfrm>
            <a:off x="856445" y="919911"/>
            <a:ext cx="7948508" cy="3251398"/>
          </a:xfrm>
        </p:spPr>
        <p:txBody>
          <a:bodyPr>
            <a:noAutofit/>
          </a:bodyPr>
          <a:lstStyle/>
          <a:p>
            <a:pPr marL="482600" indent="-342900" algn="l">
              <a:buFont typeface="Wingdings" panose="05000000000000000000" pitchFamily="2" charset="2"/>
              <a:buChar char="Ø"/>
            </a:pPr>
            <a:r>
              <a:rPr lang="zh-TW" altLang="en-US" sz="2400" dirty="0">
                <a:latin typeface="標楷體" panose="03000509000000000000" pitchFamily="65" charset="-120"/>
                <a:ea typeface="標楷體" panose="03000509000000000000" pitchFamily="65" charset="-120"/>
              </a:rPr>
              <a:t>民法</a:t>
            </a:r>
            <a:r>
              <a:rPr lang="en-US" altLang="zh-TW" sz="2400" dirty="0">
                <a:latin typeface="標楷體" panose="03000509000000000000" pitchFamily="65" charset="-120"/>
                <a:ea typeface="標楷體" panose="03000509000000000000" pitchFamily="65" charset="-120"/>
              </a:rPr>
              <a:t>§425</a:t>
            </a:r>
            <a:r>
              <a:rPr lang="zh-TW" altLang="en-US" sz="2400" dirty="0">
                <a:latin typeface="標楷體" panose="03000509000000000000" pitchFamily="65" charset="-120"/>
                <a:ea typeface="標楷體" panose="03000509000000000000" pitchFamily="65" charset="-120"/>
              </a:rPr>
              <a:t>「出租人於租賃物交付後，承租人占有中，縱將其所有權讓與第三人，其租賃契約，對於受讓人仍繼續存在。前項規定，於未經公證之不動產租賃契約，其期限逾五年或未定期限者，不適用之。」</a:t>
            </a:r>
            <a:endParaRPr lang="en-US" altLang="zh-TW" sz="2400" dirty="0">
              <a:latin typeface="標楷體" panose="03000509000000000000" pitchFamily="65" charset="-120"/>
              <a:ea typeface="標楷體" panose="03000509000000000000" pitchFamily="65" charset="-120"/>
            </a:endParaRPr>
          </a:p>
          <a:p>
            <a:pPr algn="l"/>
            <a:r>
              <a:rPr lang="zh-TW" altLang="en-US" sz="2400" dirty="0">
                <a:latin typeface="標楷體" panose="03000509000000000000" pitchFamily="65" charset="-120"/>
                <a:ea typeface="標楷體" panose="03000509000000000000" pitchFamily="65" charset="-120"/>
              </a:rPr>
              <a:t> </a:t>
            </a:r>
            <a:endParaRPr lang="en-US" altLang="zh-TW" sz="2400" dirty="0">
              <a:latin typeface="標楷體" panose="03000509000000000000" pitchFamily="65" charset="-120"/>
              <a:ea typeface="標楷體" panose="03000509000000000000" pitchFamily="65" charset="-120"/>
            </a:endParaRPr>
          </a:p>
          <a:p>
            <a:pPr algn="l"/>
            <a:r>
              <a:rPr lang="zh-TW" altLang="en-US" sz="2400" dirty="0">
                <a:latin typeface="標楷體" panose="03000509000000000000" pitchFamily="65" charset="-120"/>
                <a:ea typeface="標楷體" panose="03000509000000000000" pitchFamily="65" charset="-120"/>
              </a:rPr>
              <a:t>★</a:t>
            </a:r>
            <a:r>
              <a:rPr lang="zh-TW" altLang="en-US" sz="2400" dirty="0">
                <a:solidFill>
                  <a:srgbClr val="FF0000"/>
                </a:solidFill>
                <a:latin typeface="標楷體" panose="03000509000000000000" pitchFamily="65" charset="-120"/>
                <a:ea typeface="標楷體" panose="03000509000000000000" pitchFamily="65" charset="-120"/>
              </a:rPr>
              <a:t>簡言之，適用買賣不破租賃之租約</a:t>
            </a:r>
            <a:r>
              <a:rPr lang="en-US" altLang="zh-TW" sz="2400" dirty="0">
                <a:latin typeface="標楷體" panose="03000509000000000000" pitchFamily="65" charset="-120"/>
                <a:ea typeface="標楷體" panose="03000509000000000000" pitchFamily="65" charset="-120"/>
              </a:rPr>
              <a:t>:</a:t>
            </a:r>
          </a:p>
          <a:p>
            <a:pPr algn="l"/>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一</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未定期租約經公證者。 </a:t>
            </a:r>
            <a:endParaRPr lang="en-US" altLang="zh-TW" sz="2400" dirty="0">
              <a:latin typeface="標楷體" panose="03000509000000000000" pitchFamily="65" charset="-120"/>
              <a:ea typeface="標楷體" panose="03000509000000000000" pitchFamily="65" charset="-120"/>
            </a:endParaRPr>
          </a:p>
          <a:p>
            <a:pPr algn="l"/>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二</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定期租期逾期五年且經公證者。 </a:t>
            </a:r>
            <a:endParaRPr lang="en-US" altLang="zh-TW" sz="2400" dirty="0">
              <a:latin typeface="標楷體" panose="03000509000000000000" pitchFamily="65" charset="-120"/>
              <a:ea typeface="標楷體" panose="03000509000000000000" pitchFamily="65" charset="-120"/>
            </a:endParaRPr>
          </a:p>
          <a:p>
            <a:pPr algn="l"/>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三</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定期租期未逾五年者</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不管有無公證</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a:t>
            </a:r>
          </a:p>
        </p:txBody>
      </p:sp>
      <p:sp>
        <p:nvSpPr>
          <p:cNvPr id="3" name="標題 2"/>
          <p:cNvSpPr>
            <a:spLocks noGrp="1"/>
          </p:cNvSpPr>
          <p:nvPr>
            <p:ph type="title"/>
          </p:nvPr>
        </p:nvSpPr>
        <p:spPr>
          <a:xfrm>
            <a:off x="1619850" y="347210"/>
            <a:ext cx="5897700" cy="572700"/>
          </a:xfrm>
        </p:spPr>
        <p:txBody>
          <a:bodyPr>
            <a:noAutofit/>
          </a:bodyPr>
          <a:lstStyle/>
          <a:p>
            <a:r>
              <a:rPr lang="zh-TW" altLang="en-US" sz="3600" dirty="0">
                <a:solidFill>
                  <a:srgbClr val="FF0000"/>
                </a:solidFill>
                <a:latin typeface="標楷體" panose="03000509000000000000" pitchFamily="65" charset="-120"/>
                <a:ea typeface="標楷體" panose="03000509000000000000" pitchFamily="65" charset="-120"/>
              </a:rPr>
              <a:t>買賣不破租賃</a:t>
            </a:r>
          </a:p>
        </p:txBody>
      </p:sp>
    </p:spTree>
    <p:extLst>
      <p:ext uri="{BB962C8B-B14F-4D97-AF65-F5344CB8AC3E}">
        <p14:creationId xmlns:p14="http://schemas.microsoft.com/office/powerpoint/2010/main" val="29354372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副標題 1"/>
          <p:cNvSpPr>
            <a:spLocks noGrp="1"/>
          </p:cNvSpPr>
          <p:nvPr>
            <p:ph type="subTitle" idx="1"/>
          </p:nvPr>
        </p:nvSpPr>
        <p:spPr>
          <a:xfrm>
            <a:off x="347730" y="1444395"/>
            <a:ext cx="8303111" cy="2562526"/>
          </a:xfrm>
        </p:spPr>
        <p:txBody>
          <a:bodyPr>
            <a:noAutofit/>
          </a:bodyPr>
          <a:lstStyle/>
          <a:p>
            <a:pPr marL="482600" indent="-342900" algn="l">
              <a:buFont typeface="Wingdings" panose="05000000000000000000" pitchFamily="2" charset="2"/>
              <a:buChar char="Ø"/>
            </a:pPr>
            <a:r>
              <a:rPr lang="zh-TW" altLang="en-US" sz="2400" dirty="0">
                <a:latin typeface="標楷體" panose="03000509000000000000" pitchFamily="65" charset="-120"/>
                <a:ea typeface="標楷體" panose="03000509000000000000" pitchFamily="65" charset="-120"/>
              </a:rPr>
              <a:t>應約定</a:t>
            </a:r>
            <a:r>
              <a:rPr lang="en-US" altLang="zh-TW" sz="2400" dirty="0">
                <a:latin typeface="標楷體" panose="03000509000000000000" pitchFamily="65" charset="-120"/>
                <a:ea typeface="標楷體" panose="03000509000000000000" pitchFamily="65" charset="-120"/>
              </a:rPr>
              <a:t>§15</a:t>
            </a:r>
            <a:r>
              <a:rPr lang="zh-TW" altLang="en-US" sz="2400" dirty="0">
                <a:latin typeface="標楷體" panose="03000509000000000000" pitchFamily="65" charset="-120"/>
                <a:ea typeface="標楷體" panose="03000509000000000000" pitchFamily="65" charset="-120"/>
              </a:rPr>
              <a:t>「出租人於租賃住宅交付後，承租人占有中，縱將其所有權讓與第三人，本契約對於受讓人仍繼續存在。前項情形，出租人應移交押金及已預收之租金與受讓人，並以書面通知承租人。本契約如未經公證，其期限逾五年者，不適用第一項之規定。」</a:t>
            </a:r>
          </a:p>
        </p:txBody>
      </p:sp>
      <p:sp>
        <p:nvSpPr>
          <p:cNvPr id="3" name="標題 2"/>
          <p:cNvSpPr>
            <a:spLocks noGrp="1"/>
          </p:cNvSpPr>
          <p:nvPr>
            <p:ph type="title"/>
          </p:nvPr>
        </p:nvSpPr>
        <p:spPr>
          <a:xfrm>
            <a:off x="1630125" y="686257"/>
            <a:ext cx="5897700" cy="572700"/>
          </a:xfrm>
        </p:spPr>
        <p:txBody>
          <a:bodyPr>
            <a:noAutofit/>
          </a:bodyPr>
          <a:lstStyle/>
          <a:p>
            <a:r>
              <a:rPr lang="zh-TW" altLang="en-US" sz="3600" dirty="0">
                <a:latin typeface="標楷體" panose="03000509000000000000" pitchFamily="65" charset="-120"/>
                <a:ea typeface="標楷體" panose="03000509000000000000" pitchFamily="65" charset="-120"/>
              </a:rPr>
              <a:t>買賣不破租賃</a:t>
            </a:r>
          </a:p>
        </p:txBody>
      </p:sp>
    </p:spTree>
    <p:extLst>
      <p:ext uri="{BB962C8B-B14F-4D97-AF65-F5344CB8AC3E}">
        <p14:creationId xmlns:p14="http://schemas.microsoft.com/office/powerpoint/2010/main" val="19412972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Autofit/>
          </a:bodyPr>
          <a:lstStyle/>
          <a:p>
            <a:r>
              <a:rPr lang="zh-TW" altLang="en-US" sz="3600" dirty="0">
                <a:latin typeface="標楷體" panose="03000509000000000000" pitchFamily="65" charset="-120"/>
                <a:ea typeface="標楷體" panose="03000509000000000000" pitchFamily="65" charset="-120"/>
              </a:rPr>
              <a:t>租屋之修繕責任</a:t>
            </a:r>
          </a:p>
        </p:txBody>
      </p:sp>
      <p:sp>
        <p:nvSpPr>
          <p:cNvPr id="3" name="矩形 2"/>
          <p:cNvSpPr/>
          <p:nvPr/>
        </p:nvSpPr>
        <p:spPr>
          <a:xfrm>
            <a:off x="720000" y="1507112"/>
            <a:ext cx="7549115" cy="2677656"/>
          </a:xfrm>
          <a:prstGeom prst="rect">
            <a:avLst/>
          </a:prstGeom>
        </p:spPr>
        <p:txBody>
          <a:bodyPr wrap="square">
            <a:spAutoFit/>
          </a:bodyPr>
          <a:lstStyle/>
          <a:p>
            <a:pPr marL="342900" indent="-342900">
              <a:buFont typeface="Wingdings" panose="05000000000000000000" pitchFamily="2" charset="2"/>
              <a:buChar char="Ø"/>
            </a:pPr>
            <a:r>
              <a:rPr lang="zh-TW" altLang="en-US" sz="2400" dirty="0">
                <a:latin typeface="標楷體" panose="03000509000000000000" pitchFamily="65" charset="-120"/>
                <a:ea typeface="標楷體" panose="03000509000000000000" pitchFamily="65" charset="-120"/>
              </a:rPr>
              <a:t>民法</a:t>
            </a:r>
            <a:r>
              <a:rPr lang="en-US" altLang="zh-TW" sz="2400" dirty="0">
                <a:latin typeface="標楷體" panose="03000509000000000000" pitchFamily="65" charset="-120"/>
                <a:ea typeface="標楷體" panose="03000509000000000000" pitchFamily="65" charset="-120"/>
              </a:rPr>
              <a:t>§429</a:t>
            </a:r>
            <a:r>
              <a:rPr lang="zh-TW" altLang="en-US" sz="2400" dirty="0">
                <a:latin typeface="標楷體" panose="03000509000000000000" pitchFamily="65" charset="-120"/>
                <a:ea typeface="標楷體" panose="03000509000000000000" pitchFamily="65" charset="-120"/>
              </a:rPr>
              <a:t>「租賃物之修繕，除契約另有訂定或另有習慣外，由出租人負擔。」 </a:t>
            </a:r>
            <a:endParaRPr lang="en-US" altLang="zh-TW" sz="2400" dirty="0">
              <a:latin typeface="標楷體" panose="03000509000000000000" pitchFamily="65" charset="-120"/>
              <a:ea typeface="標楷體" panose="03000509000000000000" pitchFamily="65" charset="-120"/>
            </a:endParaRPr>
          </a:p>
          <a:p>
            <a:pPr marL="342900" indent="-342900">
              <a:buFont typeface="Wingdings" panose="05000000000000000000" pitchFamily="2" charset="2"/>
              <a:buChar char="Ø"/>
            </a:pPr>
            <a:r>
              <a:rPr lang="zh-TW" altLang="en-US" sz="2400" dirty="0">
                <a:latin typeface="標楷體" panose="03000509000000000000" pitchFamily="65" charset="-120"/>
                <a:ea typeface="標楷體" panose="03000509000000000000" pitchFamily="65" charset="-120"/>
              </a:rPr>
              <a:t>民法</a:t>
            </a:r>
            <a:r>
              <a:rPr lang="en-US" altLang="zh-TW" sz="2400" dirty="0">
                <a:latin typeface="標楷體" panose="03000509000000000000" pitchFamily="65" charset="-120"/>
                <a:ea typeface="標楷體" panose="03000509000000000000" pitchFamily="65" charset="-120"/>
              </a:rPr>
              <a:t>§430</a:t>
            </a:r>
            <a:r>
              <a:rPr lang="zh-TW" altLang="en-US" sz="2400" dirty="0">
                <a:latin typeface="標楷體" panose="03000509000000000000" pitchFamily="65" charset="-120"/>
                <a:ea typeface="標楷體" panose="03000509000000000000" pitchFamily="65" charset="-120"/>
              </a:rPr>
              <a:t>「租賃關係存續中，租賃物如有修繕之必要，應由出租人負擔者，承租人得定相當期限，催告出租人修繕，如出租人於其期限內不為修繕者，承租人得終止契約或自行修繕而請求出租人償還其費用或於租金中扣除之。」</a:t>
            </a:r>
          </a:p>
        </p:txBody>
      </p:sp>
    </p:spTree>
    <p:extLst>
      <p:ext uri="{BB962C8B-B14F-4D97-AF65-F5344CB8AC3E}">
        <p14:creationId xmlns:p14="http://schemas.microsoft.com/office/powerpoint/2010/main" val="367846288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794428" y="348614"/>
            <a:ext cx="6130200" cy="641700"/>
          </a:xfrm>
        </p:spPr>
        <p:txBody>
          <a:bodyPr>
            <a:noAutofit/>
          </a:bodyPr>
          <a:lstStyle/>
          <a:p>
            <a:r>
              <a:rPr lang="zh-TW" altLang="en-US" sz="3600" dirty="0">
                <a:latin typeface="標楷體" panose="03000509000000000000" pitchFamily="65" charset="-120"/>
                <a:ea typeface="標楷體" panose="03000509000000000000" pitchFamily="65" charset="-120"/>
              </a:rPr>
              <a:t>租屋之修繕責任</a:t>
            </a:r>
          </a:p>
        </p:txBody>
      </p:sp>
      <p:sp>
        <p:nvSpPr>
          <p:cNvPr id="3" name="矩形 2"/>
          <p:cNvSpPr/>
          <p:nvPr/>
        </p:nvSpPr>
        <p:spPr>
          <a:xfrm>
            <a:off x="709368" y="1107272"/>
            <a:ext cx="7549115" cy="3785652"/>
          </a:xfrm>
          <a:prstGeom prst="rect">
            <a:avLst/>
          </a:prstGeom>
        </p:spPr>
        <p:txBody>
          <a:bodyPr wrap="square">
            <a:spAutoFit/>
          </a:bodyPr>
          <a:lstStyle/>
          <a:p>
            <a:pPr marL="342900" indent="-342900">
              <a:buFont typeface="Wingdings" panose="05000000000000000000" pitchFamily="2" charset="2"/>
              <a:buChar char="Ø"/>
            </a:pPr>
            <a:r>
              <a:rPr lang="zh-TW" altLang="en-US" sz="2400" dirty="0">
                <a:solidFill>
                  <a:srgbClr val="FF0000"/>
                </a:solidFill>
                <a:latin typeface="標楷體" panose="03000509000000000000" pitchFamily="65" charset="-120"/>
                <a:ea typeface="標楷體" panose="03000509000000000000" pitchFamily="65" charset="-120"/>
              </a:rPr>
              <a:t>應約定</a:t>
            </a:r>
            <a:r>
              <a:rPr lang="en-US" altLang="zh-TW" sz="2400" dirty="0">
                <a:solidFill>
                  <a:srgbClr val="FF0000"/>
                </a:solidFill>
                <a:latin typeface="標楷體" panose="03000509000000000000" pitchFamily="65" charset="-120"/>
                <a:ea typeface="標楷體" panose="03000509000000000000" pitchFamily="65" charset="-120"/>
              </a:rPr>
              <a:t>§8</a:t>
            </a:r>
            <a:r>
              <a:rPr lang="zh-TW" altLang="en-US" sz="2400" dirty="0">
                <a:latin typeface="標楷體" panose="03000509000000000000" pitchFamily="65" charset="-120"/>
                <a:ea typeface="標楷體" panose="03000509000000000000" pitchFamily="65" charset="-120"/>
              </a:rPr>
              <a:t>「租賃住宅或附屬設備損壞時，應由出租人負責修繕。但租賃雙方另有約定、習慣或因可歸責於承租人之事由者，不在此限。</a:t>
            </a:r>
            <a:endParaRPr lang="en-US" altLang="zh-TW" sz="2400" dirty="0">
              <a:latin typeface="標楷體" panose="03000509000000000000" pitchFamily="65" charset="-120"/>
              <a:ea typeface="標楷體" panose="03000509000000000000" pitchFamily="65" charset="-120"/>
            </a:endParaRPr>
          </a:p>
          <a:p>
            <a:r>
              <a:rPr lang="zh-TW" altLang="en-US" sz="2400" dirty="0">
                <a:latin typeface="標楷體" panose="03000509000000000000" pitchFamily="65" charset="-120"/>
                <a:ea typeface="標楷體" panose="03000509000000000000" pitchFamily="65" charset="-120"/>
              </a:rPr>
              <a:t>　前項由出租人負責修繕者，如出租人未於承租人所定　</a:t>
            </a:r>
            <a:endParaRPr lang="en-US" altLang="zh-TW" sz="2400" dirty="0">
              <a:latin typeface="標楷體" panose="03000509000000000000" pitchFamily="65" charset="-120"/>
              <a:ea typeface="標楷體" panose="03000509000000000000" pitchFamily="65" charset="-120"/>
            </a:endParaRPr>
          </a:p>
          <a:p>
            <a:r>
              <a:rPr lang="zh-TW" altLang="en-US" sz="2400" dirty="0">
                <a:latin typeface="標楷體" panose="03000509000000000000" pitchFamily="65" charset="-120"/>
                <a:ea typeface="標楷體" panose="03000509000000000000" pitchFamily="65" charset="-120"/>
              </a:rPr>
              <a:t>　相當期限內修繕時，承租人得自行修繕，並請求出租</a:t>
            </a:r>
            <a:endParaRPr lang="en-US" altLang="zh-TW" sz="2400" dirty="0">
              <a:latin typeface="標楷體" panose="03000509000000000000" pitchFamily="65" charset="-120"/>
              <a:ea typeface="標楷體" panose="03000509000000000000" pitchFamily="65" charset="-120"/>
            </a:endParaRPr>
          </a:p>
          <a:p>
            <a:r>
              <a:rPr lang="zh-TW" altLang="en-US" sz="2400" dirty="0">
                <a:latin typeface="標楷體" panose="03000509000000000000" pitchFamily="65" charset="-120"/>
                <a:ea typeface="標楷體" panose="03000509000000000000" pitchFamily="65" charset="-120"/>
              </a:rPr>
              <a:t>　人償還其費用或於第三點約定之租金中扣除。</a:t>
            </a:r>
            <a:endParaRPr lang="en-US" altLang="zh-TW" sz="2400" dirty="0">
              <a:latin typeface="標楷體" panose="03000509000000000000" pitchFamily="65" charset="-120"/>
              <a:ea typeface="標楷體" panose="03000509000000000000" pitchFamily="65" charset="-120"/>
            </a:endParaRPr>
          </a:p>
          <a:p>
            <a:r>
              <a:rPr lang="zh-TW" altLang="en-US" sz="2400" dirty="0">
                <a:latin typeface="標楷體" panose="03000509000000000000" pitchFamily="65" charset="-120"/>
                <a:ea typeface="標楷體" panose="03000509000000000000" pitchFamily="65" charset="-120"/>
              </a:rPr>
              <a:t>　出租人為修繕租賃住宅所為之必要行為，承租人不得</a:t>
            </a:r>
            <a:endParaRPr lang="en-US" altLang="zh-TW" sz="2400" dirty="0">
              <a:latin typeface="標楷體" panose="03000509000000000000" pitchFamily="65" charset="-120"/>
              <a:ea typeface="標楷體" panose="03000509000000000000" pitchFamily="65" charset="-120"/>
            </a:endParaRPr>
          </a:p>
          <a:p>
            <a:r>
              <a:rPr lang="zh-TW" altLang="en-US" sz="2400" dirty="0">
                <a:latin typeface="標楷體" panose="03000509000000000000" pitchFamily="65" charset="-120"/>
                <a:ea typeface="標楷體" panose="03000509000000000000" pitchFamily="65" charset="-120"/>
              </a:rPr>
              <a:t>　拒絕。前項出租人於修繕期間，致租賃標的全部或一</a:t>
            </a:r>
            <a:endParaRPr lang="en-US" altLang="zh-TW" sz="2400" dirty="0">
              <a:latin typeface="標楷體" panose="03000509000000000000" pitchFamily="65" charset="-120"/>
              <a:ea typeface="標楷體" panose="03000509000000000000" pitchFamily="65" charset="-120"/>
            </a:endParaRPr>
          </a:p>
          <a:p>
            <a:r>
              <a:rPr lang="zh-TW" altLang="en-US" sz="2400" dirty="0">
                <a:latin typeface="標楷體" panose="03000509000000000000" pitchFamily="65" charset="-120"/>
                <a:ea typeface="標楷體" panose="03000509000000000000" pitchFamily="65" charset="-120"/>
              </a:rPr>
              <a:t>　部不能居住使用者，承租人得請求出租人扣除該期間　</a:t>
            </a:r>
            <a:endParaRPr lang="en-US" altLang="zh-TW" sz="2400" dirty="0">
              <a:latin typeface="標楷體" panose="03000509000000000000" pitchFamily="65" charset="-120"/>
              <a:ea typeface="標楷體" panose="03000509000000000000" pitchFamily="65" charset="-120"/>
            </a:endParaRPr>
          </a:p>
          <a:p>
            <a:r>
              <a:rPr lang="zh-TW" altLang="en-US" sz="2400" dirty="0">
                <a:latin typeface="標楷體" panose="03000509000000000000" pitchFamily="65" charset="-120"/>
                <a:ea typeface="標楷體" panose="03000509000000000000" pitchFamily="65" charset="-120"/>
              </a:rPr>
              <a:t>　全部或一部之租金。」 ★</a:t>
            </a:r>
            <a:r>
              <a:rPr lang="zh-TW" altLang="en-US" sz="2400" dirty="0">
                <a:solidFill>
                  <a:srgbClr val="FF0000"/>
                </a:solidFill>
                <a:latin typeface="標楷體" panose="03000509000000000000" pitchFamily="65" charset="-120"/>
                <a:ea typeface="標楷體" panose="03000509000000000000" pitchFamily="65" charset="-120"/>
              </a:rPr>
              <a:t>應約定附件</a:t>
            </a:r>
            <a:r>
              <a:rPr lang="en-US" altLang="zh-TW" sz="2400" dirty="0">
                <a:solidFill>
                  <a:srgbClr val="FF0000"/>
                </a:solidFill>
                <a:latin typeface="標楷體" panose="03000509000000000000" pitchFamily="65" charset="-120"/>
                <a:ea typeface="標楷體" panose="03000509000000000000" pitchFamily="65" charset="-120"/>
              </a:rPr>
              <a:t>3</a:t>
            </a:r>
            <a:endParaRPr lang="zh-TW" altLang="en-US" sz="2400" dirty="0">
              <a:solidFill>
                <a:srgbClr val="FF0000"/>
              </a:solidFill>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210906283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字版面配置區 1"/>
          <p:cNvSpPr>
            <a:spLocks noGrp="1"/>
          </p:cNvSpPr>
          <p:nvPr>
            <p:ph type="body" idx="1"/>
          </p:nvPr>
        </p:nvSpPr>
        <p:spPr/>
        <p:txBody>
          <a:bodyPr>
            <a:normAutofit/>
          </a:bodyPr>
          <a:lstStyle/>
          <a:p>
            <a:pPr marL="177800" indent="0">
              <a:buNone/>
            </a:pPr>
            <a:r>
              <a:rPr lang="zh-TW" altLang="en-US" sz="2400" dirty="0">
                <a:latin typeface="標楷體" panose="03000509000000000000" pitchFamily="65" charset="-120"/>
                <a:ea typeface="標楷體" panose="03000509000000000000" pitchFamily="65" charset="-120"/>
              </a:rPr>
              <a:t>一</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任意終止租約約定</a:t>
            </a:r>
            <a:r>
              <a:rPr lang="en-US" altLang="zh-TW" sz="2400" dirty="0">
                <a:latin typeface="標楷體" panose="03000509000000000000" pitchFamily="65" charset="-120"/>
                <a:ea typeface="標楷體" panose="03000509000000000000" pitchFamily="65" charset="-120"/>
              </a:rPr>
              <a:t>: </a:t>
            </a:r>
          </a:p>
          <a:p>
            <a:pPr marL="177800" indent="0">
              <a:buNone/>
            </a:pPr>
            <a:r>
              <a:rPr lang="zh-TW" altLang="en-US" sz="2400" dirty="0">
                <a:solidFill>
                  <a:srgbClr val="FF0000"/>
                </a:solidFill>
                <a:latin typeface="標楷體" panose="03000509000000000000" pitchFamily="65" charset="-120"/>
                <a:ea typeface="標楷體" panose="03000509000000000000" pitchFamily="65" charset="-120"/>
              </a:rPr>
              <a:t>應約定</a:t>
            </a:r>
            <a:r>
              <a:rPr lang="en-US" altLang="zh-TW" sz="2400" dirty="0">
                <a:solidFill>
                  <a:srgbClr val="FF0000"/>
                </a:solidFill>
                <a:latin typeface="標楷體" panose="03000509000000000000" pitchFamily="65" charset="-120"/>
                <a:ea typeface="標楷體" panose="03000509000000000000" pitchFamily="65" charset="-120"/>
              </a:rPr>
              <a:t>§13</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「本契約於期限屆滿前，除依第十六點及第十七點規定得</a:t>
            </a:r>
            <a:r>
              <a:rPr lang="zh-TW" altLang="en-US" sz="2400" dirty="0">
                <a:solidFill>
                  <a:srgbClr val="FF0000"/>
                </a:solidFill>
                <a:latin typeface="標楷體" panose="03000509000000000000" pitchFamily="65" charset="-120"/>
                <a:ea typeface="標楷體" panose="03000509000000000000" pitchFamily="65" charset="-120"/>
              </a:rPr>
              <a:t>提前終止租約</a:t>
            </a:r>
            <a:r>
              <a:rPr lang="zh-TW" altLang="en-US" sz="2400" dirty="0">
                <a:latin typeface="標楷體" panose="03000509000000000000" pitchFamily="65" charset="-120"/>
                <a:ea typeface="標楷體" panose="03000509000000000000" pitchFamily="65" charset="-120"/>
              </a:rPr>
              <a:t>外</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租賃雙方□得□不得任意終止租約。 </a:t>
            </a:r>
            <a:endParaRPr lang="en-US" altLang="zh-TW" sz="2400" dirty="0">
              <a:latin typeface="標楷體" panose="03000509000000000000" pitchFamily="65" charset="-120"/>
              <a:ea typeface="標楷體" panose="03000509000000000000" pitchFamily="65" charset="-120"/>
            </a:endParaRPr>
          </a:p>
          <a:p>
            <a:pPr marL="177800" indent="0">
              <a:buNone/>
            </a:pPr>
            <a:endParaRPr lang="en-US" altLang="zh-TW" sz="2400" dirty="0">
              <a:latin typeface="標楷體" panose="03000509000000000000" pitchFamily="65" charset="-120"/>
              <a:ea typeface="標楷體" panose="03000509000000000000" pitchFamily="65" charset="-120"/>
            </a:endParaRPr>
          </a:p>
          <a:p>
            <a:pPr marL="177800" indent="0">
              <a:buNone/>
            </a:pPr>
            <a:r>
              <a:rPr lang="zh-TW" altLang="en-US" sz="2400" dirty="0">
                <a:latin typeface="標楷體" panose="03000509000000000000" pitchFamily="65" charset="-120"/>
                <a:ea typeface="標楷體" panose="03000509000000000000" pitchFamily="65" charset="-120"/>
              </a:rPr>
              <a:t>依約定得終止租約者，租賃之一方應至少於終止前一個月通知他方。一方未為先期通知而逕行終止租約者，應賠償他方最高不得超過一個月租金額之違約金。</a:t>
            </a:r>
          </a:p>
        </p:txBody>
      </p:sp>
      <p:sp>
        <p:nvSpPr>
          <p:cNvPr id="3" name="標題 2"/>
          <p:cNvSpPr>
            <a:spLocks noGrp="1"/>
          </p:cNvSpPr>
          <p:nvPr>
            <p:ph type="title"/>
          </p:nvPr>
        </p:nvSpPr>
        <p:spPr/>
        <p:txBody>
          <a:bodyPr>
            <a:noAutofit/>
          </a:bodyPr>
          <a:lstStyle/>
          <a:p>
            <a:r>
              <a:rPr lang="zh-TW" altLang="en-US" sz="3600" dirty="0">
                <a:latin typeface="標楷體" panose="03000509000000000000" pitchFamily="65" charset="-120"/>
                <a:ea typeface="標楷體" panose="03000509000000000000" pitchFamily="65" charset="-120"/>
              </a:rPr>
              <a:t>履約時</a:t>
            </a:r>
            <a:r>
              <a:rPr lang="en-US" altLang="zh-TW" sz="3600" dirty="0">
                <a:latin typeface="標楷體" panose="03000509000000000000" pitchFamily="65" charset="-120"/>
                <a:ea typeface="標楷體" panose="03000509000000000000" pitchFamily="65" charset="-120"/>
              </a:rPr>
              <a:t>-</a:t>
            </a:r>
            <a:r>
              <a:rPr lang="zh-TW" altLang="en-US" sz="3600" dirty="0">
                <a:latin typeface="標楷體" panose="03000509000000000000" pitchFamily="65" charset="-120"/>
                <a:ea typeface="標楷體" panose="03000509000000000000" pitchFamily="65" charset="-120"/>
              </a:rPr>
              <a:t>承租人終止事由</a:t>
            </a:r>
          </a:p>
        </p:txBody>
      </p:sp>
    </p:spTree>
    <p:extLst>
      <p:ext uri="{BB962C8B-B14F-4D97-AF65-F5344CB8AC3E}">
        <p14:creationId xmlns:p14="http://schemas.microsoft.com/office/powerpoint/2010/main" val="257462744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800"/>
        <p:cNvGrpSpPr/>
        <p:nvPr/>
      </p:nvGrpSpPr>
      <p:grpSpPr>
        <a:xfrm>
          <a:off x="0" y="0"/>
          <a:ext cx="0" cy="0"/>
          <a:chOff x="0" y="0"/>
          <a:chExt cx="0" cy="0"/>
        </a:xfrm>
      </p:grpSpPr>
      <p:sp>
        <p:nvSpPr>
          <p:cNvPr id="2801" name="Google Shape;2801;p56"/>
          <p:cNvSpPr txBox="1">
            <a:spLocks noGrp="1"/>
          </p:cNvSpPr>
          <p:nvPr>
            <p:ph type="title"/>
          </p:nvPr>
        </p:nvSpPr>
        <p:spPr>
          <a:xfrm>
            <a:off x="1154514" y="279575"/>
            <a:ext cx="3775800" cy="1127100"/>
          </a:xfrm>
          <a:prstGeom prst="rect">
            <a:avLst/>
          </a:prstGeom>
        </p:spPr>
        <p:txBody>
          <a:bodyPr spcFirstLastPara="1" wrap="square" lIns="91425" tIns="91425" rIns="91425" bIns="91425" anchor="t" anchorCtr="0">
            <a:normAutofit/>
          </a:bodyPr>
          <a:lstStyle/>
          <a:p>
            <a:pPr lvl="0"/>
            <a:r>
              <a:rPr lang="zh-TW" altLang="en-US" sz="3600" dirty="0">
                <a:latin typeface="標楷體" panose="03000509000000000000" pitchFamily="65" charset="-120"/>
                <a:ea typeface="標楷體" panose="03000509000000000000" pitchFamily="65" charset="-120"/>
              </a:rPr>
              <a:t>常見詐騙手法</a:t>
            </a:r>
            <a:endParaRPr sz="3600" dirty="0">
              <a:latin typeface="標楷體" panose="03000509000000000000" pitchFamily="65" charset="-120"/>
              <a:ea typeface="標楷體" panose="03000509000000000000" pitchFamily="65" charset="-120"/>
            </a:endParaRPr>
          </a:p>
        </p:txBody>
      </p:sp>
      <p:grpSp>
        <p:nvGrpSpPr>
          <p:cNvPr id="2802" name="Google Shape;2802;p56"/>
          <p:cNvGrpSpPr/>
          <p:nvPr/>
        </p:nvGrpSpPr>
        <p:grpSpPr>
          <a:xfrm>
            <a:off x="7382562" y="2214007"/>
            <a:ext cx="2363508" cy="2757625"/>
            <a:chOff x="1964900" y="707375"/>
            <a:chExt cx="3662650" cy="4273400"/>
          </a:xfrm>
        </p:grpSpPr>
        <p:sp>
          <p:nvSpPr>
            <p:cNvPr id="2803" name="Google Shape;2803;p56"/>
            <p:cNvSpPr/>
            <p:nvPr/>
          </p:nvSpPr>
          <p:spPr>
            <a:xfrm>
              <a:off x="2234275" y="1001150"/>
              <a:ext cx="1185025" cy="858975"/>
            </a:xfrm>
            <a:custGeom>
              <a:avLst/>
              <a:gdLst/>
              <a:ahLst/>
              <a:cxnLst/>
              <a:rect l="l" t="t" r="r" b="b"/>
              <a:pathLst>
                <a:path w="47401" h="34359" extrusionOk="0">
                  <a:moveTo>
                    <a:pt x="44699" y="1"/>
                  </a:moveTo>
                  <a:cubicBezTo>
                    <a:pt x="29254" y="1135"/>
                    <a:pt x="12376" y="3170"/>
                    <a:pt x="0" y="7907"/>
                  </a:cubicBezTo>
                  <a:lnTo>
                    <a:pt x="3903" y="34359"/>
                  </a:lnTo>
                  <a:cubicBezTo>
                    <a:pt x="3903" y="34359"/>
                    <a:pt x="26291" y="26356"/>
                    <a:pt x="45406" y="26356"/>
                  </a:cubicBezTo>
                  <a:cubicBezTo>
                    <a:pt x="46075" y="26356"/>
                    <a:pt x="46740" y="26366"/>
                    <a:pt x="47401" y="26386"/>
                  </a:cubicBezTo>
                  <a:lnTo>
                    <a:pt x="44699" y="1"/>
                  </a:ln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04" name="Google Shape;2804;p56"/>
            <p:cNvSpPr/>
            <p:nvPr/>
          </p:nvSpPr>
          <p:spPr>
            <a:xfrm>
              <a:off x="2234275" y="1001150"/>
              <a:ext cx="1185025" cy="858975"/>
            </a:xfrm>
            <a:custGeom>
              <a:avLst/>
              <a:gdLst/>
              <a:ahLst/>
              <a:cxnLst/>
              <a:rect l="l" t="t" r="r" b="b"/>
              <a:pathLst>
                <a:path w="47401" h="34359" extrusionOk="0">
                  <a:moveTo>
                    <a:pt x="44699" y="1"/>
                  </a:moveTo>
                  <a:cubicBezTo>
                    <a:pt x="29254" y="1135"/>
                    <a:pt x="12376" y="3170"/>
                    <a:pt x="0" y="7907"/>
                  </a:cubicBezTo>
                  <a:lnTo>
                    <a:pt x="3903" y="34359"/>
                  </a:lnTo>
                  <a:cubicBezTo>
                    <a:pt x="3903" y="34359"/>
                    <a:pt x="26291" y="26356"/>
                    <a:pt x="45406" y="26356"/>
                  </a:cubicBezTo>
                  <a:cubicBezTo>
                    <a:pt x="46075" y="26356"/>
                    <a:pt x="46740" y="26366"/>
                    <a:pt x="47401" y="26386"/>
                  </a:cubicBezTo>
                  <a:lnTo>
                    <a:pt x="44699"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05" name="Google Shape;2805;p56"/>
            <p:cNvSpPr/>
            <p:nvPr/>
          </p:nvSpPr>
          <p:spPr>
            <a:xfrm>
              <a:off x="2331000" y="1235500"/>
              <a:ext cx="993225" cy="526225"/>
            </a:xfrm>
            <a:custGeom>
              <a:avLst/>
              <a:gdLst/>
              <a:ahLst/>
              <a:cxnLst/>
              <a:rect l="l" t="t" r="r" b="b"/>
              <a:pathLst>
                <a:path w="39729" h="21049" extrusionOk="0">
                  <a:moveTo>
                    <a:pt x="39729" y="13510"/>
                  </a:moveTo>
                  <a:lnTo>
                    <a:pt x="39562" y="13543"/>
                  </a:lnTo>
                  <a:lnTo>
                    <a:pt x="39505" y="13553"/>
                  </a:lnTo>
                  <a:lnTo>
                    <a:pt x="39505" y="13553"/>
                  </a:lnTo>
                  <a:lnTo>
                    <a:pt x="39629" y="13543"/>
                  </a:lnTo>
                  <a:lnTo>
                    <a:pt x="39729" y="13510"/>
                  </a:lnTo>
                  <a:close/>
                  <a:moveTo>
                    <a:pt x="1" y="0"/>
                  </a:moveTo>
                  <a:cubicBezTo>
                    <a:pt x="1" y="34"/>
                    <a:pt x="1" y="67"/>
                    <a:pt x="1" y="134"/>
                  </a:cubicBezTo>
                  <a:cubicBezTo>
                    <a:pt x="34" y="200"/>
                    <a:pt x="34" y="300"/>
                    <a:pt x="34" y="434"/>
                  </a:cubicBezTo>
                  <a:cubicBezTo>
                    <a:pt x="101" y="701"/>
                    <a:pt x="167" y="1068"/>
                    <a:pt x="234" y="1568"/>
                  </a:cubicBezTo>
                  <a:cubicBezTo>
                    <a:pt x="434" y="2569"/>
                    <a:pt x="668" y="4070"/>
                    <a:pt x="1001" y="5904"/>
                  </a:cubicBezTo>
                  <a:cubicBezTo>
                    <a:pt x="1602" y="9640"/>
                    <a:pt x="2436" y="14878"/>
                    <a:pt x="3270" y="20915"/>
                  </a:cubicBezTo>
                  <a:lnTo>
                    <a:pt x="3270" y="21049"/>
                  </a:lnTo>
                  <a:lnTo>
                    <a:pt x="3370" y="21015"/>
                  </a:lnTo>
                  <a:cubicBezTo>
                    <a:pt x="5771" y="20281"/>
                    <a:pt x="8373" y="19548"/>
                    <a:pt x="11109" y="18847"/>
                  </a:cubicBezTo>
                  <a:cubicBezTo>
                    <a:pt x="17747" y="17112"/>
                    <a:pt x="24485" y="15711"/>
                    <a:pt x="31290" y="14677"/>
                  </a:cubicBezTo>
                  <a:cubicBezTo>
                    <a:pt x="32591" y="14444"/>
                    <a:pt x="33758" y="14310"/>
                    <a:pt x="34825" y="14144"/>
                  </a:cubicBezTo>
                  <a:cubicBezTo>
                    <a:pt x="35860" y="14010"/>
                    <a:pt x="36760" y="13910"/>
                    <a:pt x="37494" y="13810"/>
                  </a:cubicBezTo>
                  <a:lnTo>
                    <a:pt x="39162" y="13610"/>
                  </a:lnTo>
                  <a:lnTo>
                    <a:pt x="39505" y="13553"/>
                  </a:lnTo>
                  <a:lnTo>
                    <a:pt x="39505" y="13553"/>
                  </a:lnTo>
                  <a:lnTo>
                    <a:pt x="39195" y="13577"/>
                  </a:lnTo>
                  <a:lnTo>
                    <a:pt x="37494" y="13743"/>
                  </a:lnTo>
                  <a:cubicBezTo>
                    <a:pt x="36760" y="13810"/>
                    <a:pt x="35860" y="13910"/>
                    <a:pt x="34825" y="14077"/>
                  </a:cubicBezTo>
                  <a:cubicBezTo>
                    <a:pt x="33791" y="14210"/>
                    <a:pt x="32591" y="14344"/>
                    <a:pt x="31290" y="14544"/>
                  </a:cubicBezTo>
                  <a:cubicBezTo>
                    <a:pt x="24485" y="15545"/>
                    <a:pt x="17747" y="16912"/>
                    <a:pt x="11075" y="18647"/>
                  </a:cubicBezTo>
                  <a:cubicBezTo>
                    <a:pt x="8383" y="19336"/>
                    <a:pt x="5821" y="20026"/>
                    <a:pt x="3451" y="20779"/>
                  </a:cubicBezTo>
                  <a:lnTo>
                    <a:pt x="3451" y="20779"/>
                  </a:lnTo>
                  <a:cubicBezTo>
                    <a:pt x="2623" y="14733"/>
                    <a:pt x="1797" y="9579"/>
                    <a:pt x="1135" y="5904"/>
                  </a:cubicBezTo>
                  <a:cubicBezTo>
                    <a:pt x="801" y="4036"/>
                    <a:pt x="534" y="2569"/>
                    <a:pt x="334" y="1568"/>
                  </a:cubicBezTo>
                  <a:cubicBezTo>
                    <a:pt x="234" y="1068"/>
                    <a:pt x="134" y="701"/>
                    <a:pt x="101" y="401"/>
                  </a:cubicBezTo>
                  <a:cubicBezTo>
                    <a:pt x="67" y="300"/>
                    <a:pt x="34" y="200"/>
                    <a:pt x="34" y="100"/>
                  </a:cubicBezTo>
                  <a:cubicBezTo>
                    <a:pt x="34" y="67"/>
                    <a:pt x="1" y="34"/>
                    <a:pt x="1" y="0"/>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06" name="Google Shape;2806;p56"/>
            <p:cNvSpPr/>
            <p:nvPr/>
          </p:nvSpPr>
          <p:spPr>
            <a:xfrm>
              <a:off x="2371875" y="1299925"/>
              <a:ext cx="966550" cy="267650"/>
            </a:xfrm>
            <a:custGeom>
              <a:avLst/>
              <a:gdLst/>
              <a:ahLst/>
              <a:cxnLst/>
              <a:rect l="l" t="t" r="r" b="b"/>
              <a:pathLst>
                <a:path w="38662" h="10706" extrusionOk="0">
                  <a:moveTo>
                    <a:pt x="33107" y="0"/>
                  </a:moveTo>
                  <a:cubicBezTo>
                    <a:pt x="32957" y="0"/>
                    <a:pt x="32807" y="8"/>
                    <a:pt x="32657" y="25"/>
                  </a:cubicBezTo>
                  <a:cubicBezTo>
                    <a:pt x="31990" y="92"/>
                    <a:pt x="31356" y="359"/>
                    <a:pt x="30822" y="726"/>
                  </a:cubicBezTo>
                  <a:cubicBezTo>
                    <a:pt x="30255" y="1159"/>
                    <a:pt x="29755" y="1693"/>
                    <a:pt x="29388" y="2293"/>
                  </a:cubicBezTo>
                  <a:cubicBezTo>
                    <a:pt x="28554" y="3528"/>
                    <a:pt x="28020" y="4995"/>
                    <a:pt x="27386" y="6530"/>
                  </a:cubicBezTo>
                  <a:cubicBezTo>
                    <a:pt x="27086" y="7297"/>
                    <a:pt x="26619" y="7964"/>
                    <a:pt x="25985" y="8531"/>
                  </a:cubicBezTo>
                  <a:cubicBezTo>
                    <a:pt x="25652" y="8765"/>
                    <a:pt x="25285" y="8965"/>
                    <a:pt x="24885" y="9065"/>
                  </a:cubicBezTo>
                  <a:cubicBezTo>
                    <a:pt x="24773" y="9082"/>
                    <a:pt x="24660" y="9090"/>
                    <a:pt x="24549" y="9090"/>
                  </a:cubicBezTo>
                  <a:cubicBezTo>
                    <a:pt x="24229" y="9090"/>
                    <a:pt x="23914" y="9022"/>
                    <a:pt x="23617" y="8898"/>
                  </a:cubicBezTo>
                  <a:cubicBezTo>
                    <a:pt x="22816" y="8498"/>
                    <a:pt x="22083" y="7931"/>
                    <a:pt x="21549" y="7230"/>
                  </a:cubicBezTo>
                  <a:cubicBezTo>
                    <a:pt x="20915" y="6563"/>
                    <a:pt x="20215" y="5863"/>
                    <a:pt x="19281" y="5529"/>
                  </a:cubicBezTo>
                  <a:cubicBezTo>
                    <a:pt x="18919" y="5413"/>
                    <a:pt x="18547" y="5356"/>
                    <a:pt x="18176" y="5356"/>
                  </a:cubicBezTo>
                  <a:cubicBezTo>
                    <a:pt x="17591" y="5356"/>
                    <a:pt x="17010" y="5497"/>
                    <a:pt x="16479" y="5763"/>
                  </a:cubicBezTo>
                  <a:cubicBezTo>
                    <a:pt x="16045" y="5963"/>
                    <a:pt x="15678" y="6263"/>
                    <a:pt x="15344" y="6630"/>
                  </a:cubicBezTo>
                  <a:cubicBezTo>
                    <a:pt x="15078" y="6963"/>
                    <a:pt x="14811" y="7364"/>
                    <a:pt x="14644" y="7797"/>
                  </a:cubicBezTo>
                  <a:cubicBezTo>
                    <a:pt x="14244" y="8598"/>
                    <a:pt x="13943" y="9432"/>
                    <a:pt x="13310" y="9999"/>
                  </a:cubicBezTo>
                  <a:cubicBezTo>
                    <a:pt x="13009" y="10266"/>
                    <a:pt x="12642" y="10466"/>
                    <a:pt x="12242" y="10499"/>
                  </a:cubicBezTo>
                  <a:cubicBezTo>
                    <a:pt x="12191" y="10503"/>
                    <a:pt x="12140" y="10506"/>
                    <a:pt x="12090" y="10506"/>
                  </a:cubicBezTo>
                  <a:cubicBezTo>
                    <a:pt x="11741" y="10506"/>
                    <a:pt x="11399" y="10407"/>
                    <a:pt x="11108" y="10232"/>
                  </a:cubicBezTo>
                  <a:cubicBezTo>
                    <a:pt x="10408" y="9865"/>
                    <a:pt x="9807" y="9298"/>
                    <a:pt x="9440" y="8631"/>
                  </a:cubicBezTo>
                  <a:cubicBezTo>
                    <a:pt x="9073" y="7964"/>
                    <a:pt x="8773" y="7297"/>
                    <a:pt x="8506" y="6596"/>
                  </a:cubicBezTo>
                  <a:cubicBezTo>
                    <a:pt x="8273" y="5929"/>
                    <a:pt x="7972" y="5262"/>
                    <a:pt x="7572" y="4662"/>
                  </a:cubicBezTo>
                  <a:cubicBezTo>
                    <a:pt x="7205" y="4128"/>
                    <a:pt x="6705" y="3661"/>
                    <a:pt x="6138" y="3361"/>
                  </a:cubicBezTo>
                  <a:cubicBezTo>
                    <a:pt x="5596" y="3064"/>
                    <a:pt x="5008" y="2922"/>
                    <a:pt x="4417" y="2922"/>
                  </a:cubicBezTo>
                  <a:cubicBezTo>
                    <a:pt x="3881" y="2922"/>
                    <a:pt x="3343" y="3039"/>
                    <a:pt x="2835" y="3261"/>
                  </a:cubicBezTo>
                  <a:cubicBezTo>
                    <a:pt x="2068" y="3594"/>
                    <a:pt x="1368" y="4128"/>
                    <a:pt x="801" y="4795"/>
                  </a:cubicBezTo>
                  <a:cubicBezTo>
                    <a:pt x="467" y="5195"/>
                    <a:pt x="200" y="5696"/>
                    <a:pt x="67" y="6196"/>
                  </a:cubicBezTo>
                  <a:cubicBezTo>
                    <a:pt x="33" y="6396"/>
                    <a:pt x="0" y="6563"/>
                    <a:pt x="0" y="6763"/>
                  </a:cubicBezTo>
                  <a:cubicBezTo>
                    <a:pt x="0" y="6763"/>
                    <a:pt x="0" y="6563"/>
                    <a:pt x="134" y="6230"/>
                  </a:cubicBezTo>
                  <a:cubicBezTo>
                    <a:pt x="267" y="5696"/>
                    <a:pt x="534" y="5229"/>
                    <a:pt x="867" y="4829"/>
                  </a:cubicBezTo>
                  <a:cubicBezTo>
                    <a:pt x="1434" y="4195"/>
                    <a:pt x="2102" y="3694"/>
                    <a:pt x="2902" y="3394"/>
                  </a:cubicBezTo>
                  <a:cubicBezTo>
                    <a:pt x="3369" y="3176"/>
                    <a:pt x="3872" y="3067"/>
                    <a:pt x="4378" y="3067"/>
                  </a:cubicBezTo>
                  <a:cubicBezTo>
                    <a:pt x="4956" y="3067"/>
                    <a:pt x="5537" y="3210"/>
                    <a:pt x="6071" y="3494"/>
                  </a:cubicBezTo>
                  <a:cubicBezTo>
                    <a:pt x="6605" y="3794"/>
                    <a:pt x="7105" y="4228"/>
                    <a:pt x="7439" y="4762"/>
                  </a:cubicBezTo>
                  <a:cubicBezTo>
                    <a:pt x="7806" y="5362"/>
                    <a:pt x="8106" y="5996"/>
                    <a:pt x="8339" y="6630"/>
                  </a:cubicBezTo>
                  <a:cubicBezTo>
                    <a:pt x="8606" y="7364"/>
                    <a:pt x="8906" y="8064"/>
                    <a:pt x="9273" y="8731"/>
                  </a:cubicBezTo>
                  <a:cubicBezTo>
                    <a:pt x="9674" y="9432"/>
                    <a:pt x="10274" y="10032"/>
                    <a:pt x="10975" y="10433"/>
                  </a:cubicBezTo>
                  <a:cubicBezTo>
                    <a:pt x="11324" y="10607"/>
                    <a:pt x="11699" y="10706"/>
                    <a:pt x="12077" y="10706"/>
                  </a:cubicBezTo>
                  <a:cubicBezTo>
                    <a:pt x="12132" y="10706"/>
                    <a:pt x="12187" y="10704"/>
                    <a:pt x="12242" y="10699"/>
                  </a:cubicBezTo>
                  <a:cubicBezTo>
                    <a:pt x="12676" y="10666"/>
                    <a:pt x="13109" y="10466"/>
                    <a:pt x="13443" y="10166"/>
                  </a:cubicBezTo>
                  <a:cubicBezTo>
                    <a:pt x="14110" y="9565"/>
                    <a:pt x="14410" y="8665"/>
                    <a:pt x="14811" y="7897"/>
                  </a:cubicBezTo>
                  <a:cubicBezTo>
                    <a:pt x="14977" y="7497"/>
                    <a:pt x="15211" y="7097"/>
                    <a:pt x="15511" y="6763"/>
                  </a:cubicBezTo>
                  <a:cubicBezTo>
                    <a:pt x="15778" y="6430"/>
                    <a:pt x="16145" y="6163"/>
                    <a:pt x="16545" y="5963"/>
                  </a:cubicBezTo>
                  <a:cubicBezTo>
                    <a:pt x="17052" y="5699"/>
                    <a:pt x="17596" y="5571"/>
                    <a:pt x="18139" y="5571"/>
                  </a:cubicBezTo>
                  <a:cubicBezTo>
                    <a:pt x="18490" y="5571"/>
                    <a:pt x="18840" y="5624"/>
                    <a:pt x="19180" y="5729"/>
                  </a:cubicBezTo>
                  <a:cubicBezTo>
                    <a:pt x="20982" y="6363"/>
                    <a:pt x="21749" y="8364"/>
                    <a:pt x="23517" y="9065"/>
                  </a:cubicBezTo>
                  <a:cubicBezTo>
                    <a:pt x="23819" y="9204"/>
                    <a:pt x="24138" y="9263"/>
                    <a:pt x="24461" y="9263"/>
                  </a:cubicBezTo>
                  <a:cubicBezTo>
                    <a:pt x="24602" y="9263"/>
                    <a:pt x="24743" y="9252"/>
                    <a:pt x="24885" y="9232"/>
                  </a:cubicBezTo>
                  <a:cubicBezTo>
                    <a:pt x="25318" y="9132"/>
                    <a:pt x="25718" y="8965"/>
                    <a:pt x="26052" y="8665"/>
                  </a:cubicBezTo>
                  <a:cubicBezTo>
                    <a:pt x="26719" y="8098"/>
                    <a:pt x="27220" y="7397"/>
                    <a:pt x="27520" y="6596"/>
                  </a:cubicBezTo>
                  <a:cubicBezTo>
                    <a:pt x="28154" y="5062"/>
                    <a:pt x="28654" y="3594"/>
                    <a:pt x="29488" y="2393"/>
                  </a:cubicBezTo>
                  <a:cubicBezTo>
                    <a:pt x="29855" y="1793"/>
                    <a:pt x="30322" y="1293"/>
                    <a:pt x="30889" y="859"/>
                  </a:cubicBezTo>
                  <a:cubicBezTo>
                    <a:pt x="31389" y="492"/>
                    <a:pt x="31990" y="259"/>
                    <a:pt x="32623" y="192"/>
                  </a:cubicBezTo>
                  <a:cubicBezTo>
                    <a:pt x="32805" y="172"/>
                    <a:pt x="32984" y="161"/>
                    <a:pt x="33161" y="161"/>
                  </a:cubicBezTo>
                  <a:cubicBezTo>
                    <a:pt x="33567" y="161"/>
                    <a:pt x="33963" y="219"/>
                    <a:pt x="34358" y="359"/>
                  </a:cubicBezTo>
                  <a:cubicBezTo>
                    <a:pt x="34625" y="425"/>
                    <a:pt x="34858" y="492"/>
                    <a:pt x="35125" y="626"/>
                  </a:cubicBezTo>
                  <a:cubicBezTo>
                    <a:pt x="35359" y="726"/>
                    <a:pt x="35592" y="826"/>
                    <a:pt x="35792" y="959"/>
                  </a:cubicBezTo>
                  <a:cubicBezTo>
                    <a:pt x="36493" y="1393"/>
                    <a:pt x="37127" y="1960"/>
                    <a:pt x="37660" y="2627"/>
                  </a:cubicBezTo>
                  <a:cubicBezTo>
                    <a:pt x="37994" y="3027"/>
                    <a:pt x="38261" y="3494"/>
                    <a:pt x="38461" y="3995"/>
                  </a:cubicBezTo>
                  <a:cubicBezTo>
                    <a:pt x="38561" y="4328"/>
                    <a:pt x="38628" y="4495"/>
                    <a:pt x="38628" y="4495"/>
                  </a:cubicBezTo>
                  <a:cubicBezTo>
                    <a:pt x="38628" y="4495"/>
                    <a:pt x="38628" y="4462"/>
                    <a:pt x="38661" y="4428"/>
                  </a:cubicBezTo>
                  <a:cubicBezTo>
                    <a:pt x="38628" y="4295"/>
                    <a:pt x="38594" y="4128"/>
                    <a:pt x="38528" y="3995"/>
                  </a:cubicBezTo>
                  <a:cubicBezTo>
                    <a:pt x="38361" y="3494"/>
                    <a:pt x="38094" y="3027"/>
                    <a:pt x="37760" y="2594"/>
                  </a:cubicBezTo>
                  <a:cubicBezTo>
                    <a:pt x="37093" y="1726"/>
                    <a:pt x="36226" y="992"/>
                    <a:pt x="35225" y="525"/>
                  </a:cubicBezTo>
                  <a:cubicBezTo>
                    <a:pt x="34958" y="392"/>
                    <a:pt x="34692" y="292"/>
                    <a:pt x="34458" y="225"/>
                  </a:cubicBezTo>
                  <a:cubicBezTo>
                    <a:pt x="34008" y="75"/>
                    <a:pt x="33557" y="0"/>
                    <a:pt x="33107" y="0"/>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07" name="Google Shape;2807;p56"/>
            <p:cNvSpPr/>
            <p:nvPr/>
          </p:nvSpPr>
          <p:spPr>
            <a:xfrm>
              <a:off x="2289300" y="1324925"/>
              <a:ext cx="24225" cy="6625"/>
            </a:xfrm>
            <a:custGeom>
              <a:avLst/>
              <a:gdLst/>
              <a:ahLst/>
              <a:cxnLst/>
              <a:rect l="l" t="t" r="r" b="b"/>
              <a:pathLst>
                <a:path w="969" h="265" extrusionOk="0">
                  <a:moveTo>
                    <a:pt x="805" y="1"/>
                  </a:moveTo>
                  <a:cubicBezTo>
                    <a:pt x="718" y="1"/>
                    <a:pt x="601" y="9"/>
                    <a:pt x="468" y="26"/>
                  </a:cubicBezTo>
                  <a:cubicBezTo>
                    <a:pt x="201" y="93"/>
                    <a:pt x="1" y="193"/>
                    <a:pt x="34" y="226"/>
                  </a:cubicBezTo>
                  <a:cubicBezTo>
                    <a:pt x="34" y="245"/>
                    <a:pt x="101" y="264"/>
                    <a:pt x="209" y="264"/>
                  </a:cubicBezTo>
                  <a:cubicBezTo>
                    <a:pt x="287" y="264"/>
                    <a:pt x="388" y="254"/>
                    <a:pt x="501" y="226"/>
                  </a:cubicBezTo>
                  <a:cubicBezTo>
                    <a:pt x="768" y="193"/>
                    <a:pt x="968" y="93"/>
                    <a:pt x="968" y="26"/>
                  </a:cubicBezTo>
                  <a:cubicBezTo>
                    <a:pt x="951" y="9"/>
                    <a:pt x="893" y="1"/>
                    <a:pt x="805" y="1"/>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08" name="Google Shape;2808;p56"/>
            <p:cNvSpPr/>
            <p:nvPr/>
          </p:nvSpPr>
          <p:spPr>
            <a:xfrm>
              <a:off x="2311825" y="1445600"/>
              <a:ext cx="19200" cy="10100"/>
            </a:xfrm>
            <a:custGeom>
              <a:avLst/>
              <a:gdLst/>
              <a:ahLst/>
              <a:cxnLst/>
              <a:rect l="l" t="t" r="r" b="b"/>
              <a:pathLst>
                <a:path w="768" h="404" extrusionOk="0">
                  <a:moveTo>
                    <a:pt x="653" y="1"/>
                  </a:moveTo>
                  <a:cubicBezTo>
                    <a:pt x="579" y="1"/>
                    <a:pt x="463" y="38"/>
                    <a:pt x="334" y="102"/>
                  </a:cubicBezTo>
                  <a:cubicBezTo>
                    <a:pt x="100" y="202"/>
                    <a:pt x="0" y="336"/>
                    <a:pt x="0" y="369"/>
                  </a:cubicBezTo>
                  <a:cubicBezTo>
                    <a:pt x="0" y="393"/>
                    <a:pt x="25" y="404"/>
                    <a:pt x="67" y="404"/>
                  </a:cubicBezTo>
                  <a:cubicBezTo>
                    <a:pt x="142" y="404"/>
                    <a:pt x="271" y="367"/>
                    <a:pt x="401" y="302"/>
                  </a:cubicBezTo>
                  <a:cubicBezTo>
                    <a:pt x="601" y="202"/>
                    <a:pt x="768" y="69"/>
                    <a:pt x="734" y="36"/>
                  </a:cubicBezTo>
                  <a:cubicBezTo>
                    <a:pt x="722" y="12"/>
                    <a:pt x="694" y="1"/>
                    <a:pt x="653" y="1"/>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09" name="Google Shape;2809;p56"/>
            <p:cNvSpPr/>
            <p:nvPr/>
          </p:nvSpPr>
          <p:spPr>
            <a:xfrm>
              <a:off x="2332675" y="1577700"/>
              <a:ext cx="19200" cy="8400"/>
            </a:xfrm>
            <a:custGeom>
              <a:avLst/>
              <a:gdLst/>
              <a:ahLst/>
              <a:cxnLst/>
              <a:rect l="l" t="t" r="r" b="b"/>
              <a:pathLst>
                <a:path w="768" h="336" extrusionOk="0">
                  <a:moveTo>
                    <a:pt x="662" y="0"/>
                  </a:moveTo>
                  <a:cubicBezTo>
                    <a:pt x="585" y="0"/>
                    <a:pt x="471" y="16"/>
                    <a:pt x="334" y="55"/>
                  </a:cubicBezTo>
                  <a:cubicBezTo>
                    <a:pt x="134" y="155"/>
                    <a:pt x="0" y="256"/>
                    <a:pt x="0" y="289"/>
                  </a:cubicBezTo>
                  <a:cubicBezTo>
                    <a:pt x="0" y="319"/>
                    <a:pt x="41" y="335"/>
                    <a:pt x="103" y="335"/>
                  </a:cubicBezTo>
                  <a:cubicBezTo>
                    <a:pt x="180" y="335"/>
                    <a:pt x="290" y="311"/>
                    <a:pt x="401" y="256"/>
                  </a:cubicBezTo>
                  <a:cubicBezTo>
                    <a:pt x="634" y="189"/>
                    <a:pt x="768" y="89"/>
                    <a:pt x="768" y="22"/>
                  </a:cubicBezTo>
                  <a:cubicBezTo>
                    <a:pt x="754" y="8"/>
                    <a:pt x="717" y="0"/>
                    <a:pt x="662" y="0"/>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10" name="Google Shape;2810;p56"/>
            <p:cNvSpPr/>
            <p:nvPr/>
          </p:nvSpPr>
          <p:spPr>
            <a:xfrm>
              <a:off x="2355175" y="1707175"/>
              <a:ext cx="22550" cy="8400"/>
            </a:xfrm>
            <a:custGeom>
              <a:avLst/>
              <a:gdLst/>
              <a:ahLst/>
              <a:cxnLst/>
              <a:rect l="l" t="t" r="r" b="b"/>
              <a:pathLst>
                <a:path w="902" h="336" extrusionOk="0">
                  <a:moveTo>
                    <a:pt x="753" y="0"/>
                  </a:moveTo>
                  <a:cubicBezTo>
                    <a:pt x="658" y="0"/>
                    <a:pt x="530" y="25"/>
                    <a:pt x="401" y="80"/>
                  </a:cubicBezTo>
                  <a:cubicBezTo>
                    <a:pt x="168" y="147"/>
                    <a:pt x="1" y="247"/>
                    <a:pt x="1" y="314"/>
                  </a:cubicBezTo>
                  <a:cubicBezTo>
                    <a:pt x="15" y="327"/>
                    <a:pt x="51" y="336"/>
                    <a:pt x="109" y="336"/>
                  </a:cubicBezTo>
                  <a:cubicBezTo>
                    <a:pt x="190" y="336"/>
                    <a:pt x="312" y="319"/>
                    <a:pt x="468" y="280"/>
                  </a:cubicBezTo>
                  <a:cubicBezTo>
                    <a:pt x="735" y="214"/>
                    <a:pt x="902" y="80"/>
                    <a:pt x="902" y="47"/>
                  </a:cubicBezTo>
                  <a:cubicBezTo>
                    <a:pt x="887" y="17"/>
                    <a:pt x="831" y="0"/>
                    <a:pt x="753" y="0"/>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11" name="Google Shape;2811;p56"/>
            <p:cNvSpPr/>
            <p:nvPr/>
          </p:nvSpPr>
          <p:spPr>
            <a:xfrm>
              <a:off x="3104900" y="1060375"/>
              <a:ext cx="194325" cy="178475"/>
            </a:xfrm>
            <a:custGeom>
              <a:avLst/>
              <a:gdLst/>
              <a:ahLst/>
              <a:cxnLst/>
              <a:rect l="l" t="t" r="r" b="b"/>
              <a:pathLst>
                <a:path w="7773" h="7139" extrusionOk="0">
                  <a:moveTo>
                    <a:pt x="7013" y="182"/>
                  </a:moveTo>
                  <a:lnTo>
                    <a:pt x="7013" y="182"/>
                  </a:lnTo>
                  <a:cubicBezTo>
                    <a:pt x="7177" y="1931"/>
                    <a:pt x="7342" y="3936"/>
                    <a:pt x="7539" y="6071"/>
                  </a:cubicBezTo>
                  <a:lnTo>
                    <a:pt x="7539" y="6084"/>
                  </a:lnTo>
                  <a:lnTo>
                    <a:pt x="819" y="6924"/>
                  </a:lnTo>
                  <a:lnTo>
                    <a:pt x="819" y="6924"/>
                  </a:lnTo>
                  <a:cubicBezTo>
                    <a:pt x="592" y="5173"/>
                    <a:pt x="397" y="3713"/>
                    <a:pt x="267" y="2669"/>
                  </a:cubicBezTo>
                  <a:cubicBezTo>
                    <a:pt x="200" y="2135"/>
                    <a:pt x="133" y="1735"/>
                    <a:pt x="100" y="1401"/>
                  </a:cubicBezTo>
                  <a:cubicBezTo>
                    <a:pt x="69" y="1277"/>
                    <a:pt x="38" y="1152"/>
                    <a:pt x="34" y="1001"/>
                  </a:cubicBezTo>
                  <a:lnTo>
                    <a:pt x="34" y="1001"/>
                  </a:lnTo>
                  <a:lnTo>
                    <a:pt x="7013" y="182"/>
                  </a:lnTo>
                  <a:close/>
                  <a:moveTo>
                    <a:pt x="7105" y="0"/>
                  </a:moveTo>
                  <a:cubicBezTo>
                    <a:pt x="5004" y="267"/>
                    <a:pt x="3236" y="501"/>
                    <a:pt x="2001" y="667"/>
                  </a:cubicBezTo>
                  <a:lnTo>
                    <a:pt x="567" y="901"/>
                  </a:lnTo>
                  <a:cubicBezTo>
                    <a:pt x="367" y="901"/>
                    <a:pt x="200" y="934"/>
                    <a:pt x="34" y="1001"/>
                  </a:cubicBezTo>
                  <a:lnTo>
                    <a:pt x="34" y="1001"/>
                  </a:lnTo>
                  <a:cubicBezTo>
                    <a:pt x="34" y="990"/>
                    <a:pt x="33" y="979"/>
                    <a:pt x="33" y="968"/>
                  </a:cubicBezTo>
                  <a:cubicBezTo>
                    <a:pt x="0" y="1101"/>
                    <a:pt x="33" y="1268"/>
                    <a:pt x="33" y="1401"/>
                  </a:cubicBezTo>
                  <a:cubicBezTo>
                    <a:pt x="67" y="1701"/>
                    <a:pt x="100" y="2102"/>
                    <a:pt x="167" y="2602"/>
                  </a:cubicBezTo>
                  <a:cubicBezTo>
                    <a:pt x="267" y="3703"/>
                    <a:pt x="434" y="5204"/>
                    <a:pt x="634" y="7039"/>
                  </a:cubicBezTo>
                  <a:lnTo>
                    <a:pt x="634" y="7139"/>
                  </a:lnTo>
                  <a:lnTo>
                    <a:pt x="734" y="7139"/>
                  </a:lnTo>
                  <a:lnTo>
                    <a:pt x="7639" y="6305"/>
                  </a:lnTo>
                  <a:lnTo>
                    <a:pt x="7772" y="6305"/>
                  </a:lnTo>
                  <a:lnTo>
                    <a:pt x="7772" y="6105"/>
                  </a:lnTo>
                  <a:cubicBezTo>
                    <a:pt x="7572" y="3936"/>
                    <a:pt x="7372" y="1868"/>
                    <a:pt x="7239" y="100"/>
                  </a:cubicBezTo>
                  <a:lnTo>
                    <a:pt x="7239" y="0"/>
                  </a:ln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12" name="Google Shape;2812;p56"/>
            <p:cNvSpPr/>
            <p:nvPr/>
          </p:nvSpPr>
          <p:spPr>
            <a:xfrm>
              <a:off x="3134900" y="1109700"/>
              <a:ext cx="131800" cy="16025"/>
            </a:xfrm>
            <a:custGeom>
              <a:avLst/>
              <a:gdLst/>
              <a:ahLst/>
              <a:cxnLst/>
              <a:rect l="l" t="t" r="r" b="b"/>
              <a:pathLst>
                <a:path w="5272" h="641" extrusionOk="0">
                  <a:moveTo>
                    <a:pt x="3973" y="0"/>
                  </a:moveTo>
                  <a:cubicBezTo>
                    <a:pt x="2630" y="0"/>
                    <a:pt x="1287" y="200"/>
                    <a:pt x="1" y="629"/>
                  </a:cubicBezTo>
                  <a:cubicBezTo>
                    <a:pt x="1" y="637"/>
                    <a:pt x="18" y="641"/>
                    <a:pt x="50" y="641"/>
                  </a:cubicBezTo>
                  <a:cubicBezTo>
                    <a:pt x="285" y="641"/>
                    <a:pt x="1344" y="442"/>
                    <a:pt x="2636" y="296"/>
                  </a:cubicBezTo>
                  <a:cubicBezTo>
                    <a:pt x="4070" y="129"/>
                    <a:pt x="5271" y="129"/>
                    <a:pt x="5271" y="62"/>
                  </a:cubicBezTo>
                  <a:cubicBezTo>
                    <a:pt x="4840" y="21"/>
                    <a:pt x="4406" y="0"/>
                    <a:pt x="3973" y="0"/>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13" name="Google Shape;2813;p56"/>
            <p:cNvSpPr/>
            <p:nvPr/>
          </p:nvSpPr>
          <p:spPr>
            <a:xfrm>
              <a:off x="3144925" y="1149300"/>
              <a:ext cx="123450" cy="13200"/>
            </a:xfrm>
            <a:custGeom>
              <a:avLst/>
              <a:gdLst/>
              <a:ahLst/>
              <a:cxnLst/>
              <a:rect l="l" t="t" r="r" b="b"/>
              <a:pathLst>
                <a:path w="4938" h="528" extrusionOk="0">
                  <a:moveTo>
                    <a:pt x="3812" y="1"/>
                  </a:moveTo>
                  <a:cubicBezTo>
                    <a:pt x="2522" y="1"/>
                    <a:pt x="1241" y="177"/>
                    <a:pt x="0" y="513"/>
                  </a:cubicBezTo>
                  <a:cubicBezTo>
                    <a:pt x="5" y="523"/>
                    <a:pt x="37" y="528"/>
                    <a:pt x="92" y="528"/>
                  </a:cubicBezTo>
                  <a:cubicBezTo>
                    <a:pt x="385" y="528"/>
                    <a:pt x="1344" y="392"/>
                    <a:pt x="2469" y="279"/>
                  </a:cubicBezTo>
                  <a:cubicBezTo>
                    <a:pt x="3836" y="146"/>
                    <a:pt x="4937" y="113"/>
                    <a:pt x="4937" y="46"/>
                  </a:cubicBezTo>
                  <a:cubicBezTo>
                    <a:pt x="4562" y="16"/>
                    <a:pt x="4186" y="1"/>
                    <a:pt x="3812" y="1"/>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14" name="Google Shape;2814;p56"/>
            <p:cNvSpPr/>
            <p:nvPr/>
          </p:nvSpPr>
          <p:spPr>
            <a:xfrm>
              <a:off x="3155750" y="1183450"/>
              <a:ext cx="71750" cy="10025"/>
            </a:xfrm>
            <a:custGeom>
              <a:avLst/>
              <a:gdLst/>
              <a:ahLst/>
              <a:cxnLst/>
              <a:rect l="l" t="t" r="r" b="b"/>
              <a:pathLst>
                <a:path w="2870" h="401" extrusionOk="0">
                  <a:moveTo>
                    <a:pt x="2474" y="1"/>
                  </a:moveTo>
                  <a:cubicBezTo>
                    <a:pt x="2119" y="1"/>
                    <a:pt x="1777" y="32"/>
                    <a:pt x="1435" y="81"/>
                  </a:cubicBezTo>
                  <a:cubicBezTo>
                    <a:pt x="935" y="114"/>
                    <a:pt x="468" y="214"/>
                    <a:pt x="1" y="381"/>
                  </a:cubicBezTo>
                  <a:cubicBezTo>
                    <a:pt x="184" y="393"/>
                    <a:pt x="363" y="401"/>
                    <a:pt x="538" y="401"/>
                  </a:cubicBezTo>
                  <a:cubicBezTo>
                    <a:pt x="843" y="401"/>
                    <a:pt x="1139" y="378"/>
                    <a:pt x="1435" y="314"/>
                  </a:cubicBezTo>
                  <a:cubicBezTo>
                    <a:pt x="1936" y="281"/>
                    <a:pt x="2403" y="181"/>
                    <a:pt x="2870" y="14"/>
                  </a:cubicBezTo>
                  <a:cubicBezTo>
                    <a:pt x="2735" y="5"/>
                    <a:pt x="2604" y="1"/>
                    <a:pt x="2474" y="1"/>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15" name="Google Shape;2815;p56"/>
            <p:cNvSpPr/>
            <p:nvPr/>
          </p:nvSpPr>
          <p:spPr>
            <a:xfrm>
              <a:off x="4044725" y="985225"/>
              <a:ext cx="1190875" cy="890750"/>
            </a:xfrm>
            <a:custGeom>
              <a:avLst/>
              <a:gdLst/>
              <a:ahLst/>
              <a:cxnLst/>
              <a:rect l="l" t="t" r="r" b="b"/>
              <a:pathLst>
                <a:path w="47635" h="35630" extrusionOk="0">
                  <a:moveTo>
                    <a:pt x="3448" y="1"/>
                  </a:moveTo>
                  <a:cubicBezTo>
                    <a:pt x="3167" y="1"/>
                    <a:pt x="2885" y="2"/>
                    <a:pt x="2602" y="4"/>
                  </a:cubicBezTo>
                  <a:lnTo>
                    <a:pt x="1" y="26923"/>
                  </a:lnTo>
                  <a:cubicBezTo>
                    <a:pt x="17813" y="28524"/>
                    <a:pt x="23751" y="29692"/>
                    <a:pt x="40196" y="35630"/>
                  </a:cubicBezTo>
                  <a:lnTo>
                    <a:pt x="47635" y="8443"/>
                  </a:lnTo>
                  <a:cubicBezTo>
                    <a:pt x="32773" y="3883"/>
                    <a:pt x="20170" y="1"/>
                    <a:pt x="3448" y="1"/>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16" name="Google Shape;2816;p56"/>
            <p:cNvSpPr/>
            <p:nvPr/>
          </p:nvSpPr>
          <p:spPr>
            <a:xfrm>
              <a:off x="4044725" y="985225"/>
              <a:ext cx="1190875" cy="890750"/>
            </a:xfrm>
            <a:custGeom>
              <a:avLst/>
              <a:gdLst/>
              <a:ahLst/>
              <a:cxnLst/>
              <a:rect l="l" t="t" r="r" b="b"/>
              <a:pathLst>
                <a:path w="47635" h="35630" extrusionOk="0">
                  <a:moveTo>
                    <a:pt x="3448" y="1"/>
                  </a:moveTo>
                  <a:cubicBezTo>
                    <a:pt x="3167" y="1"/>
                    <a:pt x="2885" y="2"/>
                    <a:pt x="2602" y="4"/>
                  </a:cubicBezTo>
                  <a:lnTo>
                    <a:pt x="1" y="26923"/>
                  </a:lnTo>
                  <a:cubicBezTo>
                    <a:pt x="17813" y="28524"/>
                    <a:pt x="23751" y="29692"/>
                    <a:pt x="40196" y="35630"/>
                  </a:cubicBezTo>
                  <a:lnTo>
                    <a:pt x="47635" y="8443"/>
                  </a:lnTo>
                  <a:cubicBezTo>
                    <a:pt x="32773" y="3883"/>
                    <a:pt x="20170" y="1"/>
                    <a:pt x="3448"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17" name="Google Shape;2817;p56"/>
            <p:cNvSpPr/>
            <p:nvPr/>
          </p:nvSpPr>
          <p:spPr>
            <a:xfrm>
              <a:off x="4205675" y="1169250"/>
              <a:ext cx="192650" cy="191350"/>
            </a:xfrm>
            <a:custGeom>
              <a:avLst/>
              <a:gdLst/>
              <a:ahLst/>
              <a:cxnLst/>
              <a:rect l="l" t="t" r="r" b="b"/>
              <a:pathLst>
                <a:path w="7706" h="7654" extrusionOk="0">
                  <a:moveTo>
                    <a:pt x="6907" y="1"/>
                  </a:moveTo>
                  <a:cubicBezTo>
                    <a:pt x="5512" y="1"/>
                    <a:pt x="4152" y="437"/>
                    <a:pt x="3003" y="1249"/>
                  </a:cubicBezTo>
                  <a:cubicBezTo>
                    <a:pt x="1168" y="2517"/>
                    <a:pt x="67" y="4585"/>
                    <a:pt x="0" y="6820"/>
                  </a:cubicBezTo>
                  <a:cubicBezTo>
                    <a:pt x="0" y="7087"/>
                    <a:pt x="0" y="7387"/>
                    <a:pt x="0" y="7654"/>
                  </a:cubicBezTo>
                  <a:lnTo>
                    <a:pt x="6672" y="7053"/>
                  </a:lnTo>
                  <a:lnTo>
                    <a:pt x="6905" y="5752"/>
                  </a:lnTo>
                  <a:lnTo>
                    <a:pt x="7706" y="48"/>
                  </a:lnTo>
                  <a:cubicBezTo>
                    <a:pt x="7439" y="16"/>
                    <a:pt x="7173" y="1"/>
                    <a:pt x="6907" y="1"/>
                  </a:cubicBezTo>
                  <a:close/>
                </a:path>
              </a:pathLst>
            </a:custGeom>
            <a:solidFill>
              <a:srgbClr val="FBCEA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18" name="Google Shape;2818;p56"/>
            <p:cNvSpPr/>
            <p:nvPr/>
          </p:nvSpPr>
          <p:spPr>
            <a:xfrm>
              <a:off x="4393300" y="1172125"/>
              <a:ext cx="169325" cy="233525"/>
            </a:xfrm>
            <a:custGeom>
              <a:avLst/>
              <a:gdLst/>
              <a:ahLst/>
              <a:cxnLst/>
              <a:rect l="l" t="t" r="r" b="b"/>
              <a:pathLst>
                <a:path w="6773" h="9341" extrusionOk="0">
                  <a:moveTo>
                    <a:pt x="835" y="0"/>
                  </a:moveTo>
                  <a:lnTo>
                    <a:pt x="168" y="5671"/>
                  </a:lnTo>
                  <a:lnTo>
                    <a:pt x="1" y="7038"/>
                  </a:lnTo>
                  <a:lnTo>
                    <a:pt x="6305" y="9340"/>
                  </a:lnTo>
                  <a:cubicBezTo>
                    <a:pt x="6472" y="8873"/>
                    <a:pt x="6572" y="8373"/>
                    <a:pt x="6639" y="7872"/>
                  </a:cubicBezTo>
                  <a:cubicBezTo>
                    <a:pt x="6772" y="6772"/>
                    <a:pt x="6672" y="5671"/>
                    <a:pt x="6339" y="4637"/>
                  </a:cubicBezTo>
                  <a:cubicBezTo>
                    <a:pt x="5672" y="2368"/>
                    <a:pt x="3870" y="667"/>
                    <a:pt x="1569" y="134"/>
                  </a:cubicBezTo>
                  <a:lnTo>
                    <a:pt x="1368" y="67"/>
                  </a:lnTo>
                  <a:lnTo>
                    <a:pt x="1235" y="67"/>
                  </a:lnTo>
                  <a:lnTo>
                    <a:pt x="868" y="0"/>
                  </a:ln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19" name="Google Shape;2819;p56"/>
            <p:cNvSpPr/>
            <p:nvPr/>
          </p:nvSpPr>
          <p:spPr>
            <a:xfrm>
              <a:off x="4393300" y="1172125"/>
              <a:ext cx="169325" cy="233525"/>
            </a:xfrm>
            <a:custGeom>
              <a:avLst/>
              <a:gdLst/>
              <a:ahLst/>
              <a:cxnLst/>
              <a:rect l="l" t="t" r="r" b="b"/>
              <a:pathLst>
                <a:path w="6773" h="9341" extrusionOk="0">
                  <a:moveTo>
                    <a:pt x="835" y="0"/>
                  </a:moveTo>
                  <a:lnTo>
                    <a:pt x="168" y="5671"/>
                  </a:lnTo>
                  <a:lnTo>
                    <a:pt x="1" y="7038"/>
                  </a:lnTo>
                  <a:lnTo>
                    <a:pt x="6305" y="9340"/>
                  </a:lnTo>
                  <a:cubicBezTo>
                    <a:pt x="6472" y="8873"/>
                    <a:pt x="6572" y="8373"/>
                    <a:pt x="6639" y="7872"/>
                  </a:cubicBezTo>
                  <a:cubicBezTo>
                    <a:pt x="6772" y="6772"/>
                    <a:pt x="6672" y="5671"/>
                    <a:pt x="6339" y="4637"/>
                  </a:cubicBezTo>
                  <a:cubicBezTo>
                    <a:pt x="5672" y="2368"/>
                    <a:pt x="3870" y="667"/>
                    <a:pt x="1569" y="134"/>
                  </a:cubicBezTo>
                  <a:lnTo>
                    <a:pt x="1368" y="67"/>
                  </a:lnTo>
                  <a:lnTo>
                    <a:pt x="1235" y="67"/>
                  </a:lnTo>
                  <a:lnTo>
                    <a:pt x="868" y="0"/>
                  </a:lnTo>
                  <a:close/>
                </a:path>
              </a:pathLst>
            </a:custGeom>
            <a:solidFill>
              <a:srgbClr val="1A443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20" name="Google Shape;2820;p56"/>
            <p:cNvSpPr/>
            <p:nvPr/>
          </p:nvSpPr>
          <p:spPr>
            <a:xfrm>
              <a:off x="4214850" y="1363925"/>
              <a:ext cx="325250" cy="177875"/>
            </a:xfrm>
            <a:custGeom>
              <a:avLst/>
              <a:gdLst/>
              <a:ahLst/>
              <a:cxnLst/>
              <a:rect l="l" t="t" r="r" b="b"/>
              <a:pathLst>
                <a:path w="13010" h="7115" extrusionOk="0">
                  <a:moveTo>
                    <a:pt x="6672" y="0"/>
                  </a:moveTo>
                  <a:lnTo>
                    <a:pt x="0" y="767"/>
                  </a:lnTo>
                  <a:cubicBezTo>
                    <a:pt x="267" y="4003"/>
                    <a:pt x="2636" y="6672"/>
                    <a:pt x="5805" y="7072"/>
                  </a:cubicBezTo>
                  <a:cubicBezTo>
                    <a:pt x="6052" y="7101"/>
                    <a:pt x="6298" y="7115"/>
                    <a:pt x="6542" y="7115"/>
                  </a:cubicBezTo>
                  <a:cubicBezTo>
                    <a:pt x="9426" y="7115"/>
                    <a:pt x="12026" y="5162"/>
                    <a:pt x="13010" y="2302"/>
                  </a:cubicBezTo>
                  <a:lnTo>
                    <a:pt x="6705" y="0"/>
                  </a:ln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21" name="Google Shape;2821;p56"/>
            <p:cNvSpPr/>
            <p:nvPr/>
          </p:nvSpPr>
          <p:spPr>
            <a:xfrm>
              <a:off x="4703525" y="1213450"/>
              <a:ext cx="386150" cy="110475"/>
            </a:xfrm>
            <a:custGeom>
              <a:avLst/>
              <a:gdLst/>
              <a:ahLst/>
              <a:cxnLst/>
              <a:rect l="l" t="t" r="r" b="b"/>
              <a:pathLst>
                <a:path w="15446" h="4419" extrusionOk="0">
                  <a:moveTo>
                    <a:pt x="209" y="0"/>
                  </a:moveTo>
                  <a:cubicBezTo>
                    <a:pt x="138" y="0"/>
                    <a:pt x="67" y="4"/>
                    <a:pt x="1" y="15"/>
                  </a:cubicBezTo>
                  <a:cubicBezTo>
                    <a:pt x="201" y="48"/>
                    <a:pt x="401" y="82"/>
                    <a:pt x="634" y="115"/>
                  </a:cubicBezTo>
                  <a:cubicBezTo>
                    <a:pt x="1035" y="148"/>
                    <a:pt x="1602" y="248"/>
                    <a:pt x="2336" y="349"/>
                  </a:cubicBezTo>
                  <a:cubicBezTo>
                    <a:pt x="6105" y="982"/>
                    <a:pt x="9774" y="2016"/>
                    <a:pt x="13277" y="3484"/>
                  </a:cubicBezTo>
                  <a:cubicBezTo>
                    <a:pt x="13944" y="3784"/>
                    <a:pt x="14478" y="4018"/>
                    <a:pt x="14845" y="4185"/>
                  </a:cubicBezTo>
                  <a:cubicBezTo>
                    <a:pt x="15045" y="4285"/>
                    <a:pt x="15245" y="4351"/>
                    <a:pt x="15445" y="4418"/>
                  </a:cubicBezTo>
                  <a:cubicBezTo>
                    <a:pt x="15278" y="4285"/>
                    <a:pt x="15078" y="4185"/>
                    <a:pt x="14878" y="4085"/>
                  </a:cubicBezTo>
                  <a:cubicBezTo>
                    <a:pt x="14544" y="3884"/>
                    <a:pt x="14011" y="3651"/>
                    <a:pt x="13344" y="3351"/>
                  </a:cubicBezTo>
                  <a:cubicBezTo>
                    <a:pt x="9841" y="1783"/>
                    <a:pt x="6138" y="715"/>
                    <a:pt x="2369" y="215"/>
                  </a:cubicBezTo>
                  <a:cubicBezTo>
                    <a:pt x="1635" y="115"/>
                    <a:pt x="1068" y="48"/>
                    <a:pt x="634" y="15"/>
                  </a:cubicBezTo>
                  <a:cubicBezTo>
                    <a:pt x="501" y="15"/>
                    <a:pt x="353" y="0"/>
                    <a:pt x="209" y="0"/>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22" name="Google Shape;2822;p56"/>
            <p:cNvSpPr/>
            <p:nvPr/>
          </p:nvSpPr>
          <p:spPr>
            <a:xfrm>
              <a:off x="4691850" y="1283850"/>
              <a:ext cx="386975" cy="110125"/>
            </a:xfrm>
            <a:custGeom>
              <a:avLst/>
              <a:gdLst/>
              <a:ahLst/>
              <a:cxnLst/>
              <a:rect l="l" t="t" r="r" b="b"/>
              <a:pathLst>
                <a:path w="15479" h="4405" extrusionOk="0">
                  <a:moveTo>
                    <a:pt x="1" y="1"/>
                  </a:moveTo>
                  <a:cubicBezTo>
                    <a:pt x="234" y="68"/>
                    <a:pt x="434" y="101"/>
                    <a:pt x="634" y="101"/>
                  </a:cubicBezTo>
                  <a:cubicBezTo>
                    <a:pt x="1035" y="168"/>
                    <a:pt x="1635" y="234"/>
                    <a:pt x="2336" y="368"/>
                  </a:cubicBezTo>
                  <a:cubicBezTo>
                    <a:pt x="6105" y="968"/>
                    <a:pt x="9774" y="2002"/>
                    <a:pt x="13277" y="3470"/>
                  </a:cubicBezTo>
                  <a:cubicBezTo>
                    <a:pt x="13977" y="3737"/>
                    <a:pt x="14511" y="4004"/>
                    <a:pt x="14878" y="4171"/>
                  </a:cubicBezTo>
                  <a:cubicBezTo>
                    <a:pt x="15078" y="4271"/>
                    <a:pt x="15245" y="4337"/>
                    <a:pt x="15478" y="4404"/>
                  </a:cubicBezTo>
                  <a:cubicBezTo>
                    <a:pt x="15278" y="4271"/>
                    <a:pt x="15078" y="4171"/>
                    <a:pt x="14911" y="4104"/>
                  </a:cubicBezTo>
                  <a:cubicBezTo>
                    <a:pt x="14544" y="3904"/>
                    <a:pt x="14011" y="3637"/>
                    <a:pt x="13344" y="3337"/>
                  </a:cubicBezTo>
                  <a:cubicBezTo>
                    <a:pt x="11576" y="2569"/>
                    <a:pt x="9808" y="1902"/>
                    <a:pt x="7973" y="1402"/>
                  </a:cubicBezTo>
                  <a:cubicBezTo>
                    <a:pt x="6138" y="868"/>
                    <a:pt x="4270" y="468"/>
                    <a:pt x="2369" y="201"/>
                  </a:cubicBezTo>
                  <a:cubicBezTo>
                    <a:pt x="1635" y="101"/>
                    <a:pt x="1068" y="68"/>
                    <a:pt x="668" y="34"/>
                  </a:cubicBezTo>
                  <a:cubicBezTo>
                    <a:pt x="434" y="1"/>
                    <a:pt x="234" y="1"/>
                    <a:pt x="1" y="1"/>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23" name="Google Shape;2823;p56"/>
            <p:cNvSpPr/>
            <p:nvPr/>
          </p:nvSpPr>
          <p:spPr>
            <a:xfrm>
              <a:off x="4680175" y="1353900"/>
              <a:ext cx="386975" cy="110950"/>
            </a:xfrm>
            <a:custGeom>
              <a:avLst/>
              <a:gdLst/>
              <a:ahLst/>
              <a:cxnLst/>
              <a:rect l="l" t="t" r="r" b="b"/>
              <a:pathLst>
                <a:path w="15479" h="4438" extrusionOk="0">
                  <a:moveTo>
                    <a:pt x="1" y="1"/>
                  </a:moveTo>
                  <a:cubicBezTo>
                    <a:pt x="234" y="68"/>
                    <a:pt x="434" y="101"/>
                    <a:pt x="634" y="101"/>
                  </a:cubicBezTo>
                  <a:cubicBezTo>
                    <a:pt x="1035" y="168"/>
                    <a:pt x="1635" y="234"/>
                    <a:pt x="2336" y="368"/>
                  </a:cubicBezTo>
                  <a:cubicBezTo>
                    <a:pt x="6105" y="968"/>
                    <a:pt x="9774" y="2036"/>
                    <a:pt x="13277" y="3503"/>
                  </a:cubicBezTo>
                  <a:cubicBezTo>
                    <a:pt x="13977" y="3770"/>
                    <a:pt x="14511" y="4037"/>
                    <a:pt x="14878" y="4204"/>
                  </a:cubicBezTo>
                  <a:cubicBezTo>
                    <a:pt x="15078" y="4304"/>
                    <a:pt x="15245" y="4371"/>
                    <a:pt x="15478" y="4437"/>
                  </a:cubicBezTo>
                  <a:cubicBezTo>
                    <a:pt x="15278" y="4304"/>
                    <a:pt x="15111" y="4171"/>
                    <a:pt x="14911" y="4071"/>
                  </a:cubicBezTo>
                  <a:cubicBezTo>
                    <a:pt x="14544" y="3870"/>
                    <a:pt x="14011" y="3637"/>
                    <a:pt x="13344" y="3337"/>
                  </a:cubicBezTo>
                  <a:cubicBezTo>
                    <a:pt x="9841" y="1769"/>
                    <a:pt x="6172" y="735"/>
                    <a:pt x="2369" y="201"/>
                  </a:cubicBezTo>
                  <a:cubicBezTo>
                    <a:pt x="1635" y="101"/>
                    <a:pt x="1068" y="34"/>
                    <a:pt x="668" y="34"/>
                  </a:cubicBezTo>
                  <a:cubicBezTo>
                    <a:pt x="434" y="1"/>
                    <a:pt x="234" y="1"/>
                    <a:pt x="1" y="1"/>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24" name="Google Shape;2824;p56"/>
            <p:cNvSpPr/>
            <p:nvPr/>
          </p:nvSpPr>
          <p:spPr>
            <a:xfrm>
              <a:off x="4669350" y="1424800"/>
              <a:ext cx="374450" cy="110100"/>
            </a:xfrm>
            <a:custGeom>
              <a:avLst/>
              <a:gdLst/>
              <a:ahLst/>
              <a:cxnLst/>
              <a:rect l="l" t="t" r="r" b="b"/>
              <a:pathLst>
                <a:path w="14978" h="4404" extrusionOk="0">
                  <a:moveTo>
                    <a:pt x="0" y="0"/>
                  </a:moveTo>
                  <a:cubicBezTo>
                    <a:pt x="200" y="67"/>
                    <a:pt x="400" y="100"/>
                    <a:pt x="600" y="100"/>
                  </a:cubicBezTo>
                  <a:cubicBezTo>
                    <a:pt x="1001" y="167"/>
                    <a:pt x="1568" y="234"/>
                    <a:pt x="2268" y="367"/>
                  </a:cubicBezTo>
                  <a:cubicBezTo>
                    <a:pt x="5904" y="968"/>
                    <a:pt x="9473" y="2002"/>
                    <a:pt x="12876" y="3503"/>
                  </a:cubicBezTo>
                  <a:cubicBezTo>
                    <a:pt x="13510" y="3770"/>
                    <a:pt x="14043" y="4003"/>
                    <a:pt x="14410" y="4170"/>
                  </a:cubicBezTo>
                  <a:cubicBezTo>
                    <a:pt x="14577" y="4270"/>
                    <a:pt x="14777" y="4337"/>
                    <a:pt x="14977" y="4403"/>
                  </a:cubicBezTo>
                  <a:cubicBezTo>
                    <a:pt x="14811" y="4303"/>
                    <a:pt x="14610" y="4203"/>
                    <a:pt x="14410" y="4103"/>
                  </a:cubicBezTo>
                  <a:cubicBezTo>
                    <a:pt x="14077" y="3903"/>
                    <a:pt x="13576" y="3670"/>
                    <a:pt x="12909" y="3369"/>
                  </a:cubicBezTo>
                  <a:cubicBezTo>
                    <a:pt x="11208" y="2569"/>
                    <a:pt x="9473" y="1935"/>
                    <a:pt x="7706" y="1401"/>
                  </a:cubicBezTo>
                  <a:cubicBezTo>
                    <a:pt x="5904" y="868"/>
                    <a:pt x="4103" y="467"/>
                    <a:pt x="2268" y="200"/>
                  </a:cubicBezTo>
                  <a:cubicBezTo>
                    <a:pt x="1568" y="100"/>
                    <a:pt x="1001" y="67"/>
                    <a:pt x="600" y="34"/>
                  </a:cubicBezTo>
                  <a:cubicBezTo>
                    <a:pt x="400" y="0"/>
                    <a:pt x="200" y="0"/>
                    <a:pt x="0" y="0"/>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25" name="Google Shape;2825;p56"/>
            <p:cNvSpPr/>
            <p:nvPr/>
          </p:nvSpPr>
          <p:spPr>
            <a:xfrm>
              <a:off x="4657675" y="1494850"/>
              <a:ext cx="336075" cy="95925"/>
            </a:xfrm>
            <a:custGeom>
              <a:avLst/>
              <a:gdLst/>
              <a:ahLst/>
              <a:cxnLst/>
              <a:rect l="l" t="t" r="r" b="b"/>
              <a:pathLst>
                <a:path w="13443" h="3837" extrusionOk="0">
                  <a:moveTo>
                    <a:pt x="0" y="0"/>
                  </a:moveTo>
                  <a:cubicBezTo>
                    <a:pt x="167" y="67"/>
                    <a:pt x="367" y="100"/>
                    <a:pt x="534" y="100"/>
                  </a:cubicBezTo>
                  <a:lnTo>
                    <a:pt x="2035" y="301"/>
                  </a:lnTo>
                  <a:cubicBezTo>
                    <a:pt x="5337" y="734"/>
                    <a:pt x="8539" y="1668"/>
                    <a:pt x="11542" y="3036"/>
                  </a:cubicBezTo>
                  <a:lnTo>
                    <a:pt x="12943" y="3636"/>
                  </a:lnTo>
                  <a:cubicBezTo>
                    <a:pt x="13109" y="3736"/>
                    <a:pt x="13276" y="3803"/>
                    <a:pt x="13443" y="3836"/>
                  </a:cubicBezTo>
                  <a:cubicBezTo>
                    <a:pt x="13310" y="3736"/>
                    <a:pt x="13143" y="3636"/>
                    <a:pt x="12976" y="3570"/>
                  </a:cubicBezTo>
                  <a:cubicBezTo>
                    <a:pt x="12676" y="3369"/>
                    <a:pt x="12209" y="3136"/>
                    <a:pt x="11608" y="2869"/>
                  </a:cubicBezTo>
                  <a:cubicBezTo>
                    <a:pt x="8606" y="1435"/>
                    <a:pt x="5371" y="501"/>
                    <a:pt x="2068" y="134"/>
                  </a:cubicBezTo>
                  <a:cubicBezTo>
                    <a:pt x="1434" y="67"/>
                    <a:pt x="901" y="0"/>
                    <a:pt x="567" y="0"/>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26" name="Google Shape;2826;p56"/>
            <p:cNvSpPr/>
            <p:nvPr/>
          </p:nvSpPr>
          <p:spPr>
            <a:xfrm>
              <a:off x="4641825" y="1564900"/>
              <a:ext cx="184325" cy="34200"/>
            </a:xfrm>
            <a:custGeom>
              <a:avLst/>
              <a:gdLst/>
              <a:ahLst/>
              <a:cxnLst/>
              <a:rect l="l" t="t" r="r" b="b"/>
              <a:pathLst>
                <a:path w="7373" h="1368" extrusionOk="0">
                  <a:moveTo>
                    <a:pt x="0" y="0"/>
                  </a:moveTo>
                  <a:cubicBezTo>
                    <a:pt x="334" y="100"/>
                    <a:pt x="701" y="167"/>
                    <a:pt x="1068" y="200"/>
                  </a:cubicBezTo>
                  <a:cubicBezTo>
                    <a:pt x="1735" y="301"/>
                    <a:pt x="2669" y="434"/>
                    <a:pt x="3703" y="634"/>
                  </a:cubicBezTo>
                  <a:cubicBezTo>
                    <a:pt x="4704" y="801"/>
                    <a:pt x="5638" y="1001"/>
                    <a:pt x="6271" y="1134"/>
                  </a:cubicBezTo>
                  <a:cubicBezTo>
                    <a:pt x="6638" y="1235"/>
                    <a:pt x="7005" y="1335"/>
                    <a:pt x="7372" y="1368"/>
                  </a:cubicBezTo>
                  <a:cubicBezTo>
                    <a:pt x="7039" y="1201"/>
                    <a:pt x="6672" y="1068"/>
                    <a:pt x="6338" y="968"/>
                  </a:cubicBezTo>
                  <a:cubicBezTo>
                    <a:pt x="5471" y="734"/>
                    <a:pt x="4604" y="534"/>
                    <a:pt x="3736" y="401"/>
                  </a:cubicBezTo>
                  <a:cubicBezTo>
                    <a:pt x="2702" y="200"/>
                    <a:pt x="1768" y="100"/>
                    <a:pt x="1101" y="34"/>
                  </a:cubicBezTo>
                  <a:cubicBezTo>
                    <a:pt x="734" y="0"/>
                    <a:pt x="367" y="0"/>
                    <a:pt x="0" y="0"/>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27" name="Google Shape;2827;p56"/>
            <p:cNvSpPr/>
            <p:nvPr/>
          </p:nvSpPr>
          <p:spPr>
            <a:xfrm>
              <a:off x="4113950" y="1062875"/>
              <a:ext cx="543750" cy="610450"/>
            </a:xfrm>
            <a:custGeom>
              <a:avLst/>
              <a:gdLst/>
              <a:ahLst/>
              <a:cxnLst/>
              <a:rect l="l" t="t" r="r" b="b"/>
              <a:pathLst>
                <a:path w="21750" h="24418" extrusionOk="0">
                  <a:moveTo>
                    <a:pt x="3836" y="0"/>
                  </a:moveTo>
                  <a:lnTo>
                    <a:pt x="2802" y="34"/>
                  </a:lnTo>
                  <a:lnTo>
                    <a:pt x="2469" y="67"/>
                  </a:lnTo>
                  <a:lnTo>
                    <a:pt x="2469" y="100"/>
                  </a:lnTo>
                  <a:lnTo>
                    <a:pt x="3870" y="100"/>
                  </a:lnTo>
                  <a:cubicBezTo>
                    <a:pt x="4770" y="100"/>
                    <a:pt x="6105" y="134"/>
                    <a:pt x="7806" y="234"/>
                  </a:cubicBezTo>
                  <a:cubicBezTo>
                    <a:pt x="12448" y="565"/>
                    <a:pt x="17058" y="1424"/>
                    <a:pt x="21569" y="2778"/>
                  </a:cubicBezTo>
                  <a:lnTo>
                    <a:pt x="21569" y="2778"/>
                  </a:lnTo>
                  <a:cubicBezTo>
                    <a:pt x="20504" y="8733"/>
                    <a:pt x="19275" y="15777"/>
                    <a:pt x="17946" y="23350"/>
                  </a:cubicBezTo>
                  <a:cubicBezTo>
                    <a:pt x="17889" y="23608"/>
                    <a:pt x="17832" y="23889"/>
                    <a:pt x="17796" y="24154"/>
                  </a:cubicBezTo>
                  <a:lnTo>
                    <a:pt x="17796" y="24154"/>
                  </a:lnTo>
                  <a:cubicBezTo>
                    <a:pt x="14765" y="23368"/>
                    <a:pt x="11702" y="22744"/>
                    <a:pt x="8606" y="22283"/>
                  </a:cubicBezTo>
                  <a:cubicBezTo>
                    <a:pt x="5633" y="21820"/>
                    <a:pt x="2824" y="21489"/>
                    <a:pt x="178" y="21353"/>
                  </a:cubicBezTo>
                  <a:lnTo>
                    <a:pt x="178" y="21353"/>
                  </a:lnTo>
                  <a:cubicBezTo>
                    <a:pt x="873" y="15024"/>
                    <a:pt x="1437" y="9755"/>
                    <a:pt x="1835" y="6005"/>
                  </a:cubicBezTo>
                  <a:cubicBezTo>
                    <a:pt x="2035" y="4137"/>
                    <a:pt x="2202" y="2669"/>
                    <a:pt x="2302" y="1635"/>
                  </a:cubicBezTo>
                  <a:cubicBezTo>
                    <a:pt x="2369" y="1134"/>
                    <a:pt x="2402" y="767"/>
                    <a:pt x="2435" y="501"/>
                  </a:cubicBezTo>
                  <a:cubicBezTo>
                    <a:pt x="2435" y="401"/>
                    <a:pt x="2469" y="300"/>
                    <a:pt x="2469" y="200"/>
                  </a:cubicBezTo>
                  <a:lnTo>
                    <a:pt x="2469" y="167"/>
                  </a:lnTo>
                  <a:cubicBezTo>
                    <a:pt x="2435" y="267"/>
                    <a:pt x="2435" y="367"/>
                    <a:pt x="2402" y="467"/>
                  </a:cubicBezTo>
                  <a:cubicBezTo>
                    <a:pt x="2402" y="734"/>
                    <a:pt x="2335" y="1101"/>
                    <a:pt x="2268" y="1601"/>
                  </a:cubicBezTo>
                  <a:cubicBezTo>
                    <a:pt x="2168" y="2602"/>
                    <a:pt x="2002" y="4103"/>
                    <a:pt x="1768" y="5938"/>
                  </a:cubicBezTo>
                  <a:cubicBezTo>
                    <a:pt x="1334" y="9707"/>
                    <a:pt x="734" y="15044"/>
                    <a:pt x="0" y="21416"/>
                  </a:cubicBezTo>
                  <a:lnTo>
                    <a:pt x="0" y="21516"/>
                  </a:lnTo>
                  <a:lnTo>
                    <a:pt x="100" y="21516"/>
                  </a:lnTo>
                  <a:cubicBezTo>
                    <a:pt x="2769" y="21682"/>
                    <a:pt x="5604" y="22016"/>
                    <a:pt x="8606" y="22483"/>
                  </a:cubicBezTo>
                  <a:cubicBezTo>
                    <a:pt x="11709" y="22950"/>
                    <a:pt x="14811" y="23584"/>
                    <a:pt x="17880" y="24384"/>
                  </a:cubicBezTo>
                  <a:lnTo>
                    <a:pt x="17980" y="24418"/>
                  </a:lnTo>
                  <a:lnTo>
                    <a:pt x="17980" y="24284"/>
                  </a:lnTo>
                  <a:cubicBezTo>
                    <a:pt x="18046" y="23984"/>
                    <a:pt x="18080" y="23684"/>
                    <a:pt x="18146" y="23384"/>
                  </a:cubicBezTo>
                  <a:cubicBezTo>
                    <a:pt x="19481" y="15778"/>
                    <a:pt x="20715" y="8673"/>
                    <a:pt x="21749" y="2702"/>
                  </a:cubicBezTo>
                  <a:lnTo>
                    <a:pt x="21749" y="2636"/>
                  </a:lnTo>
                  <a:lnTo>
                    <a:pt x="21682" y="2602"/>
                  </a:lnTo>
                  <a:cubicBezTo>
                    <a:pt x="17146" y="1235"/>
                    <a:pt x="12509" y="401"/>
                    <a:pt x="7806" y="100"/>
                  </a:cubicBezTo>
                  <a:cubicBezTo>
                    <a:pt x="6105" y="0"/>
                    <a:pt x="4770" y="0"/>
                    <a:pt x="3836" y="0"/>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28" name="Google Shape;2828;p56"/>
            <p:cNvSpPr/>
            <p:nvPr/>
          </p:nvSpPr>
          <p:spPr>
            <a:xfrm>
              <a:off x="3748675" y="2284575"/>
              <a:ext cx="438675" cy="238525"/>
            </a:xfrm>
            <a:custGeom>
              <a:avLst/>
              <a:gdLst/>
              <a:ahLst/>
              <a:cxnLst/>
              <a:rect l="l" t="t" r="r" b="b"/>
              <a:pathLst>
                <a:path w="17547" h="9541" extrusionOk="0">
                  <a:moveTo>
                    <a:pt x="7206" y="1"/>
                  </a:moveTo>
                  <a:lnTo>
                    <a:pt x="1" y="6505"/>
                  </a:lnTo>
                  <a:lnTo>
                    <a:pt x="534" y="6272"/>
                  </a:lnTo>
                  <a:lnTo>
                    <a:pt x="15312" y="9541"/>
                  </a:lnTo>
                  <a:lnTo>
                    <a:pt x="17547" y="6272"/>
                  </a:lnTo>
                  <a:lnTo>
                    <a:pt x="17180" y="2069"/>
                  </a:lnTo>
                  <a:lnTo>
                    <a:pt x="14945" y="1"/>
                  </a:ln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29" name="Google Shape;2829;p56"/>
            <p:cNvSpPr/>
            <p:nvPr/>
          </p:nvSpPr>
          <p:spPr>
            <a:xfrm>
              <a:off x="3748675" y="2284575"/>
              <a:ext cx="438675" cy="238525"/>
            </a:xfrm>
            <a:custGeom>
              <a:avLst/>
              <a:gdLst/>
              <a:ahLst/>
              <a:cxnLst/>
              <a:rect l="l" t="t" r="r" b="b"/>
              <a:pathLst>
                <a:path w="17547" h="9541" extrusionOk="0">
                  <a:moveTo>
                    <a:pt x="7206" y="1"/>
                  </a:moveTo>
                  <a:lnTo>
                    <a:pt x="1" y="6505"/>
                  </a:lnTo>
                  <a:lnTo>
                    <a:pt x="534" y="6272"/>
                  </a:lnTo>
                  <a:lnTo>
                    <a:pt x="15312" y="9541"/>
                  </a:lnTo>
                  <a:lnTo>
                    <a:pt x="17547" y="6272"/>
                  </a:lnTo>
                  <a:lnTo>
                    <a:pt x="17180" y="2069"/>
                  </a:lnTo>
                  <a:lnTo>
                    <a:pt x="14945" y="1"/>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30" name="Google Shape;2830;p56"/>
            <p:cNvSpPr/>
            <p:nvPr/>
          </p:nvSpPr>
          <p:spPr>
            <a:xfrm>
              <a:off x="4214025" y="1552650"/>
              <a:ext cx="863125" cy="353000"/>
            </a:xfrm>
            <a:custGeom>
              <a:avLst/>
              <a:gdLst/>
              <a:ahLst/>
              <a:cxnLst/>
              <a:rect l="l" t="t" r="r" b="b"/>
              <a:pathLst>
                <a:path w="34525" h="14120" extrusionOk="0">
                  <a:moveTo>
                    <a:pt x="33827" y="0"/>
                  </a:moveTo>
                  <a:cubicBezTo>
                    <a:pt x="33688" y="0"/>
                    <a:pt x="33522" y="27"/>
                    <a:pt x="33324" y="90"/>
                  </a:cubicBezTo>
                  <a:cubicBezTo>
                    <a:pt x="32690" y="324"/>
                    <a:pt x="25985" y="1791"/>
                    <a:pt x="25985" y="1791"/>
                  </a:cubicBezTo>
                  <a:lnTo>
                    <a:pt x="23050" y="2625"/>
                  </a:lnTo>
                  <a:lnTo>
                    <a:pt x="4437" y="5127"/>
                  </a:lnTo>
                  <a:cubicBezTo>
                    <a:pt x="4203" y="5160"/>
                    <a:pt x="4003" y="5227"/>
                    <a:pt x="3803" y="5260"/>
                  </a:cubicBezTo>
                  <a:cubicBezTo>
                    <a:pt x="1401" y="5961"/>
                    <a:pt x="0" y="8429"/>
                    <a:pt x="667" y="10831"/>
                  </a:cubicBezTo>
                  <a:lnTo>
                    <a:pt x="667" y="10898"/>
                  </a:lnTo>
                  <a:cubicBezTo>
                    <a:pt x="1269" y="12868"/>
                    <a:pt x="3083" y="14119"/>
                    <a:pt x="5041" y="14119"/>
                  </a:cubicBezTo>
                  <a:cubicBezTo>
                    <a:pt x="5470" y="14119"/>
                    <a:pt x="5906" y="14059"/>
                    <a:pt x="6338" y="13933"/>
                  </a:cubicBezTo>
                  <a:lnTo>
                    <a:pt x="23784" y="8663"/>
                  </a:lnTo>
                  <a:cubicBezTo>
                    <a:pt x="24851" y="8463"/>
                    <a:pt x="27386" y="8263"/>
                    <a:pt x="27386" y="8263"/>
                  </a:cubicBezTo>
                  <a:lnTo>
                    <a:pt x="28520" y="8096"/>
                  </a:lnTo>
                  <a:lnTo>
                    <a:pt x="28520" y="8096"/>
                  </a:lnTo>
                  <a:cubicBezTo>
                    <a:pt x="28487" y="8162"/>
                    <a:pt x="28454" y="8263"/>
                    <a:pt x="28454" y="8329"/>
                  </a:cubicBezTo>
                  <a:cubicBezTo>
                    <a:pt x="28387" y="8429"/>
                    <a:pt x="28354" y="8596"/>
                    <a:pt x="28354" y="8730"/>
                  </a:cubicBezTo>
                  <a:cubicBezTo>
                    <a:pt x="28387" y="8996"/>
                    <a:pt x="28687" y="9163"/>
                    <a:pt x="28954" y="9197"/>
                  </a:cubicBezTo>
                  <a:cubicBezTo>
                    <a:pt x="29059" y="9217"/>
                    <a:pt x="29162" y="9227"/>
                    <a:pt x="29263" y="9227"/>
                  </a:cubicBezTo>
                  <a:cubicBezTo>
                    <a:pt x="30319" y="9227"/>
                    <a:pt x="31121" y="8161"/>
                    <a:pt x="30755" y="7095"/>
                  </a:cubicBezTo>
                  <a:cubicBezTo>
                    <a:pt x="30822" y="6928"/>
                    <a:pt x="30855" y="6795"/>
                    <a:pt x="30855" y="6628"/>
                  </a:cubicBezTo>
                  <a:cubicBezTo>
                    <a:pt x="30855" y="5561"/>
                    <a:pt x="29588" y="4693"/>
                    <a:pt x="29588" y="4693"/>
                  </a:cubicBezTo>
                  <a:lnTo>
                    <a:pt x="29988" y="4560"/>
                  </a:lnTo>
                  <a:cubicBezTo>
                    <a:pt x="29988" y="4560"/>
                    <a:pt x="31189" y="4727"/>
                    <a:pt x="31856" y="6695"/>
                  </a:cubicBezTo>
                  <a:cubicBezTo>
                    <a:pt x="31956" y="6995"/>
                    <a:pt x="32156" y="7228"/>
                    <a:pt x="32423" y="7395"/>
                  </a:cubicBezTo>
                  <a:cubicBezTo>
                    <a:pt x="32531" y="7460"/>
                    <a:pt x="32653" y="7497"/>
                    <a:pt x="32770" y="7497"/>
                  </a:cubicBezTo>
                  <a:cubicBezTo>
                    <a:pt x="32835" y="7497"/>
                    <a:pt x="32898" y="7486"/>
                    <a:pt x="32957" y="7462"/>
                  </a:cubicBezTo>
                  <a:cubicBezTo>
                    <a:pt x="33424" y="7295"/>
                    <a:pt x="33424" y="6928"/>
                    <a:pt x="33024" y="5694"/>
                  </a:cubicBezTo>
                  <a:cubicBezTo>
                    <a:pt x="32623" y="4460"/>
                    <a:pt x="31856" y="3426"/>
                    <a:pt x="31056" y="3126"/>
                  </a:cubicBezTo>
                  <a:cubicBezTo>
                    <a:pt x="30655" y="2992"/>
                    <a:pt x="30288" y="2892"/>
                    <a:pt x="29888" y="2792"/>
                  </a:cubicBezTo>
                  <a:cubicBezTo>
                    <a:pt x="29888" y="2792"/>
                    <a:pt x="33290" y="1624"/>
                    <a:pt x="33524" y="1558"/>
                  </a:cubicBezTo>
                  <a:cubicBezTo>
                    <a:pt x="34124" y="1324"/>
                    <a:pt x="34525" y="824"/>
                    <a:pt x="34425" y="390"/>
                  </a:cubicBezTo>
                  <a:cubicBezTo>
                    <a:pt x="34376" y="195"/>
                    <a:pt x="34203" y="0"/>
                    <a:pt x="33827" y="0"/>
                  </a:cubicBezTo>
                  <a:close/>
                </a:path>
              </a:pathLst>
            </a:custGeom>
            <a:solidFill>
              <a:srgbClr val="FBCEA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31" name="Google Shape;2831;p56"/>
            <p:cNvSpPr/>
            <p:nvPr/>
          </p:nvSpPr>
          <p:spPr>
            <a:xfrm>
              <a:off x="4801100" y="1605750"/>
              <a:ext cx="141800" cy="77600"/>
            </a:xfrm>
            <a:custGeom>
              <a:avLst/>
              <a:gdLst/>
              <a:ahLst/>
              <a:cxnLst/>
              <a:rect l="l" t="t" r="r" b="b"/>
              <a:pathLst>
                <a:path w="5672" h="3104" extrusionOk="0">
                  <a:moveTo>
                    <a:pt x="2536" y="1"/>
                  </a:moveTo>
                  <a:lnTo>
                    <a:pt x="0" y="968"/>
                  </a:lnTo>
                  <a:cubicBezTo>
                    <a:pt x="101" y="1368"/>
                    <a:pt x="401" y="1669"/>
                    <a:pt x="801" y="1735"/>
                  </a:cubicBezTo>
                  <a:cubicBezTo>
                    <a:pt x="1201" y="1802"/>
                    <a:pt x="1602" y="1769"/>
                    <a:pt x="2002" y="1802"/>
                  </a:cubicBezTo>
                  <a:cubicBezTo>
                    <a:pt x="3136" y="1969"/>
                    <a:pt x="4037" y="3003"/>
                    <a:pt x="5204" y="3103"/>
                  </a:cubicBezTo>
                  <a:cubicBezTo>
                    <a:pt x="5371" y="3103"/>
                    <a:pt x="5571" y="3103"/>
                    <a:pt x="5638" y="2936"/>
                  </a:cubicBezTo>
                  <a:cubicBezTo>
                    <a:pt x="5671" y="2769"/>
                    <a:pt x="5538" y="2669"/>
                    <a:pt x="5438" y="2569"/>
                  </a:cubicBezTo>
                  <a:lnTo>
                    <a:pt x="2536" y="1"/>
                  </a:lnTo>
                  <a:close/>
                </a:path>
              </a:pathLst>
            </a:custGeom>
            <a:solidFill>
              <a:srgbClr val="FFBE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32" name="Google Shape;2832;p56"/>
            <p:cNvSpPr/>
            <p:nvPr/>
          </p:nvSpPr>
          <p:spPr>
            <a:xfrm>
              <a:off x="4800275" y="1605750"/>
              <a:ext cx="144275" cy="80925"/>
            </a:xfrm>
            <a:custGeom>
              <a:avLst/>
              <a:gdLst/>
              <a:ahLst/>
              <a:cxnLst/>
              <a:rect l="l" t="t" r="r" b="b"/>
              <a:pathLst>
                <a:path w="5771" h="3237" extrusionOk="0">
                  <a:moveTo>
                    <a:pt x="2569" y="1"/>
                  </a:moveTo>
                  <a:cubicBezTo>
                    <a:pt x="2569" y="1"/>
                    <a:pt x="2669" y="101"/>
                    <a:pt x="2835" y="301"/>
                  </a:cubicBezTo>
                  <a:lnTo>
                    <a:pt x="3669" y="1068"/>
                  </a:lnTo>
                  <a:lnTo>
                    <a:pt x="4937" y="2236"/>
                  </a:lnTo>
                  <a:lnTo>
                    <a:pt x="5304" y="2536"/>
                  </a:lnTo>
                  <a:cubicBezTo>
                    <a:pt x="5404" y="2636"/>
                    <a:pt x="5504" y="2736"/>
                    <a:pt x="5571" y="2870"/>
                  </a:cubicBezTo>
                  <a:cubicBezTo>
                    <a:pt x="5571" y="2970"/>
                    <a:pt x="5437" y="3003"/>
                    <a:pt x="5271" y="3003"/>
                  </a:cubicBezTo>
                  <a:cubicBezTo>
                    <a:pt x="5104" y="3003"/>
                    <a:pt x="4937" y="2936"/>
                    <a:pt x="4770" y="2903"/>
                  </a:cubicBezTo>
                  <a:cubicBezTo>
                    <a:pt x="4136" y="2636"/>
                    <a:pt x="3536" y="2336"/>
                    <a:pt x="2936" y="1969"/>
                  </a:cubicBezTo>
                  <a:cubicBezTo>
                    <a:pt x="2635" y="1835"/>
                    <a:pt x="2335" y="1769"/>
                    <a:pt x="2035" y="1702"/>
                  </a:cubicBezTo>
                  <a:cubicBezTo>
                    <a:pt x="1768" y="1702"/>
                    <a:pt x="1501" y="1669"/>
                    <a:pt x="1234" y="1669"/>
                  </a:cubicBezTo>
                  <a:cubicBezTo>
                    <a:pt x="1197" y="1672"/>
                    <a:pt x="1159" y="1674"/>
                    <a:pt x="1122" y="1674"/>
                  </a:cubicBezTo>
                  <a:cubicBezTo>
                    <a:pt x="794" y="1674"/>
                    <a:pt x="473" y="1545"/>
                    <a:pt x="234" y="1335"/>
                  </a:cubicBezTo>
                  <a:cubicBezTo>
                    <a:pt x="134" y="1235"/>
                    <a:pt x="67" y="1102"/>
                    <a:pt x="33" y="968"/>
                  </a:cubicBezTo>
                  <a:lnTo>
                    <a:pt x="33" y="968"/>
                  </a:lnTo>
                  <a:cubicBezTo>
                    <a:pt x="0" y="1135"/>
                    <a:pt x="67" y="1268"/>
                    <a:pt x="167" y="1402"/>
                  </a:cubicBezTo>
                  <a:cubicBezTo>
                    <a:pt x="411" y="1677"/>
                    <a:pt x="767" y="1840"/>
                    <a:pt x="1133" y="1840"/>
                  </a:cubicBezTo>
                  <a:cubicBezTo>
                    <a:pt x="1167" y="1840"/>
                    <a:pt x="1201" y="1838"/>
                    <a:pt x="1234" y="1835"/>
                  </a:cubicBezTo>
                  <a:cubicBezTo>
                    <a:pt x="1468" y="1869"/>
                    <a:pt x="1735" y="1869"/>
                    <a:pt x="2002" y="1902"/>
                  </a:cubicBezTo>
                  <a:cubicBezTo>
                    <a:pt x="2302" y="1936"/>
                    <a:pt x="2569" y="2036"/>
                    <a:pt x="2835" y="2169"/>
                  </a:cubicBezTo>
                  <a:cubicBezTo>
                    <a:pt x="3436" y="2536"/>
                    <a:pt x="4070" y="2836"/>
                    <a:pt x="4703" y="3103"/>
                  </a:cubicBezTo>
                  <a:cubicBezTo>
                    <a:pt x="4904" y="3170"/>
                    <a:pt x="5070" y="3203"/>
                    <a:pt x="5271" y="3236"/>
                  </a:cubicBezTo>
                  <a:cubicBezTo>
                    <a:pt x="5371" y="3236"/>
                    <a:pt x="5471" y="3203"/>
                    <a:pt x="5571" y="3170"/>
                  </a:cubicBezTo>
                  <a:cubicBezTo>
                    <a:pt x="5704" y="3136"/>
                    <a:pt x="5771" y="3003"/>
                    <a:pt x="5771" y="2870"/>
                  </a:cubicBezTo>
                  <a:cubicBezTo>
                    <a:pt x="5738" y="2603"/>
                    <a:pt x="5571" y="2503"/>
                    <a:pt x="5437" y="2403"/>
                  </a:cubicBezTo>
                  <a:lnTo>
                    <a:pt x="5070" y="2069"/>
                  </a:lnTo>
                  <a:lnTo>
                    <a:pt x="3803" y="968"/>
                  </a:lnTo>
                  <a:cubicBezTo>
                    <a:pt x="3436" y="668"/>
                    <a:pt x="3102" y="401"/>
                    <a:pt x="2902" y="234"/>
                  </a:cubicBezTo>
                  <a:cubicBezTo>
                    <a:pt x="2802" y="134"/>
                    <a:pt x="2669" y="68"/>
                    <a:pt x="2569" y="1"/>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33" name="Google Shape;2833;p56"/>
            <p:cNvSpPr/>
            <p:nvPr/>
          </p:nvSpPr>
          <p:spPr>
            <a:xfrm>
              <a:off x="4953700" y="1665375"/>
              <a:ext cx="89275" cy="75725"/>
            </a:xfrm>
            <a:custGeom>
              <a:avLst/>
              <a:gdLst/>
              <a:ahLst/>
              <a:cxnLst/>
              <a:rect l="l" t="t" r="r" b="b"/>
              <a:pathLst>
                <a:path w="3571" h="3029" extrusionOk="0">
                  <a:moveTo>
                    <a:pt x="451" y="1"/>
                  </a:moveTo>
                  <a:cubicBezTo>
                    <a:pt x="359" y="1"/>
                    <a:pt x="268" y="18"/>
                    <a:pt x="168" y="51"/>
                  </a:cubicBezTo>
                  <a:cubicBezTo>
                    <a:pt x="101" y="51"/>
                    <a:pt x="34" y="118"/>
                    <a:pt x="1" y="151"/>
                  </a:cubicBezTo>
                  <a:cubicBezTo>
                    <a:pt x="118" y="118"/>
                    <a:pt x="234" y="101"/>
                    <a:pt x="355" y="101"/>
                  </a:cubicBezTo>
                  <a:cubicBezTo>
                    <a:pt x="476" y="101"/>
                    <a:pt x="601" y="118"/>
                    <a:pt x="735" y="151"/>
                  </a:cubicBezTo>
                  <a:cubicBezTo>
                    <a:pt x="968" y="218"/>
                    <a:pt x="1202" y="351"/>
                    <a:pt x="1368" y="585"/>
                  </a:cubicBezTo>
                  <a:cubicBezTo>
                    <a:pt x="1535" y="818"/>
                    <a:pt x="1702" y="1118"/>
                    <a:pt x="1802" y="1452"/>
                  </a:cubicBezTo>
                  <a:cubicBezTo>
                    <a:pt x="1936" y="1752"/>
                    <a:pt x="2069" y="2086"/>
                    <a:pt x="2236" y="2353"/>
                  </a:cubicBezTo>
                  <a:cubicBezTo>
                    <a:pt x="2369" y="2619"/>
                    <a:pt x="2603" y="2820"/>
                    <a:pt x="2836" y="2953"/>
                  </a:cubicBezTo>
                  <a:cubicBezTo>
                    <a:pt x="2920" y="3003"/>
                    <a:pt x="3020" y="3028"/>
                    <a:pt x="3120" y="3028"/>
                  </a:cubicBezTo>
                  <a:cubicBezTo>
                    <a:pt x="3220" y="3028"/>
                    <a:pt x="3320" y="3003"/>
                    <a:pt x="3403" y="2953"/>
                  </a:cubicBezTo>
                  <a:cubicBezTo>
                    <a:pt x="3537" y="2886"/>
                    <a:pt x="3570" y="2820"/>
                    <a:pt x="3570" y="2820"/>
                  </a:cubicBezTo>
                  <a:lnTo>
                    <a:pt x="3570" y="2820"/>
                  </a:lnTo>
                  <a:cubicBezTo>
                    <a:pt x="3570" y="2820"/>
                    <a:pt x="3503" y="2853"/>
                    <a:pt x="3403" y="2920"/>
                  </a:cubicBezTo>
                  <a:cubicBezTo>
                    <a:pt x="3342" y="2932"/>
                    <a:pt x="3277" y="2940"/>
                    <a:pt x="3212" y="2940"/>
                  </a:cubicBezTo>
                  <a:cubicBezTo>
                    <a:pt x="3099" y="2940"/>
                    <a:pt x="2988" y="2916"/>
                    <a:pt x="2903" y="2853"/>
                  </a:cubicBezTo>
                  <a:cubicBezTo>
                    <a:pt x="2669" y="2719"/>
                    <a:pt x="2469" y="2519"/>
                    <a:pt x="2336" y="2286"/>
                  </a:cubicBezTo>
                  <a:cubicBezTo>
                    <a:pt x="2169" y="1986"/>
                    <a:pt x="2036" y="1685"/>
                    <a:pt x="1936" y="1385"/>
                  </a:cubicBezTo>
                  <a:cubicBezTo>
                    <a:pt x="1802" y="1052"/>
                    <a:pt x="1635" y="751"/>
                    <a:pt x="1435" y="485"/>
                  </a:cubicBezTo>
                  <a:cubicBezTo>
                    <a:pt x="1268" y="251"/>
                    <a:pt x="1002" y="118"/>
                    <a:pt x="735" y="51"/>
                  </a:cubicBezTo>
                  <a:cubicBezTo>
                    <a:pt x="635" y="18"/>
                    <a:pt x="543" y="1"/>
                    <a:pt x="451" y="1"/>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34" name="Google Shape;2834;p56"/>
            <p:cNvSpPr/>
            <p:nvPr/>
          </p:nvSpPr>
          <p:spPr>
            <a:xfrm>
              <a:off x="4943700" y="1589075"/>
              <a:ext cx="114275" cy="40900"/>
            </a:xfrm>
            <a:custGeom>
              <a:avLst/>
              <a:gdLst/>
              <a:ahLst/>
              <a:cxnLst/>
              <a:rect l="l" t="t" r="r" b="b"/>
              <a:pathLst>
                <a:path w="4571" h="1636" extrusionOk="0">
                  <a:moveTo>
                    <a:pt x="4570" y="1"/>
                  </a:moveTo>
                  <a:lnTo>
                    <a:pt x="4570" y="1"/>
                  </a:lnTo>
                  <a:cubicBezTo>
                    <a:pt x="4337" y="67"/>
                    <a:pt x="4137" y="134"/>
                    <a:pt x="3903" y="234"/>
                  </a:cubicBezTo>
                  <a:lnTo>
                    <a:pt x="2302" y="835"/>
                  </a:lnTo>
                  <a:lnTo>
                    <a:pt x="668" y="1402"/>
                  </a:lnTo>
                  <a:cubicBezTo>
                    <a:pt x="434" y="1468"/>
                    <a:pt x="201" y="1535"/>
                    <a:pt x="1" y="1635"/>
                  </a:cubicBezTo>
                  <a:cubicBezTo>
                    <a:pt x="234" y="1635"/>
                    <a:pt x="468" y="1568"/>
                    <a:pt x="701" y="1502"/>
                  </a:cubicBezTo>
                  <a:cubicBezTo>
                    <a:pt x="1135" y="1368"/>
                    <a:pt x="1702" y="1202"/>
                    <a:pt x="2336" y="968"/>
                  </a:cubicBezTo>
                  <a:cubicBezTo>
                    <a:pt x="2969" y="735"/>
                    <a:pt x="3536" y="501"/>
                    <a:pt x="3970" y="334"/>
                  </a:cubicBezTo>
                  <a:cubicBezTo>
                    <a:pt x="4170" y="234"/>
                    <a:pt x="4370" y="134"/>
                    <a:pt x="4570" y="1"/>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35" name="Google Shape;2835;p56"/>
            <p:cNvSpPr/>
            <p:nvPr/>
          </p:nvSpPr>
          <p:spPr>
            <a:xfrm>
              <a:off x="4917025" y="1695000"/>
              <a:ext cx="63400" cy="62875"/>
            </a:xfrm>
            <a:custGeom>
              <a:avLst/>
              <a:gdLst/>
              <a:ahLst/>
              <a:cxnLst/>
              <a:rect l="l" t="t" r="r" b="b"/>
              <a:pathLst>
                <a:path w="2536" h="2515" extrusionOk="0">
                  <a:moveTo>
                    <a:pt x="967" y="0"/>
                  </a:moveTo>
                  <a:lnTo>
                    <a:pt x="967" y="0"/>
                  </a:lnTo>
                  <a:cubicBezTo>
                    <a:pt x="968" y="0"/>
                    <a:pt x="1034" y="67"/>
                    <a:pt x="1134" y="167"/>
                  </a:cubicBezTo>
                  <a:cubicBezTo>
                    <a:pt x="1268" y="300"/>
                    <a:pt x="1334" y="500"/>
                    <a:pt x="1334" y="701"/>
                  </a:cubicBezTo>
                  <a:cubicBezTo>
                    <a:pt x="1301" y="801"/>
                    <a:pt x="1234" y="901"/>
                    <a:pt x="1101" y="967"/>
                  </a:cubicBezTo>
                  <a:cubicBezTo>
                    <a:pt x="967" y="1034"/>
                    <a:pt x="801" y="1067"/>
                    <a:pt x="667" y="1101"/>
                  </a:cubicBezTo>
                  <a:cubicBezTo>
                    <a:pt x="467" y="1101"/>
                    <a:pt x="300" y="1201"/>
                    <a:pt x="167" y="1368"/>
                  </a:cubicBezTo>
                  <a:cubicBezTo>
                    <a:pt x="33" y="1534"/>
                    <a:pt x="0" y="1768"/>
                    <a:pt x="67" y="1968"/>
                  </a:cubicBezTo>
                  <a:cubicBezTo>
                    <a:pt x="134" y="2168"/>
                    <a:pt x="300" y="2335"/>
                    <a:pt x="500" y="2435"/>
                  </a:cubicBezTo>
                  <a:cubicBezTo>
                    <a:pt x="623" y="2484"/>
                    <a:pt x="763" y="2515"/>
                    <a:pt x="894" y="2515"/>
                  </a:cubicBezTo>
                  <a:cubicBezTo>
                    <a:pt x="942" y="2515"/>
                    <a:pt x="990" y="2511"/>
                    <a:pt x="1034" y="2502"/>
                  </a:cubicBezTo>
                  <a:cubicBezTo>
                    <a:pt x="1334" y="2435"/>
                    <a:pt x="1635" y="2335"/>
                    <a:pt x="1901" y="2168"/>
                  </a:cubicBezTo>
                  <a:cubicBezTo>
                    <a:pt x="2102" y="2102"/>
                    <a:pt x="2268" y="1968"/>
                    <a:pt x="2402" y="1801"/>
                  </a:cubicBezTo>
                  <a:cubicBezTo>
                    <a:pt x="2469" y="1768"/>
                    <a:pt x="2502" y="1701"/>
                    <a:pt x="2535" y="1601"/>
                  </a:cubicBezTo>
                  <a:lnTo>
                    <a:pt x="2535" y="1601"/>
                  </a:lnTo>
                  <a:cubicBezTo>
                    <a:pt x="2469" y="1668"/>
                    <a:pt x="2435" y="1735"/>
                    <a:pt x="2368" y="1768"/>
                  </a:cubicBezTo>
                  <a:cubicBezTo>
                    <a:pt x="2202" y="1901"/>
                    <a:pt x="2035" y="2001"/>
                    <a:pt x="1868" y="2102"/>
                  </a:cubicBezTo>
                  <a:cubicBezTo>
                    <a:pt x="1601" y="2235"/>
                    <a:pt x="1334" y="2302"/>
                    <a:pt x="1034" y="2368"/>
                  </a:cubicBezTo>
                  <a:cubicBezTo>
                    <a:pt x="986" y="2377"/>
                    <a:pt x="939" y="2381"/>
                    <a:pt x="893" y="2381"/>
                  </a:cubicBezTo>
                  <a:cubicBezTo>
                    <a:pt x="584" y="2381"/>
                    <a:pt x="316" y="2196"/>
                    <a:pt x="200" y="1935"/>
                  </a:cubicBezTo>
                  <a:cubicBezTo>
                    <a:pt x="134" y="1768"/>
                    <a:pt x="167" y="1568"/>
                    <a:pt x="267" y="1434"/>
                  </a:cubicBezTo>
                  <a:cubicBezTo>
                    <a:pt x="367" y="1301"/>
                    <a:pt x="500" y="1234"/>
                    <a:pt x="667" y="1234"/>
                  </a:cubicBezTo>
                  <a:cubicBezTo>
                    <a:pt x="834" y="1201"/>
                    <a:pt x="1001" y="1134"/>
                    <a:pt x="1134" y="1067"/>
                  </a:cubicBezTo>
                  <a:cubicBezTo>
                    <a:pt x="1301" y="1001"/>
                    <a:pt x="1401" y="867"/>
                    <a:pt x="1401" y="701"/>
                  </a:cubicBezTo>
                  <a:cubicBezTo>
                    <a:pt x="1401" y="467"/>
                    <a:pt x="1301" y="267"/>
                    <a:pt x="1134" y="133"/>
                  </a:cubicBezTo>
                  <a:cubicBezTo>
                    <a:pt x="1101" y="67"/>
                    <a:pt x="1034" y="33"/>
                    <a:pt x="967" y="0"/>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36" name="Google Shape;2836;p56"/>
            <p:cNvSpPr/>
            <p:nvPr/>
          </p:nvSpPr>
          <p:spPr>
            <a:xfrm>
              <a:off x="4921175" y="1731675"/>
              <a:ext cx="65075" cy="55900"/>
            </a:xfrm>
            <a:custGeom>
              <a:avLst/>
              <a:gdLst/>
              <a:ahLst/>
              <a:cxnLst/>
              <a:rect l="l" t="t" r="r" b="b"/>
              <a:pathLst>
                <a:path w="2603" h="2236" extrusionOk="0">
                  <a:moveTo>
                    <a:pt x="2436" y="1"/>
                  </a:moveTo>
                  <a:lnTo>
                    <a:pt x="2436" y="1"/>
                  </a:lnTo>
                  <a:cubicBezTo>
                    <a:pt x="2503" y="234"/>
                    <a:pt x="2503" y="501"/>
                    <a:pt x="2503" y="735"/>
                  </a:cubicBezTo>
                  <a:cubicBezTo>
                    <a:pt x="2403" y="1302"/>
                    <a:pt x="2036" y="1769"/>
                    <a:pt x="1469" y="1969"/>
                  </a:cubicBezTo>
                  <a:cubicBezTo>
                    <a:pt x="1319" y="2036"/>
                    <a:pt x="1168" y="2069"/>
                    <a:pt x="1018" y="2069"/>
                  </a:cubicBezTo>
                  <a:cubicBezTo>
                    <a:pt x="868" y="2069"/>
                    <a:pt x="718" y="2036"/>
                    <a:pt x="568" y="1969"/>
                  </a:cubicBezTo>
                  <a:cubicBezTo>
                    <a:pt x="334" y="1902"/>
                    <a:pt x="168" y="1669"/>
                    <a:pt x="101" y="1435"/>
                  </a:cubicBezTo>
                  <a:cubicBezTo>
                    <a:pt x="101" y="1268"/>
                    <a:pt x="134" y="1102"/>
                    <a:pt x="268" y="968"/>
                  </a:cubicBezTo>
                  <a:cubicBezTo>
                    <a:pt x="334" y="901"/>
                    <a:pt x="401" y="868"/>
                    <a:pt x="401" y="868"/>
                  </a:cubicBezTo>
                  <a:cubicBezTo>
                    <a:pt x="334" y="868"/>
                    <a:pt x="268" y="901"/>
                    <a:pt x="234" y="935"/>
                  </a:cubicBezTo>
                  <a:cubicBezTo>
                    <a:pt x="68" y="1068"/>
                    <a:pt x="1" y="1268"/>
                    <a:pt x="1" y="1468"/>
                  </a:cubicBezTo>
                  <a:cubicBezTo>
                    <a:pt x="34" y="1769"/>
                    <a:pt x="234" y="2002"/>
                    <a:pt x="501" y="2136"/>
                  </a:cubicBezTo>
                  <a:cubicBezTo>
                    <a:pt x="668" y="2202"/>
                    <a:pt x="843" y="2236"/>
                    <a:pt x="1018" y="2236"/>
                  </a:cubicBezTo>
                  <a:cubicBezTo>
                    <a:pt x="1193" y="2236"/>
                    <a:pt x="1369" y="2202"/>
                    <a:pt x="1535" y="2136"/>
                  </a:cubicBezTo>
                  <a:cubicBezTo>
                    <a:pt x="1836" y="2002"/>
                    <a:pt x="2136" y="1802"/>
                    <a:pt x="2336" y="1502"/>
                  </a:cubicBezTo>
                  <a:cubicBezTo>
                    <a:pt x="2469" y="1268"/>
                    <a:pt x="2569" y="1001"/>
                    <a:pt x="2603" y="735"/>
                  </a:cubicBezTo>
                  <a:cubicBezTo>
                    <a:pt x="2603" y="568"/>
                    <a:pt x="2569" y="368"/>
                    <a:pt x="2536" y="201"/>
                  </a:cubicBezTo>
                  <a:cubicBezTo>
                    <a:pt x="2503" y="134"/>
                    <a:pt x="2503" y="67"/>
                    <a:pt x="2436" y="1"/>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37" name="Google Shape;2837;p56"/>
            <p:cNvSpPr/>
            <p:nvPr/>
          </p:nvSpPr>
          <p:spPr>
            <a:xfrm>
              <a:off x="4828625" y="1659975"/>
              <a:ext cx="45050" cy="55050"/>
            </a:xfrm>
            <a:custGeom>
              <a:avLst/>
              <a:gdLst/>
              <a:ahLst/>
              <a:cxnLst/>
              <a:rect l="l" t="t" r="r" b="b"/>
              <a:pathLst>
                <a:path w="1802" h="2202" extrusionOk="0">
                  <a:moveTo>
                    <a:pt x="1802" y="0"/>
                  </a:moveTo>
                  <a:cubicBezTo>
                    <a:pt x="1401" y="400"/>
                    <a:pt x="1001" y="767"/>
                    <a:pt x="534" y="1101"/>
                  </a:cubicBezTo>
                  <a:cubicBezTo>
                    <a:pt x="401" y="1168"/>
                    <a:pt x="267" y="1268"/>
                    <a:pt x="134" y="1334"/>
                  </a:cubicBezTo>
                  <a:lnTo>
                    <a:pt x="0" y="1401"/>
                  </a:lnTo>
                  <a:lnTo>
                    <a:pt x="134" y="1434"/>
                  </a:lnTo>
                  <a:cubicBezTo>
                    <a:pt x="401" y="1534"/>
                    <a:pt x="634" y="1701"/>
                    <a:pt x="801" y="1935"/>
                  </a:cubicBezTo>
                  <a:cubicBezTo>
                    <a:pt x="934" y="2102"/>
                    <a:pt x="1001" y="2202"/>
                    <a:pt x="1001" y="2202"/>
                  </a:cubicBezTo>
                  <a:cubicBezTo>
                    <a:pt x="1001" y="2068"/>
                    <a:pt x="968" y="1968"/>
                    <a:pt x="901" y="1868"/>
                  </a:cubicBezTo>
                  <a:cubicBezTo>
                    <a:pt x="762" y="1673"/>
                    <a:pt x="576" y="1502"/>
                    <a:pt x="344" y="1373"/>
                  </a:cubicBezTo>
                  <a:lnTo>
                    <a:pt x="344" y="1373"/>
                  </a:lnTo>
                  <a:cubicBezTo>
                    <a:pt x="448" y="1324"/>
                    <a:pt x="541" y="1271"/>
                    <a:pt x="634" y="1201"/>
                  </a:cubicBezTo>
                  <a:cubicBezTo>
                    <a:pt x="1134" y="934"/>
                    <a:pt x="1535" y="500"/>
                    <a:pt x="1802" y="0"/>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38" name="Google Shape;2838;p56"/>
            <p:cNvSpPr/>
            <p:nvPr/>
          </p:nvSpPr>
          <p:spPr>
            <a:xfrm>
              <a:off x="4992125" y="1664900"/>
              <a:ext cx="7475" cy="27700"/>
            </a:xfrm>
            <a:custGeom>
              <a:avLst/>
              <a:gdLst/>
              <a:ahLst/>
              <a:cxnLst/>
              <a:rect l="l" t="t" r="r" b="b"/>
              <a:pathLst>
                <a:path w="299" h="1108" extrusionOk="0">
                  <a:moveTo>
                    <a:pt x="257" y="0"/>
                  </a:moveTo>
                  <a:cubicBezTo>
                    <a:pt x="211" y="0"/>
                    <a:pt x="63" y="225"/>
                    <a:pt x="32" y="537"/>
                  </a:cubicBezTo>
                  <a:cubicBezTo>
                    <a:pt x="0" y="881"/>
                    <a:pt x="145" y="1107"/>
                    <a:pt x="191" y="1107"/>
                  </a:cubicBezTo>
                  <a:cubicBezTo>
                    <a:pt x="194" y="1107"/>
                    <a:pt x="196" y="1106"/>
                    <a:pt x="198" y="1104"/>
                  </a:cubicBezTo>
                  <a:cubicBezTo>
                    <a:pt x="232" y="1071"/>
                    <a:pt x="132" y="837"/>
                    <a:pt x="165" y="537"/>
                  </a:cubicBezTo>
                  <a:cubicBezTo>
                    <a:pt x="198" y="237"/>
                    <a:pt x="298" y="70"/>
                    <a:pt x="265" y="3"/>
                  </a:cubicBezTo>
                  <a:cubicBezTo>
                    <a:pt x="263" y="1"/>
                    <a:pt x="260" y="0"/>
                    <a:pt x="257" y="0"/>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39" name="Google Shape;2839;p56"/>
            <p:cNvSpPr/>
            <p:nvPr/>
          </p:nvSpPr>
          <p:spPr>
            <a:xfrm>
              <a:off x="2476950" y="1661525"/>
              <a:ext cx="348600" cy="259475"/>
            </a:xfrm>
            <a:custGeom>
              <a:avLst/>
              <a:gdLst/>
              <a:ahLst/>
              <a:cxnLst/>
              <a:rect l="l" t="t" r="r" b="b"/>
              <a:pathLst>
                <a:path w="13944" h="10379" extrusionOk="0">
                  <a:moveTo>
                    <a:pt x="5616" y="0"/>
                  </a:moveTo>
                  <a:cubicBezTo>
                    <a:pt x="5597" y="0"/>
                    <a:pt x="5582" y="2"/>
                    <a:pt x="5571" y="5"/>
                  </a:cubicBezTo>
                  <a:cubicBezTo>
                    <a:pt x="5204" y="138"/>
                    <a:pt x="0" y="1005"/>
                    <a:pt x="567" y="1639"/>
                  </a:cubicBezTo>
                  <a:cubicBezTo>
                    <a:pt x="754" y="1837"/>
                    <a:pt x="1236" y="1905"/>
                    <a:pt x="1810" y="1905"/>
                  </a:cubicBezTo>
                  <a:cubicBezTo>
                    <a:pt x="3080" y="1905"/>
                    <a:pt x="4804" y="1573"/>
                    <a:pt x="4804" y="1573"/>
                  </a:cubicBezTo>
                  <a:lnTo>
                    <a:pt x="5304" y="1839"/>
                  </a:lnTo>
                  <a:cubicBezTo>
                    <a:pt x="5304" y="1839"/>
                    <a:pt x="2168" y="2340"/>
                    <a:pt x="1501" y="2707"/>
                  </a:cubicBezTo>
                  <a:cubicBezTo>
                    <a:pt x="864" y="3089"/>
                    <a:pt x="1048" y="3745"/>
                    <a:pt x="1589" y="3745"/>
                  </a:cubicBezTo>
                  <a:cubicBezTo>
                    <a:pt x="1615" y="3745"/>
                    <a:pt x="1641" y="3744"/>
                    <a:pt x="1668" y="3741"/>
                  </a:cubicBezTo>
                  <a:cubicBezTo>
                    <a:pt x="2217" y="3710"/>
                    <a:pt x="4524" y="3261"/>
                    <a:pt x="5042" y="3261"/>
                  </a:cubicBezTo>
                  <a:cubicBezTo>
                    <a:pt x="5090" y="3261"/>
                    <a:pt x="5123" y="3265"/>
                    <a:pt x="5137" y="3274"/>
                  </a:cubicBezTo>
                  <a:cubicBezTo>
                    <a:pt x="5304" y="3374"/>
                    <a:pt x="2168" y="4008"/>
                    <a:pt x="1835" y="4208"/>
                  </a:cubicBezTo>
                  <a:cubicBezTo>
                    <a:pt x="1377" y="4469"/>
                    <a:pt x="1336" y="5243"/>
                    <a:pt x="1868" y="5243"/>
                  </a:cubicBezTo>
                  <a:cubicBezTo>
                    <a:pt x="1879" y="5243"/>
                    <a:pt x="1890" y="5243"/>
                    <a:pt x="1901" y="5242"/>
                  </a:cubicBezTo>
                  <a:cubicBezTo>
                    <a:pt x="2235" y="5208"/>
                    <a:pt x="5203" y="4475"/>
                    <a:pt x="5204" y="4475"/>
                  </a:cubicBezTo>
                  <a:lnTo>
                    <a:pt x="5204" y="4475"/>
                  </a:lnTo>
                  <a:cubicBezTo>
                    <a:pt x="4337" y="4775"/>
                    <a:pt x="3469" y="5142"/>
                    <a:pt x="2635" y="5575"/>
                  </a:cubicBezTo>
                  <a:cubicBezTo>
                    <a:pt x="2210" y="5802"/>
                    <a:pt x="2460" y="6367"/>
                    <a:pt x="2852" y="6367"/>
                  </a:cubicBezTo>
                  <a:cubicBezTo>
                    <a:pt x="2921" y="6367"/>
                    <a:pt x="2994" y="6349"/>
                    <a:pt x="3069" y="6309"/>
                  </a:cubicBezTo>
                  <a:cubicBezTo>
                    <a:pt x="3403" y="6243"/>
                    <a:pt x="5070" y="5442"/>
                    <a:pt x="5537" y="5342"/>
                  </a:cubicBezTo>
                  <a:cubicBezTo>
                    <a:pt x="5537" y="5342"/>
                    <a:pt x="5938" y="5442"/>
                    <a:pt x="6371" y="6343"/>
                  </a:cubicBezTo>
                  <a:cubicBezTo>
                    <a:pt x="6537" y="6740"/>
                    <a:pt x="7394" y="9278"/>
                    <a:pt x="8910" y="9278"/>
                  </a:cubicBezTo>
                  <a:cubicBezTo>
                    <a:pt x="8920" y="9278"/>
                    <a:pt x="8930" y="9278"/>
                    <a:pt x="8940" y="9278"/>
                  </a:cubicBezTo>
                  <a:cubicBezTo>
                    <a:pt x="8960" y="9278"/>
                    <a:pt x="8979" y="9277"/>
                    <a:pt x="8999" y="9277"/>
                  </a:cubicBezTo>
                  <a:cubicBezTo>
                    <a:pt x="10346" y="9277"/>
                    <a:pt x="11642" y="10379"/>
                    <a:pt x="11642" y="10379"/>
                  </a:cubicBezTo>
                  <a:lnTo>
                    <a:pt x="13943" y="6643"/>
                  </a:lnTo>
                  <a:cubicBezTo>
                    <a:pt x="13943" y="6643"/>
                    <a:pt x="11208" y="2206"/>
                    <a:pt x="10741" y="1839"/>
                  </a:cubicBezTo>
                  <a:cubicBezTo>
                    <a:pt x="10256" y="1484"/>
                    <a:pt x="6199" y="0"/>
                    <a:pt x="5616" y="0"/>
                  </a:cubicBezTo>
                  <a:close/>
                </a:path>
              </a:pathLst>
            </a:custGeom>
            <a:solidFill>
              <a:srgbClr val="FBCEA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40" name="Google Shape;2840;p56"/>
            <p:cNvSpPr/>
            <p:nvPr/>
          </p:nvSpPr>
          <p:spPr>
            <a:xfrm>
              <a:off x="2491950" y="1697500"/>
              <a:ext cx="161800" cy="22525"/>
            </a:xfrm>
            <a:custGeom>
              <a:avLst/>
              <a:gdLst/>
              <a:ahLst/>
              <a:cxnLst/>
              <a:rect l="l" t="t" r="r" b="b"/>
              <a:pathLst>
                <a:path w="6472" h="901" extrusionOk="0">
                  <a:moveTo>
                    <a:pt x="4237" y="0"/>
                  </a:moveTo>
                  <a:lnTo>
                    <a:pt x="3270" y="100"/>
                  </a:lnTo>
                  <a:lnTo>
                    <a:pt x="2002" y="300"/>
                  </a:lnTo>
                  <a:cubicBezTo>
                    <a:pt x="1818" y="317"/>
                    <a:pt x="1643" y="325"/>
                    <a:pt x="1472" y="325"/>
                  </a:cubicBezTo>
                  <a:cubicBezTo>
                    <a:pt x="1301" y="325"/>
                    <a:pt x="1135" y="317"/>
                    <a:pt x="968" y="300"/>
                  </a:cubicBezTo>
                  <a:cubicBezTo>
                    <a:pt x="451" y="272"/>
                    <a:pt x="108" y="194"/>
                    <a:pt x="22" y="194"/>
                  </a:cubicBezTo>
                  <a:cubicBezTo>
                    <a:pt x="8" y="194"/>
                    <a:pt x="1" y="196"/>
                    <a:pt x="1" y="200"/>
                  </a:cubicBezTo>
                  <a:cubicBezTo>
                    <a:pt x="301" y="367"/>
                    <a:pt x="601" y="467"/>
                    <a:pt x="935" y="467"/>
                  </a:cubicBezTo>
                  <a:cubicBezTo>
                    <a:pt x="1301" y="534"/>
                    <a:pt x="1668" y="534"/>
                    <a:pt x="2035" y="534"/>
                  </a:cubicBezTo>
                  <a:cubicBezTo>
                    <a:pt x="2436" y="467"/>
                    <a:pt x="2869" y="400"/>
                    <a:pt x="3303" y="334"/>
                  </a:cubicBezTo>
                  <a:lnTo>
                    <a:pt x="4253" y="207"/>
                  </a:lnTo>
                  <a:lnTo>
                    <a:pt x="4253" y="207"/>
                  </a:lnTo>
                  <a:cubicBezTo>
                    <a:pt x="4949" y="504"/>
                    <a:pt x="5710" y="735"/>
                    <a:pt x="6472" y="901"/>
                  </a:cubicBezTo>
                  <a:cubicBezTo>
                    <a:pt x="5771" y="534"/>
                    <a:pt x="5037" y="234"/>
                    <a:pt x="4304" y="0"/>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41" name="Google Shape;2841;p56"/>
            <p:cNvSpPr/>
            <p:nvPr/>
          </p:nvSpPr>
          <p:spPr>
            <a:xfrm>
              <a:off x="2621200" y="1743350"/>
              <a:ext cx="153475" cy="75925"/>
            </a:xfrm>
            <a:custGeom>
              <a:avLst/>
              <a:gdLst/>
              <a:ahLst/>
              <a:cxnLst/>
              <a:rect l="l" t="t" r="r" b="b"/>
              <a:pathLst>
                <a:path w="6139" h="3037" extrusionOk="0">
                  <a:moveTo>
                    <a:pt x="535" y="1"/>
                  </a:moveTo>
                  <a:cubicBezTo>
                    <a:pt x="368" y="1"/>
                    <a:pt x="168" y="1"/>
                    <a:pt x="101" y="168"/>
                  </a:cubicBezTo>
                  <a:cubicBezTo>
                    <a:pt x="1" y="334"/>
                    <a:pt x="168" y="534"/>
                    <a:pt x="301" y="635"/>
                  </a:cubicBezTo>
                  <a:cubicBezTo>
                    <a:pt x="1335" y="1435"/>
                    <a:pt x="2870" y="1235"/>
                    <a:pt x="3904" y="2002"/>
                  </a:cubicBezTo>
                  <a:cubicBezTo>
                    <a:pt x="4271" y="2269"/>
                    <a:pt x="4571" y="2603"/>
                    <a:pt x="4938" y="2836"/>
                  </a:cubicBezTo>
                  <a:cubicBezTo>
                    <a:pt x="5121" y="2970"/>
                    <a:pt x="5330" y="3036"/>
                    <a:pt x="5538" y="3036"/>
                  </a:cubicBezTo>
                  <a:cubicBezTo>
                    <a:pt x="5747" y="3036"/>
                    <a:pt x="5955" y="2970"/>
                    <a:pt x="6139" y="2836"/>
                  </a:cubicBezTo>
                  <a:lnTo>
                    <a:pt x="4838" y="101"/>
                  </a:lnTo>
                  <a:lnTo>
                    <a:pt x="535" y="1"/>
                  </a:lnTo>
                  <a:close/>
                </a:path>
              </a:pathLst>
            </a:custGeom>
            <a:solidFill>
              <a:srgbClr val="FFBE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42" name="Google Shape;2842;p56"/>
            <p:cNvSpPr/>
            <p:nvPr/>
          </p:nvSpPr>
          <p:spPr>
            <a:xfrm>
              <a:off x="2618700" y="1741400"/>
              <a:ext cx="155975" cy="79900"/>
            </a:xfrm>
            <a:custGeom>
              <a:avLst/>
              <a:gdLst/>
              <a:ahLst/>
              <a:cxnLst/>
              <a:rect l="l" t="t" r="r" b="b"/>
              <a:pathLst>
                <a:path w="6239" h="3196" extrusionOk="0">
                  <a:moveTo>
                    <a:pt x="622" y="0"/>
                  </a:moveTo>
                  <a:cubicBezTo>
                    <a:pt x="461" y="0"/>
                    <a:pt x="295" y="44"/>
                    <a:pt x="168" y="145"/>
                  </a:cubicBezTo>
                  <a:cubicBezTo>
                    <a:pt x="34" y="246"/>
                    <a:pt x="1" y="412"/>
                    <a:pt x="101" y="546"/>
                  </a:cubicBezTo>
                  <a:cubicBezTo>
                    <a:pt x="134" y="679"/>
                    <a:pt x="201" y="746"/>
                    <a:pt x="301" y="846"/>
                  </a:cubicBezTo>
                  <a:cubicBezTo>
                    <a:pt x="468" y="979"/>
                    <a:pt x="635" y="1079"/>
                    <a:pt x="835" y="1146"/>
                  </a:cubicBezTo>
                  <a:cubicBezTo>
                    <a:pt x="1569" y="1446"/>
                    <a:pt x="2302" y="1647"/>
                    <a:pt x="3070" y="1813"/>
                  </a:cubicBezTo>
                  <a:cubicBezTo>
                    <a:pt x="3370" y="1913"/>
                    <a:pt x="3670" y="2047"/>
                    <a:pt x="3937" y="2214"/>
                  </a:cubicBezTo>
                  <a:cubicBezTo>
                    <a:pt x="4204" y="2380"/>
                    <a:pt x="4404" y="2581"/>
                    <a:pt x="4637" y="2781"/>
                  </a:cubicBezTo>
                  <a:cubicBezTo>
                    <a:pt x="4893" y="3037"/>
                    <a:pt x="5246" y="3196"/>
                    <a:pt x="5634" y="3196"/>
                  </a:cubicBezTo>
                  <a:cubicBezTo>
                    <a:pt x="5701" y="3196"/>
                    <a:pt x="5769" y="3191"/>
                    <a:pt x="5838" y="3181"/>
                  </a:cubicBezTo>
                  <a:cubicBezTo>
                    <a:pt x="6005" y="3181"/>
                    <a:pt x="6139" y="3081"/>
                    <a:pt x="6239" y="2947"/>
                  </a:cubicBezTo>
                  <a:lnTo>
                    <a:pt x="6239" y="2947"/>
                  </a:lnTo>
                  <a:cubicBezTo>
                    <a:pt x="6105" y="3014"/>
                    <a:pt x="5972" y="3081"/>
                    <a:pt x="5838" y="3081"/>
                  </a:cubicBezTo>
                  <a:cubicBezTo>
                    <a:pt x="5405" y="3081"/>
                    <a:pt x="5038" y="2914"/>
                    <a:pt x="4738" y="2614"/>
                  </a:cubicBezTo>
                  <a:cubicBezTo>
                    <a:pt x="4537" y="2447"/>
                    <a:pt x="4337" y="2247"/>
                    <a:pt x="4070" y="2047"/>
                  </a:cubicBezTo>
                  <a:cubicBezTo>
                    <a:pt x="3804" y="1847"/>
                    <a:pt x="3470" y="1680"/>
                    <a:pt x="3136" y="1580"/>
                  </a:cubicBezTo>
                  <a:cubicBezTo>
                    <a:pt x="2403" y="1413"/>
                    <a:pt x="1669" y="1213"/>
                    <a:pt x="968" y="946"/>
                  </a:cubicBezTo>
                  <a:cubicBezTo>
                    <a:pt x="801" y="879"/>
                    <a:pt x="635" y="779"/>
                    <a:pt x="468" y="646"/>
                  </a:cubicBezTo>
                  <a:cubicBezTo>
                    <a:pt x="334" y="546"/>
                    <a:pt x="268" y="379"/>
                    <a:pt x="334" y="312"/>
                  </a:cubicBezTo>
                  <a:cubicBezTo>
                    <a:pt x="468" y="279"/>
                    <a:pt x="635" y="246"/>
                    <a:pt x="801" y="246"/>
                  </a:cubicBezTo>
                  <a:lnTo>
                    <a:pt x="4471" y="246"/>
                  </a:lnTo>
                  <a:cubicBezTo>
                    <a:pt x="4520" y="255"/>
                    <a:pt x="4566" y="259"/>
                    <a:pt x="4610" y="259"/>
                  </a:cubicBezTo>
                  <a:cubicBezTo>
                    <a:pt x="4718" y="259"/>
                    <a:pt x="4820" y="236"/>
                    <a:pt x="4938" y="212"/>
                  </a:cubicBezTo>
                  <a:cubicBezTo>
                    <a:pt x="4771" y="179"/>
                    <a:pt x="4604" y="145"/>
                    <a:pt x="4471" y="145"/>
                  </a:cubicBezTo>
                  <a:cubicBezTo>
                    <a:pt x="4170" y="145"/>
                    <a:pt x="3737" y="112"/>
                    <a:pt x="3203" y="79"/>
                  </a:cubicBezTo>
                  <a:lnTo>
                    <a:pt x="1335" y="12"/>
                  </a:lnTo>
                  <a:lnTo>
                    <a:pt x="768" y="12"/>
                  </a:lnTo>
                  <a:cubicBezTo>
                    <a:pt x="721" y="4"/>
                    <a:pt x="672" y="0"/>
                    <a:pt x="622" y="0"/>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43" name="Google Shape;2843;p56"/>
            <p:cNvSpPr/>
            <p:nvPr/>
          </p:nvSpPr>
          <p:spPr>
            <a:xfrm>
              <a:off x="3242475" y="4268500"/>
              <a:ext cx="310250" cy="522350"/>
            </a:xfrm>
            <a:custGeom>
              <a:avLst/>
              <a:gdLst/>
              <a:ahLst/>
              <a:cxnLst/>
              <a:rect l="l" t="t" r="r" b="b"/>
              <a:pathLst>
                <a:path w="12410" h="20894" extrusionOk="0">
                  <a:moveTo>
                    <a:pt x="4504" y="0"/>
                  </a:moveTo>
                  <a:lnTo>
                    <a:pt x="3503" y="10942"/>
                  </a:lnTo>
                  <a:lnTo>
                    <a:pt x="234" y="19381"/>
                  </a:lnTo>
                  <a:cubicBezTo>
                    <a:pt x="1" y="19948"/>
                    <a:pt x="301" y="20615"/>
                    <a:pt x="868" y="20849"/>
                  </a:cubicBezTo>
                  <a:lnTo>
                    <a:pt x="935" y="20849"/>
                  </a:lnTo>
                  <a:cubicBezTo>
                    <a:pt x="1045" y="20879"/>
                    <a:pt x="1155" y="20894"/>
                    <a:pt x="1263" y="20894"/>
                  </a:cubicBezTo>
                  <a:cubicBezTo>
                    <a:pt x="1516" y="20894"/>
                    <a:pt x="1759" y="20812"/>
                    <a:pt x="1969" y="20649"/>
                  </a:cubicBezTo>
                  <a:cubicBezTo>
                    <a:pt x="3804" y="19248"/>
                    <a:pt x="10575" y="14044"/>
                    <a:pt x="10609" y="13243"/>
                  </a:cubicBezTo>
                  <a:cubicBezTo>
                    <a:pt x="10642" y="12309"/>
                    <a:pt x="12410" y="1735"/>
                    <a:pt x="12410" y="1735"/>
                  </a:cubicBezTo>
                  <a:lnTo>
                    <a:pt x="4504" y="0"/>
                  </a:lnTo>
                  <a:close/>
                </a:path>
              </a:pathLst>
            </a:custGeom>
            <a:solidFill>
              <a:srgbClr val="F5AA79"/>
            </a:solidFill>
            <a:ln w="10850" cap="flat" cmpd="sng">
              <a:solidFill>
                <a:srgbClr val="F5AA78"/>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44" name="Google Shape;2844;p56"/>
            <p:cNvSpPr/>
            <p:nvPr/>
          </p:nvSpPr>
          <p:spPr>
            <a:xfrm>
              <a:off x="3265825" y="4581225"/>
              <a:ext cx="244375" cy="210475"/>
            </a:xfrm>
            <a:custGeom>
              <a:avLst/>
              <a:gdLst/>
              <a:ahLst/>
              <a:cxnLst/>
              <a:rect l="l" t="t" r="r" b="b"/>
              <a:pathLst>
                <a:path w="9775" h="8419" extrusionOk="0">
                  <a:moveTo>
                    <a:pt x="9775" y="0"/>
                  </a:moveTo>
                  <a:lnTo>
                    <a:pt x="1" y="8340"/>
                  </a:lnTo>
                  <a:lnTo>
                    <a:pt x="1" y="8373"/>
                  </a:lnTo>
                  <a:cubicBezTo>
                    <a:pt x="115" y="8404"/>
                    <a:pt x="231" y="8419"/>
                    <a:pt x="347" y="8419"/>
                  </a:cubicBezTo>
                  <a:cubicBezTo>
                    <a:pt x="606" y="8419"/>
                    <a:pt x="861" y="8344"/>
                    <a:pt x="1068" y="8206"/>
                  </a:cubicBezTo>
                  <a:cubicBezTo>
                    <a:pt x="6172" y="4237"/>
                    <a:pt x="8407" y="2269"/>
                    <a:pt x="9174" y="1535"/>
                  </a:cubicBezTo>
                  <a:cubicBezTo>
                    <a:pt x="9474" y="1235"/>
                    <a:pt x="9675" y="868"/>
                    <a:pt x="9708" y="467"/>
                  </a:cubicBezTo>
                  <a:lnTo>
                    <a:pt x="9775"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45" name="Google Shape;2845;p56"/>
            <p:cNvSpPr/>
            <p:nvPr/>
          </p:nvSpPr>
          <p:spPr>
            <a:xfrm>
              <a:off x="3453550" y="4485600"/>
              <a:ext cx="34975" cy="31900"/>
            </a:xfrm>
            <a:custGeom>
              <a:avLst/>
              <a:gdLst/>
              <a:ahLst/>
              <a:cxnLst/>
              <a:rect l="l" t="t" r="r" b="b"/>
              <a:pathLst>
                <a:path w="1399" h="1276" extrusionOk="0">
                  <a:moveTo>
                    <a:pt x="702" y="0"/>
                  </a:moveTo>
                  <a:cubicBezTo>
                    <a:pt x="594" y="0"/>
                    <a:pt x="483" y="23"/>
                    <a:pt x="377" y="68"/>
                  </a:cubicBezTo>
                  <a:lnTo>
                    <a:pt x="377" y="68"/>
                  </a:lnTo>
                  <a:cubicBezTo>
                    <a:pt x="384" y="64"/>
                    <a:pt x="391" y="60"/>
                    <a:pt x="398" y="56"/>
                  </a:cubicBezTo>
                  <a:lnTo>
                    <a:pt x="398" y="56"/>
                  </a:lnTo>
                  <a:lnTo>
                    <a:pt x="331" y="89"/>
                  </a:lnTo>
                  <a:cubicBezTo>
                    <a:pt x="346" y="82"/>
                    <a:pt x="362" y="75"/>
                    <a:pt x="377" y="68"/>
                  </a:cubicBezTo>
                  <a:lnTo>
                    <a:pt x="377" y="68"/>
                  </a:lnTo>
                  <a:cubicBezTo>
                    <a:pt x="93" y="241"/>
                    <a:pt x="0" y="630"/>
                    <a:pt x="131" y="923"/>
                  </a:cubicBezTo>
                  <a:cubicBezTo>
                    <a:pt x="254" y="1145"/>
                    <a:pt x="485" y="1275"/>
                    <a:pt x="719" y="1275"/>
                  </a:cubicBezTo>
                  <a:cubicBezTo>
                    <a:pt x="802" y="1275"/>
                    <a:pt x="886" y="1259"/>
                    <a:pt x="965" y="1224"/>
                  </a:cubicBezTo>
                  <a:cubicBezTo>
                    <a:pt x="1265" y="1023"/>
                    <a:pt x="1398" y="623"/>
                    <a:pt x="1265" y="289"/>
                  </a:cubicBezTo>
                  <a:cubicBezTo>
                    <a:pt x="1136" y="97"/>
                    <a:pt x="925" y="0"/>
                    <a:pt x="702"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46" name="Google Shape;2846;p56"/>
            <p:cNvSpPr/>
            <p:nvPr/>
          </p:nvSpPr>
          <p:spPr>
            <a:xfrm>
              <a:off x="3290025" y="4641275"/>
              <a:ext cx="52550" cy="36700"/>
            </a:xfrm>
            <a:custGeom>
              <a:avLst/>
              <a:gdLst/>
              <a:ahLst/>
              <a:cxnLst/>
              <a:rect l="l" t="t" r="r" b="b"/>
              <a:pathLst>
                <a:path w="2102" h="1468" extrusionOk="0">
                  <a:moveTo>
                    <a:pt x="401" y="0"/>
                  </a:moveTo>
                  <a:cubicBezTo>
                    <a:pt x="134" y="0"/>
                    <a:pt x="0" y="100"/>
                    <a:pt x="0" y="100"/>
                  </a:cubicBezTo>
                  <a:cubicBezTo>
                    <a:pt x="434" y="167"/>
                    <a:pt x="834" y="300"/>
                    <a:pt x="1235" y="500"/>
                  </a:cubicBezTo>
                  <a:cubicBezTo>
                    <a:pt x="1835" y="867"/>
                    <a:pt x="2035" y="1468"/>
                    <a:pt x="2102" y="1468"/>
                  </a:cubicBezTo>
                  <a:cubicBezTo>
                    <a:pt x="2102" y="1468"/>
                    <a:pt x="2102" y="1301"/>
                    <a:pt x="2035" y="1034"/>
                  </a:cubicBezTo>
                  <a:cubicBezTo>
                    <a:pt x="1902" y="734"/>
                    <a:pt x="1668" y="467"/>
                    <a:pt x="1368" y="300"/>
                  </a:cubicBezTo>
                  <a:cubicBezTo>
                    <a:pt x="1101" y="100"/>
                    <a:pt x="768" y="0"/>
                    <a:pt x="401"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47" name="Google Shape;2847;p56"/>
            <p:cNvSpPr/>
            <p:nvPr/>
          </p:nvSpPr>
          <p:spPr>
            <a:xfrm>
              <a:off x="3269175" y="4688275"/>
              <a:ext cx="50900" cy="23950"/>
            </a:xfrm>
            <a:custGeom>
              <a:avLst/>
              <a:gdLst/>
              <a:ahLst/>
              <a:cxnLst/>
              <a:rect l="l" t="t" r="r" b="b"/>
              <a:pathLst>
                <a:path w="2036" h="958" extrusionOk="0">
                  <a:moveTo>
                    <a:pt x="557" y="0"/>
                  </a:moveTo>
                  <a:cubicBezTo>
                    <a:pt x="366" y="0"/>
                    <a:pt x="175" y="42"/>
                    <a:pt x="0" y="122"/>
                  </a:cubicBezTo>
                  <a:cubicBezTo>
                    <a:pt x="367" y="188"/>
                    <a:pt x="701" y="255"/>
                    <a:pt x="1068" y="388"/>
                  </a:cubicBezTo>
                  <a:cubicBezTo>
                    <a:pt x="1580" y="581"/>
                    <a:pt x="1908" y="957"/>
                    <a:pt x="1963" y="957"/>
                  </a:cubicBezTo>
                  <a:cubicBezTo>
                    <a:pt x="1965" y="957"/>
                    <a:pt x="1967" y="957"/>
                    <a:pt x="1968" y="955"/>
                  </a:cubicBezTo>
                  <a:cubicBezTo>
                    <a:pt x="2035" y="922"/>
                    <a:pt x="1768" y="422"/>
                    <a:pt x="1168" y="155"/>
                  </a:cubicBezTo>
                  <a:cubicBezTo>
                    <a:pt x="976" y="50"/>
                    <a:pt x="766" y="0"/>
                    <a:pt x="557"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48" name="Google Shape;2848;p56"/>
            <p:cNvSpPr/>
            <p:nvPr/>
          </p:nvSpPr>
          <p:spPr>
            <a:xfrm>
              <a:off x="3310025" y="4595950"/>
              <a:ext cx="73425" cy="39500"/>
            </a:xfrm>
            <a:custGeom>
              <a:avLst/>
              <a:gdLst/>
              <a:ahLst/>
              <a:cxnLst/>
              <a:rect l="l" t="t" r="r" b="b"/>
              <a:pathLst>
                <a:path w="2937" h="1580" extrusionOk="0">
                  <a:moveTo>
                    <a:pt x="287" y="1"/>
                  </a:moveTo>
                  <a:cubicBezTo>
                    <a:pt x="203" y="1"/>
                    <a:pt x="119" y="5"/>
                    <a:pt x="34" y="12"/>
                  </a:cubicBezTo>
                  <a:cubicBezTo>
                    <a:pt x="1" y="79"/>
                    <a:pt x="768" y="145"/>
                    <a:pt x="1602" y="579"/>
                  </a:cubicBezTo>
                  <a:cubicBezTo>
                    <a:pt x="2069" y="879"/>
                    <a:pt x="2503" y="1213"/>
                    <a:pt x="2936" y="1580"/>
                  </a:cubicBezTo>
                  <a:cubicBezTo>
                    <a:pt x="2379" y="589"/>
                    <a:pt x="1363" y="1"/>
                    <a:pt x="287"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49" name="Google Shape;2849;p56"/>
            <p:cNvSpPr/>
            <p:nvPr/>
          </p:nvSpPr>
          <p:spPr>
            <a:xfrm>
              <a:off x="3327550" y="4536425"/>
              <a:ext cx="70900" cy="16675"/>
            </a:xfrm>
            <a:custGeom>
              <a:avLst/>
              <a:gdLst/>
              <a:ahLst/>
              <a:cxnLst/>
              <a:rect l="l" t="t" r="r" b="b"/>
              <a:pathLst>
                <a:path w="2836" h="667" extrusionOk="0">
                  <a:moveTo>
                    <a:pt x="1015" y="1"/>
                  </a:moveTo>
                  <a:cubicBezTo>
                    <a:pt x="670" y="1"/>
                    <a:pt x="325" y="64"/>
                    <a:pt x="0" y="191"/>
                  </a:cubicBezTo>
                  <a:cubicBezTo>
                    <a:pt x="0" y="211"/>
                    <a:pt x="56" y="216"/>
                    <a:pt x="156" y="216"/>
                  </a:cubicBezTo>
                  <a:cubicBezTo>
                    <a:pt x="262" y="216"/>
                    <a:pt x="416" y="210"/>
                    <a:pt x="605" y="210"/>
                  </a:cubicBezTo>
                  <a:cubicBezTo>
                    <a:pt x="839" y="210"/>
                    <a:pt x="1124" y="219"/>
                    <a:pt x="1435" y="258"/>
                  </a:cubicBezTo>
                  <a:cubicBezTo>
                    <a:pt x="2133" y="379"/>
                    <a:pt x="2694" y="667"/>
                    <a:pt x="2814" y="667"/>
                  </a:cubicBezTo>
                  <a:cubicBezTo>
                    <a:pt x="2825" y="667"/>
                    <a:pt x="2833" y="664"/>
                    <a:pt x="2836" y="658"/>
                  </a:cubicBezTo>
                  <a:cubicBezTo>
                    <a:pt x="2313" y="223"/>
                    <a:pt x="1663" y="1"/>
                    <a:pt x="1015"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0" name="Google Shape;2850;p56"/>
            <p:cNvSpPr/>
            <p:nvPr/>
          </p:nvSpPr>
          <p:spPr>
            <a:xfrm>
              <a:off x="3334225" y="4455925"/>
              <a:ext cx="73400" cy="16900"/>
            </a:xfrm>
            <a:custGeom>
              <a:avLst/>
              <a:gdLst/>
              <a:ahLst/>
              <a:cxnLst/>
              <a:rect l="l" t="t" r="r" b="b"/>
              <a:pathLst>
                <a:path w="2936" h="676" extrusionOk="0">
                  <a:moveTo>
                    <a:pt x="1298" y="0"/>
                  </a:moveTo>
                  <a:cubicBezTo>
                    <a:pt x="975" y="0"/>
                    <a:pt x="671" y="65"/>
                    <a:pt x="367" y="176"/>
                  </a:cubicBezTo>
                  <a:cubicBezTo>
                    <a:pt x="100" y="309"/>
                    <a:pt x="0" y="409"/>
                    <a:pt x="0" y="442"/>
                  </a:cubicBezTo>
                  <a:cubicBezTo>
                    <a:pt x="467" y="309"/>
                    <a:pt x="968" y="242"/>
                    <a:pt x="1468" y="242"/>
                  </a:cubicBezTo>
                  <a:cubicBezTo>
                    <a:pt x="1968" y="309"/>
                    <a:pt x="2469" y="476"/>
                    <a:pt x="2936" y="676"/>
                  </a:cubicBezTo>
                  <a:cubicBezTo>
                    <a:pt x="2936" y="643"/>
                    <a:pt x="2836" y="509"/>
                    <a:pt x="2569" y="342"/>
                  </a:cubicBezTo>
                  <a:cubicBezTo>
                    <a:pt x="2235" y="176"/>
                    <a:pt x="1868" y="42"/>
                    <a:pt x="1501" y="9"/>
                  </a:cubicBezTo>
                  <a:cubicBezTo>
                    <a:pt x="1433" y="3"/>
                    <a:pt x="1365" y="0"/>
                    <a:pt x="1298"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1" name="Google Shape;2851;p56"/>
            <p:cNvSpPr/>
            <p:nvPr/>
          </p:nvSpPr>
          <p:spPr>
            <a:xfrm>
              <a:off x="3333375" y="4396275"/>
              <a:ext cx="83425" cy="50700"/>
            </a:xfrm>
            <a:custGeom>
              <a:avLst/>
              <a:gdLst/>
              <a:ahLst/>
              <a:cxnLst/>
              <a:rect l="l" t="t" r="r" b="b"/>
              <a:pathLst>
                <a:path w="3337" h="2028" extrusionOk="0">
                  <a:moveTo>
                    <a:pt x="2824" y="184"/>
                  </a:moveTo>
                  <a:cubicBezTo>
                    <a:pt x="2905" y="184"/>
                    <a:pt x="2982" y="239"/>
                    <a:pt x="3036" y="293"/>
                  </a:cubicBezTo>
                  <a:cubicBezTo>
                    <a:pt x="3103" y="393"/>
                    <a:pt x="3103" y="527"/>
                    <a:pt x="3103" y="660"/>
                  </a:cubicBezTo>
                  <a:cubicBezTo>
                    <a:pt x="2987" y="1209"/>
                    <a:pt x="2546" y="1608"/>
                    <a:pt x="2018" y="1727"/>
                  </a:cubicBezTo>
                  <a:lnTo>
                    <a:pt x="2018" y="1727"/>
                  </a:lnTo>
                  <a:cubicBezTo>
                    <a:pt x="2002" y="1649"/>
                    <a:pt x="1974" y="1572"/>
                    <a:pt x="1936" y="1494"/>
                  </a:cubicBezTo>
                  <a:cubicBezTo>
                    <a:pt x="1908" y="1439"/>
                    <a:pt x="1878" y="1383"/>
                    <a:pt x="1847" y="1328"/>
                  </a:cubicBezTo>
                  <a:lnTo>
                    <a:pt x="1847" y="1328"/>
                  </a:lnTo>
                  <a:cubicBezTo>
                    <a:pt x="1953" y="1091"/>
                    <a:pt x="2081" y="867"/>
                    <a:pt x="2236" y="660"/>
                  </a:cubicBezTo>
                  <a:cubicBezTo>
                    <a:pt x="2369" y="460"/>
                    <a:pt x="2536" y="293"/>
                    <a:pt x="2770" y="193"/>
                  </a:cubicBezTo>
                  <a:cubicBezTo>
                    <a:pt x="2788" y="187"/>
                    <a:pt x="2806" y="184"/>
                    <a:pt x="2824" y="184"/>
                  </a:cubicBezTo>
                  <a:close/>
                  <a:moveTo>
                    <a:pt x="510" y="284"/>
                  </a:moveTo>
                  <a:cubicBezTo>
                    <a:pt x="530" y="284"/>
                    <a:pt x="550" y="287"/>
                    <a:pt x="568" y="293"/>
                  </a:cubicBezTo>
                  <a:cubicBezTo>
                    <a:pt x="768" y="393"/>
                    <a:pt x="1002" y="527"/>
                    <a:pt x="1168" y="694"/>
                  </a:cubicBezTo>
                  <a:cubicBezTo>
                    <a:pt x="1361" y="886"/>
                    <a:pt x="1543" y="1113"/>
                    <a:pt x="1707" y="1353"/>
                  </a:cubicBezTo>
                  <a:lnTo>
                    <a:pt x="1707" y="1353"/>
                  </a:lnTo>
                  <a:cubicBezTo>
                    <a:pt x="1681" y="1433"/>
                    <a:pt x="1657" y="1514"/>
                    <a:pt x="1635" y="1594"/>
                  </a:cubicBezTo>
                  <a:cubicBezTo>
                    <a:pt x="1623" y="1644"/>
                    <a:pt x="1615" y="1694"/>
                    <a:pt x="1610" y="1746"/>
                  </a:cubicBezTo>
                  <a:lnTo>
                    <a:pt x="1610" y="1746"/>
                  </a:lnTo>
                  <a:cubicBezTo>
                    <a:pt x="1037" y="1664"/>
                    <a:pt x="515" y="1310"/>
                    <a:pt x="301" y="760"/>
                  </a:cubicBezTo>
                  <a:cubicBezTo>
                    <a:pt x="234" y="627"/>
                    <a:pt x="234" y="527"/>
                    <a:pt x="301" y="393"/>
                  </a:cubicBezTo>
                  <a:cubicBezTo>
                    <a:pt x="328" y="339"/>
                    <a:pt x="422" y="284"/>
                    <a:pt x="510" y="284"/>
                  </a:cubicBezTo>
                  <a:close/>
                  <a:moveTo>
                    <a:pt x="1786" y="1472"/>
                  </a:moveTo>
                  <a:lnTo>
                    <a:pt x="1786" y="1472"/>
                  </a:lnTo>
                  <a:cubicBezTo>
                    <a:pt x="1843" y="1560"/>
                    <a:pt x="1898" y="1650"/>
                    <a:pt x="1950" y="1740"/>
                  </a:cubicBezTo>
                  <a:lnTo>
                    <a:pt x="1950" y="1740"/>
                  </a:lnTo>
                  <a:cubicBezTo>
                    <a:pt x="1890" y="1751"/>
                    <a:pt x="1830" y="1758"/>
                    <a:pt x="1769" y="1761"/>
                  </a:cubicBezTo>
                  <a:cubicBezTo>
                    <a:pt x="1740" y="1759"/>
                    <a:pt x="1711" y="1757"/>
                    <a:pt x="1683" y="1754"/>
                  </a:cubicBezTo>
                  <a:lnTo>
                    <a:pt x="1683" y="1754"/>
                  </a:lnTo>
                  <a:cubicBezTo>
                    <a:pt x="1714" y="1659"/>
                    <a:pt x="1748" y="1564"/>
                    <a:pt x="1786" y="1472"/>
                  </a:cubicBezTo>
                  <a:close/>
                  <a:moveTo>
                    <a:pt x="2862" y="0"/>
                  </a:moveTo>
                  <a:cubicBezTo>
                    <a:pt x="2810" y="0"/>
                    <a:pt x="2756" y="9"/>
                    <a:pt x="2703" y="26"/>
                  </a:cubicBezTo>
                  <a:cubicBezTo>
                    <a:pt x="2469" y="126"/>
                    <a:pt x="2236" y="327"/>
                    <a:pt x="2102" y="560"/>
                  </a:cubicBezTo>
                  <a:cubicBezTo>
                    <a:pt x="1956" y="749"/>
                    <a:pt x="1848" y="964"/>
                    <a:pt x="1764" y="1189"/>
                  </a:cubicBezTo>
                  <a:lnTo>
                    <a:pt x="1764" y="1189"/>
                  </a:lnTo>
                  <a:cubicBezTo>
                    <a:pt x="1622" y="962"/>
                    <a:pt x="1453" y="745"/>
                    <a:pt x="1268" y="560"/>
                  </a:cubicBezTo>
                  <a:cubicBezTo>
                    <a:pt x="1102" y="360"/>
                    <a:pt x="868" y="193"/>
                    <a:pt x="601" y="126"/>
                  </a:cubicBezTo>
                  <a:cubicBezTo>
                    <a:pt x="550" y="109"/>
                    <a:pt x="498" y="101"/>
                    <a:pt x="448" y="101"/>
                  </a:cubicBezTo>
                  <a:cubicBezTo>
                    <a:pt x="304" y="101"/>
                    <a:pt x="175" y="170"/>
                    <a:pt x="101" y="293"/>
                  </a:cubicBezTo>
                  <a:cubicBezTo>
                    <a:pt x="34" y="460"/>
                    <a:pt x="1" y="660"/>
                    <a:pt x="68" y="827"/>
                  </a:cubicBezTo>
                  <a:cubicBezTo>
                    <a:pt x="345" y="1474"/>
                    <a:pt x="935" y="1922"/>
                    <a:pt x="1602" y="1986"/>
                  </a:cubicBezTo>
                  <a:lnTo>
                    <a:pt x="1602" y="1986"/>
                  </a:lnTo>
                  <a:cubicBezTo>
                    <a:pt x="1602" y="2000"/>
                    <a:pt x="1602" y="2014"/>
                    <a:pt x="1602" y="2028"/>
                  </a:cubicBezTo>
                  <a:cubicBezTo>
                    <a:pt x="1606" y="2014"/>
                    <a:pt x="1609" y="2001"/>
                    <a:pt x="1613" y="1987"/>
                  </a:cubicBezTo>
                  <a:lnTo>
                    <a:pt x="1613" y="1987"/>
                  </a:lnTo>
                  <a:cubicBezTo>
                    <a:pt x="1665" y="1992"/>
                    <a:pt x="1716" y="1994"/>
                    <a:pt x="1769" y="1994"/>
                  </a:cubicBezTo>
                  <a:cubicBezTo>
                    <a:pt x="2536" y="1994"/>
                    <a:pt x="3203" y="1427"/>
                    <a:pt x="3337" y="694"/>
                  </a:cubicBezTo>
                  <a:cubicBezTo>
                    <a:pt x="3337" y="493"/>
                    <a:pt x="3303" y="327"/>
                    <a:pt x="3203" y="160"/>
                  </a:cubicBezTo>
                  <a:cubicBezTo>
                    <a:pt x="3130" y="62"/>
                    <a:pt x="3003" y="0"/>
                    <a:pt x="2862"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2" name="Google Shape;2852;p56"/>
            <p:cNvSpPr/>
            <p:nvPr/>
          </p:nvSpPr>
          <p:spPr>
            <a:xfrm>
              <a:off x="3311700" y="2432175"/>
              <a:ext cx="499550" cy="2031950"/>
            </a:xfrm>
            <a:custGeom>
              <a:avLst/>
              <a:gdLst/>
              <a:ahLst/>
              <a:cxnLst/>
              <a:rect l="l" t="t" r="r" b="b"/>
              <a:pathLst>
                <a:path w="19982" h="81278" extrusionOk="0">
                  <a:moveTo>
                    <a:pt x="17380" y="1"/>
                  </a:moveTo>
                  <a:lnTo>
                    <a:pt x="1935" y="835"/>
                  </a:lnTo>
                  <a:lnTo>
                    <a:pt x="1" y="78690"/>
                  </a:lnTo>
                  <a:cubicBezTo>
                    <a:pt x="1" y="79258"/>
                    <a:pt x="401" y="79791"/>
                    <a:pt x="968" y="79891"/>
                  </a:cubicBezTo>
                  <a:lnTo>
                    <a:pt x="9974" y="81259"/>
                  </a:lnTo>
                  <a:cubicBezTo>
                    <a:pt x="10056" y="81271"/>
                    <a:pt x="10137" y="81278"/>
                    <a:pt x="10217" y="81278"/>
                  </a:cubicBezTo>
                  <a:cubicBezTo>
                    <a:pt x="10992" y="81278"/>
                    <a:pt x="11688" y="80711"/>
                    <a:pt x="11809" y="79925"/>
                  </a:cubicBezTo>
                  <a:cubicBezTo>
                    <a:pt x="11809" y="79925"/>
                    <a:pt x="11809" y="79891"/>
                    <a:pt x="11809" y="79891"/>
                  </a:cubicBezTo>
                  <a:lnTo>
                    <a:pt x="19982" y="15078"/>
                  </a:lnTo>
                  <a:lnTo>
                    <a:pt x="17380" y="1"/>
                  </a:lnTo>
                  <a:close/>
                </a:path>
              </a:pathLst>
            </a:custGeom>
            <a:solidFill>
              <a:srgbClr val="1A443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3" name="Google Shape;2853;p56"/>
            <p:cNvSpPr/>
            <p:nvPr/>
          </p:nvSpPr>
          <p:spPr>
            <a:xfrm>
              <a:off x="3641950" y="2349625"/>
              <a:ext cx="974875" cy="1282600"/>
            </a:xfrm>
            <a:custGeom>
              <a:avLst/>
              <a:gdLst/>
              <a:ahLst/>
              <a:cxnLst/>
              <a:rect l="l" t="t" r="r" b="b"/>
              <a:pathLst>
                <a:path w="38995" h="51304" extrusionOk="0">
                  <a:moveTo>
                    <a:pt x="14244" y="0"/>
                  </a:moveTo>
                  <a:lnTo>
                    <a:pt x="4170" y="3303"/>
                  </a:lnTo>
                  <a:lnTo>
                    <a:pt x="6538" y="20549"/>
                  </a:lnTo>
                  <a:lnTo>
                    <a:pt x="21415" y="35259"/>
                  </a:lnTo>
                  <a:lnTo>
                    <a:pt x="0" y="40496"/>
                  </a:lnTo>
                  <a:lnTo>
                    <a:pt x="1534" y="51304"/>
                  </a:lnTo>
                  <a:lnTo>
                    <a:pt x="30522" y="47334"/>
                  </a:lnTo>
                  <a:cubicBezTo>
                    <a:pt x="32990" y="47001"/>
                    <a:pt x="35225" y="45666"/>
                    <a:pt x="36693" y="43632"/>
                  </a:cubicBezTo>
                  <a:cubicBezTo>
                    <a:pt x="38928" y="40529"/>
                    <a:pt x="38995" y="36326"/>
                    <a:pt x="36826" y="33158"/>
                  </a:cubicBezTo>
                  <a:lnTo>
                    <a:pt x="14244" y="0"/>
                  </a:lnTo>
                  <a:close/>
                </a:path>
              </a:pathLst>
            </a:custGeom>
            <a:solidFill>
              <a:srgbClr val="1A443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4" name="Google Shape;2854;p56"/>
            <p:cNvSpPr/>
            <p:nvPr/>
          </p:nvSpPr>
          <p:spPr>
            <a:xfrm>
              <a:off x="3784550" y="2769100"/>
              <a:ext cx="20875" cy="94250"/>
            </a:xfrm>
            <a:custGeom>
              <a:avLst/>
              <a:gdLst/>
              <a:ahLst/>
              <a:cxnLst/>
              <a:rect l="l" t="t" r="r" b="b"/>
              <a:pathLst>
                <a:path w="835" h="3770" extrusionOk="0">
                  <a:moveTo>
                    <a:pt x="0" y="0"/>
                  </a:moveTo>
                  <a:lnTo>
                    <a:pt x="0" y="0"/>
                  </a:lnTo>
                  <a:cubicBezTo>
                    <a:pt x="134" y="1301"/>
                    <a:pt x="400" y="2535"/>
                    <a:pt x="834" y="3770"/>
                  </a:cubicBezTo>
                  <a:cubicBezTo>
                    <a:pt x="801" y="3136"/>
                    <a:pt x="701" y="2469"/>
                    <a:pt x="534" y="1868"/>
                  </a:cubicBezTo>
                  <a:cubicBezTo>
                    <a:pt x="434" y="1234"/>
                    <a:pt x="267" y="601"/>
                    <a:pt x="0" y="0"/>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5" name="Google Shape;2855;p56"/>
            <p:cNvSpPr/>
            <p:nvPr/>
          </p:nvSpPr>
          <p:spPr>
            <a:xfrm>
              <a:off x="3573550" y="2764925"/>
              <a:ext cx="659675" cy="1633700"/>
            </a:xfrm>
            <a:custGeom>
              <a:avLst/>
              <a:gdLst/>
              <a:ahLst/>
              <a:cxnLst/>
              <a:rect l="l" t="t" r="r" b="b"/>
              <a:pathLst>
                <a:path w="26387" h="65348" extrusionOk="0">
                  <a:moveTo>
                    <a:pt x="8307" y="0"/>
                  </a:moveTo>
                  <a:lnTo>
                    <a:pt x="8307" y="234"/>
                  </a:lnTo>
                  <a:cubicBezTo>
                    <a:pt x="7940" y="3236"/>
                    <a:pt x="7573" y="6338"/>
                    <a:pt x="7173" y="9541"/>
                  </a:cubicBezTo>
                  <a:cubicBezTo>
                    <a:pt x="5338" y="24952"/>
                    <a:pt x="3637" y="38928"/>
                    <a:pt x="2336" y="49035"/>
                  </a:cubicBezTo>
                  <a:cubicBezTo>
                    <a:pt x="1702" y="54106"/>
                    <a:pt x="1135" y="58175"/>
                    <a:pt x="735" y="61011"/>
                  </a:cubicBezTo>
                  <a:cubicBezTo>
                    <a:pt x="501" y="62412"/>
                    <a:pt x="368" y="63512"/>
                    <a:pt x="201" y="64246"/>
                  </a:cubicBezTo>
                  <a:cubicBezTo>
                    <a:pt x="134" y="64580"/>
                    <a:pt x="101" y="64880"/>
                    <a:pt x="34" y="65080"/>
                  </a:cubicBezTo>
                  <a:cubicBezTo>
                    <a:pt x="34" y="65147"/>
                    <a:pt x="1" y="65247"/>
                    <a:pt x="1" y="65347"/>
                  </a:cubicBezTo>
                  <a:cubicBezTo>
                    <a:pt x="1" y="65347"/>
                    <a:pt x="34" y="65280"/>
                    <a:pt x="67" y="65080"/>
                  </a:cubicBezTo>
                  <a:cubicBezTo>
                    <a:pt x="101" y="64880"/>
                    <a:pt x="168" y="64613"/>
                    <a:pt x="234" y="64246"/>
                  </a:cubicBezTo>
                  <a:cubicBezTo>
                    <a:pt x="401" y="63512"/>
                    <a:pt x="568" y="62412"/>
                    <a:pt x="801" y="61011"/>
                  </a:cubicBezTo>
                  <a:cubicBezTo>
                    <a:pt x="1235" y="58175"/>
                    <a:pt x="1802" y="54106"/>
                    <a:pt x="2469" y="49069"/>
                  </a:cubicBezTo>
                  <a:cubicBezTo>
                    <a:pt x="3803" y="38962"/>
                    <a:pt x="5538" y="24985"/>
                    <a:pt x="7406" y="9541"/>
                  </a:cubicBezTo>
                  <a:cubicBezTo>
                    <a:pt x="7764" y="6449"/>
                    <a:pt x="8122" y="3389"/>
                    <a:pt x="8480" y="485"/>
                  </a:cubicBezTo>
                  <a:lnTo>
                    <a:pt x="8480" y="485"/>
                  </a:lnTo>
                  <a:lnTo>
                    <a:pt x="26063" y="19251"/>
                  </a:lnTo>
                  <a:lnTo>
                    <a:pt x="26063" y="19251"/>
                  </a:lnTo>
                  <a:lnTo>
                    <a:pt x="11676" y="23584"/>
                  </a:lnTo>
                  <a:lnTo>
                    <a:pt x="7673" y="24785"/>
                  </a:lnTo>
                  <a:lnTo>
                    <a:pt x="6639" y="25118"/>
                  </a:lnTo>
                  <a:lnTo>
                    <a:pt x="6272" y="25218"/>
                  </a:lnTo>
                  <a:cubicBezTo>
                    <a:pt x="6405" y="25218"/>
                    <a:pt x="6505" y="25185"/>
                    <a:pt x="6639" y="25152"/>
                  </a:cubicBezTo>
                  <a:lnTo>
                    <a:pt x="7673" y="24851"/>
                  </a:lnTo>
                  <a:lnTo>
                    <a:pt x="11709" y="23684"/>
                  </a:lnTo>
                  <a:lnTo>
                    <a:pt x="26253" y="19381"/>
                  </a:lnTo>
                  <a:lnTo>
                    <a:pt x="26386" y="19348"/>
                  </a:lnTo>
                  <a:lnTo>
                    <a:pt x="26286" y="19247"/>
                  </a:lnTo>
                  <a:lnTo>
                    <a:pt x="8473" y="167"/>
                  </a:lnTo>
                  <a:lnTo>
                    <a:pt x="8307" y="0"/>
                  </a:ln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6" name="Google Shape;2856;p56"/>
            <p:cNvSpPr/>
            <p:nvPr/>
          </p:nvSpPr>
          <p:spPr>
            <a:xfrm>
              <a:off x="3608575" y="2863325"/>
              <a:ext cx="198500" cy="1535300"/>
            </a:xfrm>
            <a:custGeom>
              <a:avLst/>
              <a:gdLst/>
              <a:ahLst/>
              <a:cxnLst/>
              <a:rect l="l" t="t" r="r" b="b"/>
              <a:pathLst>
                <a:path w="7940" h="61412" extrusionOk="0">
                  <a:moveTo>
                    <a:pt x="7873" y="1"/>
                  </a:moveTo>
                  <a:cubicBezTo>
                    <a:pt x="7806" y="1"/>
                    <a:pt x="6005" y="13710"/>
                    <a:pt x="3870" y="30689"/>
                  </a:cubicBezTo>
                  <a:cubicBezTo>
                    <a:pt x="1702" y="47668"/>
                    <a:pt x="1" y="61411"/>
                    <a:pt x="67" y="61411"/>
                  </a:cubicBezTo>
                  <a:cubicBezTo>
                    <a:pt x="134" y="61411"/>
                    <a:pt x="1935" y="47701"/>
                    <a:pt x="4070" y="30722"/>
                  </a:cubicBezTo>
                  <a:cubicBezTo>
                    <a:pt x="6239" y="13744"/>
                    <a:pt x="7940" y="1"/>
                    <a:pt x="7873"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7" name="Google Shape;2857;p56"/>
            <p:cNvSpPr/>
            <p:nvPr/>
          </p:nvSpPr>
          <p:spPr>
            <a:xfrm>
              <a:off x="3745350" y="2598125"/>
              <a:ext cx="38375" cy="176825"/>
            </a:xfrm>
            <a:custGeom>
              <a:avLst/>
              <a:gdLst/>
              <a:ahLst/>
              <a:cxnLst/>
              <a:rect l="l" t="t" r="r" b="b"/>
              <a:pathLst>
                <a:path w="1535" h="7073" extrusionOk="0">
                  <a:moveTo>
                    <a:pt x="0" y="1"/>
                  </a:moveTo>
                  <a:cubicBezTo>
                    <a:pt x="0" y="334"/>
                    <a:pt x="67" y="701"/>
                    <a:pt x="167" y="1035"/>
                  </a:cubicBezTo>
                  <a:cubicBezTo>
                    <a:pt x="334" y="1735"/>
                    <a:pt x="534" y="2569"/>
                    <a:pt x="734" y="3537"/>
                  </a:cubicBezTo>
                  <a:cubicBezTo>
                    <a:pt x="934" y="4471"/>
                    <a:pt x="1134" y="5305"/>
                    <a:pt x="1268" y="6039"/>
                  </a:cubicBezTo>
                  <a:cubicBezTo>
                    <a:pt x="1335" y="6372"/>
                    <a:pt x="1401" y="6706"/>
                    <a:pt x="1535" y="7073"/>
                  </a:cubicBezTo>
                  <a:cubicBezTo>
                    <a:pt x="1535" y="6706"/>
                    <a:pt x="1501" y="6339"/>
                    <a:pt x="1435" y="6005"/>
                  </a:cubicBezTo>
                  <a:cubicBezTo>
                    <a:pt x="1335" y="5371"/>
                    <a:pt x="1168" y="4504"/>
                    <a:pt x="968" y="3503"/>
                  </a:cubicBezTo>
                  <a:cubicBezTo>
                    <a:pt x="734" y="2503"/>
                    <a:pt x="501" y="1635"/>
                    <a:pt x="334" y="1002"/>
                  </a:cubicBezTo>
                  <a:cubicBezTo>
                    <a:pt x="234" y="668"/>
                    <a:pt x="134" y="301"/>
                    <a:pt x="0"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8" name="Google Shape;2858;p56"/>
            <p:cNvSpPr/>
            <p:nvPr/>
          </p:nvSpPr>
          <p:spPr>
            <a:xfrm>
              <a:off x="3757850" y="2563325"/>
              <a:ext cx="39225" cy="36675"/>
            </a:xfrm>
            <a:custGeom>
              <a:avLst/>
              <a:gdLst/>
              <a:ahLst/>
              <a:cxnLst/>
              <a:rect l="l" t="t" r="r" b="b"/>
              <a:pathLst>
                <a:path w="1569" h="1467" extrusionOk="0">
                  <a:moveTo>
                    <a:pt x="788" y="0"/>
                  </a:moveTo>
                  <a:cubicBezTo>
                    <a:pt x="661" y="0"/>
                    <a:pt x="535" y="45"/>
                    <a:pt x="434" y="125"/>
                  </a:cubicBezTo>
                  <a:cubicBezTo>
                    <a:pt x="488" y="116"/>
                    <a:pt x="542" y="112"/>
                    <a:pt x="595" y="112"/>
                  </a:cubicBezTo>
                  <a:cubicBezTo>
                    <a:pt x="739" y="112"/>
                    <a:pt x="879" y="143"/>
                    <a:pt x="1001" y="192"/>
                  </a:cubicBezTo>
                  <a:cubicBezTo>
                    <a:pt x="1168" y="292"/>
                    <a:pt x="1302" y="426"/>
                    <a:pt x="1335" y="626"/>
                  </a:cubicBezTo>
                  <a:cubicBezTo>
                    <a:pt x="1368" y="826"/>
                    <a:pt x="1268" y="1059"/>
                    <a:pt x="1068" y="1193"/>
                  </a:cubicBezTo>
                  <a:cubicBezTo>
                    <a:pt x="989" y="1232"/>
                    <a:pt x="905" y="1251"/>
                    <a:pt x="822" y="1251"/>
                  </a:cubicBezTo>
                  <a:cubicBezTo>
                    <a:pt x="694" y="1251"/>
                    <a:pt x="569" y="1207"/>
                    <a:pt x="468" y="1126"/>
                  </a:cubicBezTo>
                  <a:cubicBezTo>
                    <a:pt x="301" y="1026"/>
                    <a:pt x="234" y="826"/>
                    <a:pt x="301" y="659"/>
                  </a:cubicBezTo>
                  <a:cubicBezTo>
                    <a:pt x="334" y="459"/>
                    <a:pt x="434" y="325"/>
                    <a:pt x="568" y="192"/>
                  </a:cubicBezTo>
                  <a:lnTo>
                    <a:pt x="568" y="192"/>
                  </a:lnTo>
                  <a:cubicBezTo>
                    <a:pt x="568" y="192"/>
                    <a:pt x="501" y="192"/>
                    <a:pt x="401" y="259"/>
                  </a:cubicBezTo>
                  <a:cubicBezTo>
                    <a:pt x="34" y="459"/>
                    <a:pt x="1" y="993"/>
                    <a:pt x="334" y="1293"/>
                  </a:cubicBezTo>
                  <a:cubicBezTo>
                    <a:pt x="467" y="1406"/>
                    <a:pt x="632" y="1466"/>
                    <a:pt x="798" y="1466"/>
                  </a:cubicBezTo>
                  <a:cubicBezTo>
                    <a:pt x="925" y="1466"/>
                    <a:pt x="1053" y="1432"/>
                    <a:pt x="1168" y="1360"/>
                  </a:cubicBezTo>
                  <a:cubicBezTo>
                    <a:pt x="1435" y="1193"/>
                    <a:pt x="1568" y="893"/>
                    <a:pt x="1502" y="592"/>
                  </a:cubicBezTo>
                  <a:cubicBezTo>
                    <a:pt x="1435" y="325"/>
                    <a:pt x="1268" y="125"/>
                    <a:pt x="1035" y="59"/>
                  </a:cubicBezTo>
                  <a:cubicBezTo>
                    <a:pt x="956" y="19"/>
                    <a:pt x="872" y="0"/>
                    <a:pt x="788" y="0"/>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9" name="Google Shape;2859;p56"/>
            <p:cNvSpPr/>
            <p:nvPr/>
          </p:nvSpPr>
          <p:spPr>
            <a:xfrm>
              <a:off x="4178150" y="3231100"/>
              <a:ext cx="109275" cy="63500"/>
            </a:xfrm>
            <a:custGeom>
              <a:avLst/>
              <a:gdLst/>
              <a:ahLst/>
              <a:cxnLst/>
              <a:rect l="l" t="t" r="r" b="b"/>
              <a:pathLst>
                <a:path w="4371" h="2540" extrusionOk="0">
                  <a:moveTo>
                    <a:pt x="34" y="0"/>
                  </a:moveTo>
                  <a:lnTo>
                    <a:pt x="34" y="0"/>
                  </a:lnTo>
                  <a:cubicBezTo>
                    <a:pt x="1" y="67"/>
                    <a:pt x="1068" y="434"/>
                    <a:pt x="2269" y="1134"/>
                  </a:cubicBezTo>
                  <a:cubicBezTo>
                    <a:pt x="3423" y="1775"/>
                    <a:pt x="4268" y="2539"/>
                    <a:pt x="4363" y="2539"/>
                  </a:cubicBezTo>
                  <a:cubicBezTo>
                    <a:pt x="4367" y="2539"/>
                    <a:pt x="4369" y="2538"/>
                    <a:pt x="4370" y="2535"/>
                  </a:cubicBezTo>
                  <a:cubicBezTo>
                    <a:pt x="3203" y="1268"/>
                    <a:pt x="1702" y="367"/>
                    <a:pt x="34" y="0"/>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60" name="Google Shape;2860;p56"/>
            <p:cNvSpPr/>
            <p:nvPr/>
          </p:nvSpPr>
          <p:spPr>
            <a:xfrm>
              <a:off x="3269175" y="1257175"/>
              <a:ext cx="1545300" cy="1204225"/>
            </a:xfrm>
            <a:custGeom>
              <a:avLst/>
              <a:gdLst/>
              <a:ahLst/>
              <a:cxnLst/>
              <a:rect l="l" t="t" r="r" b="b"/>
              <a:pathLst>
                <a:path w="61812" h="48169" extrusionOk="0">
                  <a:moveTo>
                    <a:pt x="10374" y="1"/>
                  </a:moveTo>
                  <a:lnTo>
                    <a:pt x="9707" y="534"/>
                  </a:lnTo>
                  <a:cubicBezTo>
                    <a:pt x="9374" y="768"/>
                    <a:pt x="9107" y="1101"/>
                    <a:pt x="8973" y="1468"/>
                  </a:cubicBezTo>
                  <a:lnTo>
                    <a:pt x="8540" y="2803"/>
                  </a:lnTo>
                  <a:lnTo>
                    <a:pt x="0" y="6939"/>
                  </a:lnTo>
                  <a:lnTo>
                    <a:pt x="3670" y="32657"/>
                  </a:lnTo>
                  <a:lnTo>
                    <a:pt x="2235" y="44199"/>
                  </a:lnTo>
                  <a:cubicBezTo>
                    <a:pt x="2035" y="45700"/>
                    <a:pt x="2602" y="47168"/>
                    <a:pt x="3736" y="48168"/>
                  </a:cubicBezTo>
                  <a:lnTo>
                    <a:pt x="17546" y="47901"/>
                  </a:lnTo>
                  <a:lnTo>
                    <a:pt x="27220" y="42598"/>
                  </a:lnTo>
                  <a:lnTo>
                    <a:pt x="31656" y="41830"/>
                  </a:lnTo>
                  <a:lnTo>
                    <a:pt x="29855" y="33058"/>
                  </a:lnTo>
                  <a:lnTo>
                    <a:pt x="30689" y="20582"/>
                  </a:lnTo>
                  <a:lnTo>
                    <a:pt x="40763" y="25986"/>
                  </a:lnTo>
                  <a:cubicBezTo>
                    <a:pt x="41297" y="26253"/>
                    <a:pt x="41875" y="26386"/>
                    <a:pt x="42458" y="26386"/>
                  </a:cubicBezTo>
                  <a:cubicBezTo>
                    <a:pt x="42749" y="26386"/>
                    <a:pt x="43042" y="26353"/>
                    <a:pt x="43331" y="26286"/>
                  </a:cubicBezTo>
                  <a:lnTo>
                    <a:pt x="61811" y="21483"/>
                  </a:lnTo>
                  <a:lnTo>
                    <a:pt x="60877" y="14344"/>
                  </a:lnTo>
                  <a:lnTo>
                    <a:pt x="44099" y="16212"/>
                  </a:lnTo>
                  <a:lnTo>
                    <a:pt x="31323" y="4937"/>
                  </a:lnTo>
                  <a:lnTo>
                    <a:pt x="21816" y="2803"/>
                  </a:lnTo>
                  <a:lnTo>
                    <a:pt x="20148" y="1"/>
                  </a:ln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61" name="Google Shape;2861;p56"/>
            <p:cNvSpPr/>
            <p:nvPr/>
          </p:nvSpPr>
          <p:spPr>
            <a:xfrm>
              <a:off x="2710450" y="1430625"/>
              <a:ext cx="634625" cy="831350"/>
            </a:xfrm>
            <a:custGeom>
              <a:avLst/>
              <a:gdLst/>
              <a:ahLst/>
              <a:cxnLst/>
              <a:rect l="l" t="t" r="r" b="b"/>
              <a:pathLst>
                <a:path w="25385" h="33254" extrusionOk="0">
                  <a:moveTo>
                    <a:pt x="22349" y="1"/>
                  </a:moveTo>
                  <a:cubicBezTo>
                    <a:pt x="20581" y="1235"/>
                    <a:pt x="19214" y="2970"/>
                    <a:pt x="18513" y="5004"/>
                  </a:cubicBezTo>
                  <a:cubicBezTo>
                    <a:pt x="17513" y="8040"/>
                    <a:pt x="15311" y="20315"/>
                    <a:pt x="15311" y="20315"/>
                  </a:cubicBezTo>
                  <a:lnTo>
                    <a:pt x="5604" y="14311"/>
                  </a:lnTo>
                  <a:lnTo>
                    <a:pt x="0" y="20182"/>
                  </a:lnTo>
                  <a:lnTo>
                    <a:pt x="12943" y="31590"/>
                  </a:lnTo>
                  <a:cubicBezTo>
                    <a:pt x="14160" y="32683"/>
                    <a:pt x="15708" y="33254"/>
                    <a:pt x="17281" y="33254"/>
                  </a:cubicBezTo>
                  <a:cubicBezTo>
                    <a:pt x="18251" y="33254"/>
                    <a:pt x="19231" y="33036"/>
                    <a:pt x="20148" y="32591"/>
                  </a:cubicBezTo>
                  <a:cubicBezTo>
                    <a:pt x="22149" y="31623"/>
                    <a:pt x="23517" y="29755"/>
                    <a:pt x="23817" y="27554"/>
                  </a:cubicBezTo>
                  <a:lnTo>
                    <a:pt x="25385" y="15912"/>
                  </a:lnTo>
                  <a:lnTo>
                    <a:pt x="22349" y="1"/>
                  </a:ln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62" name="Google Shape;2862;p56"/>
            <p:cNvSpPr/>
            <p:nvPr/>
          </p:nvSpPr>
          <p:spPr>
            <a:xfrm>
              <a:off x="3793725" y="2327950"/>
              <a:ext cx="204325" cy="97575"/>
            </a:xfrm>
            <a:custGeom>
              <a:avLst/>
              <a:gdLst/>
              <a:ahLst/>
              <a:cxnLst/>
              <a:rect l="l" t="t" r="r" b="b"/>
              <a:pathLst>
                <a:path w="8173" h="3903" extrusionOk="0">
                  <a:moveTo>
                    <a:pt x="7572" y="0"/>
                  </a:moveTo>
                  <a:lnTo>
                    <a:pt x="1201" y="1168"/>
                  </a:lnTo>
                  <a:lnTo>
                    <a:pt x="0" y="3903"/>
                  </a:lnTo>
                  <a:lnTo>
                    <a:pt x="8173" y="867"/>
                  </a:lnTo>
                  <a:lnTo>
                    <a:pt x="7572" y="0"/>
                  </a:lnTo>
                  <a:close/>
                </a:path>
              </a:pathLst>
            </a:custGeom>
            <a:solidFill>
              <a:srgbClr val="FFBE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63" name="Google Shape;2863;p56"/>
            <p:cNvSpPr/>
            <p:nvPr/>
          </p:nvSpPr>
          <p:spPr>
            <a:xfrm>
              <a:off x="3362575" y="1966850"/>
              <a:ext cx="863150" cy="556250"/>
            </a:xfrm>
            <a:custGeom>
              <a:avLst/>
              <a:gdLst/>
              <a:ahLst/>
              <a:cxnLst/>
              <a:rect l="l" t="t" r="r" b="b"/>
              <a:pathLst>
                <a:path w="34526" h="22250" extrusionOk="0">
                  <a:moveTo>
                    <a:pt x="26386" y="1"/>
                  </a:moveTo>
                  <a:lnTo>
                    <a:pt x="0" y="19781"/>
                  </a:lnTo>
                  <a:cubicBezTo>
                    <a:pt x="2233" y="20682"/>
                    <a:pt x="4527" y="21098"/>
                    <a:pt x="6818" y="21098"/>
                  </a:cubicBezTo>
                  <a:cubicBezTo>
                    <a:pt x="10380" y="21098"/>
                    <a:pt x="13937" y="20093"/>
                    <a:pt x="17246" y="18347"/>
                  </a:cubicBezTo>
                  <a:cubicBezTo>
                    <a:pt x="18914" y="17480"/>
                    <a:pt x="20415" y="16379"/>
                    <a:pt x="22083" y="15545"/>
                  </a:cubicBezTo>
                  <a:cubicBezTo>
                    <a:pt x="23571" y="14756"/>
                    <a:pt x="25224" y="14160"/>
                    <a:pt x="26918" y="14160"/>
                  </a:cubicBezTo>
                  <a:cubicBezTo>
                    <a:pt x="27085" y="14160"/>
                    <a:pt x="27252" y="14165"/>
                    <a:pt x="27420" y="14177"/>
                  </a:cubicBezTo>
                  <a:cubicBezTo>
                    <a:pt x="29255" y="14311"/>
                    <a:pt x="31123" y="15311"/>
                    <a:pt x="31856" y="17013"/>
                  </a:cubicBezTo>
                  <a:cubicBezTo>
                    <a:pt x="32624" y="18747"/>
                    <a:pt x="31856" y="21049"/>
                    <a:pt x="30122" y="21683"/>
                  </a:cubicBezTo>
                  <a:lnTo>
                    <a:pt x="30756" y="22250"/>
                  </a:lnTo>
                  <a:cubicBezTo>
                    <a:pt x="33291" y="21049"/>
                    <a:pt x="34525" y="17580"/>
                    <a:pt x="33257" y="15045"/>
                  </a:cubicBezTo>
                  <a:cubicBezTo>
                    <a:pt x="32323" y="13110"/>
                    <a:pt x="30289" y="11942"/>
                    <a:pt x="28821" y="10375"/>
                  </a:cubicBezTo>
                  <a:cubicBezTo>
                    <a:pt x="26653" y="8040"/>
                    <a:pt x="26419" y="3503"/>
                    <a:pt x="26386" y="1"/>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64" name="Google Shape;2864;p56"/>
            <p:cNvSpPr/>
            <p:nvPr/>
          </p:nvSpPr>
          <p:spPr>
            <a:xfrm>
              <a:off x="3482650" y="1327225"/>
              <a:ext cx="193500" cy="241025"/>
            </a:xfrm>
            <a:custGeom>
              <a:avLst/>
              <a:gdLst/>
              <a:ahLst/>
              <a:cxnLst/>
              <a:rect l="l" t="t" r="r" b="b"/>
              <a:pathLst>
                <a:path w="7740" h="9641" extrusionOk="0">
                  <a:moveTo>
                    <a:pt x="1" y="1"/>
                  </a:moveTo>
                  <a:cubicBezTo>
                    <a:pt x="34" y="201"/>
                    <a:pt x="68" y="434"/>
                    <a:pt x="101" y="668"/>
                  </a:cubicBezTo>
                  <a:cubicBezTo>
                    <a:pt x="234" y="1268"/>
                    <a:pt x="401" y="1835"/>
                    <a:pt x="635" y="2436"/>
                  </a:cubicBezTo>
                  <a:cubicBezTo>
                    <a:pt x="1402" y="4304"/>
                    <a:pt x="2536" y="6038"/>
                    <a:pt x="3970" y="7506"/>
                  </a:cubicBezTo>
                  <a:cubicBezTo>
                    <a:pt x="4604" y="8173"/>
                    <a:pt x="5338" y="8807"/>
                    <a:pt x="6105" y="9407"/>
                  </a:cubicBezTo>
                  <a:lnTo>
                    <a:pt x="6439" y="9641"/>
                  </a:lnTo>
                  <a:lnTo>
                    <a:pt x="6272" y="9274"/>
                  </a:lnTo>
                  <a:cubicBezTo>
                    <a:pt x="5938" y="8573"/>
                    <a:pt x="5805" y="7839"/>
                    <a:pt x="5805" y="7072"/>
                  </a:cubicBezTo>
                  <a:cubicBezTo>
                    <a:pt x="5772" y="6505"/>
                    <a:pt x="5938" y="5905"/>
                    <a:pt x="6305" y="5438"/>
                  </a:cubicBezTo>
                  <a:cubicBezTo>
                    <a:pt x="6572" y="5171"/>
                    <a:pt x="6939" y="5004"/>
                    <a:pt x="7306" y="4971"/>
                  </a:cubicBezTo>
                  <a:cubicBezTo>
                    <a:pt x="7373" y="4987"/>
                    <a:pt x="7448" y="4996"/>
                    <a:pt x="7523" y="4996"/>
                  </a:cubicBezTo>
                  <a:cubicBezTo>
                    <a:pt x="7598" y="4996"/>
                    <a:pt x="7673" y="4987"/>
                    <a:pt x="7740" y="4971"/>
                  </a:cubicBezTo>
                  <a:cubicBezTo>
                    <a:pt x="7606" y="4937"/>
                    <a:pt x="7473" y="4937"/>
                    <a:pt x="7306" y="4904"/>
                  </a:cubicBezTo>
                  <a:cubicBezTo>
                    <a:pt x="6906" y="4904"/>
                    <a:pt x="6505" y="5071"/>
                    <a:pt x="6239" y="5371"/>
                  </a:cubicBezTo>
                  <a:cubicBezTo>
                    <a:pt x="5805" y="5838"/>
                    <a:pt x="5605" y="6438"/>
                    <a:pt x="5638" y="7072"/>
                  </a:cubicBezTo>
                  <a:cubicBezTo>
                    <a:pt x="5638" y="7439"/>
                    <a:pt x="5672" y="7806"/>
                    <a:pt x="5738" y="8173"/>
                  </a:cubicBezTo>
                  <a:cubicBezTo>
                    <a:pt x="5785" y="8453"/>
                    <a:pt x="5848" y="8733"/>
                    <a:pt x="5938" y="9013"/>
                  </a:cubicBezTo>
                  <a:lnTo>
                    <a:pt x="5938" y="9013"/>
                  </a:lnTo>
                  <a:cubicBezTo>
                    <a:pt x="5288" y="8505"/>
                    <a:pt x="4687" y="7947"/>
                    <a:pt x="4137" y="7339"/>
                  </a:cubicBezTo>
                  <a:cubicBezTo>
                    <a:pt x="2703" y="5905"/>
                    <a:pt x="1602" y="4204"/>
                    <a:pt x="801" y="2369"/>
                  </a:cubicBezTo>
                  <a:cubicBezTo>
                    <a:pt x="468" y="1602"/>
                    <a:pt x="201" y="801"/>
                    <a:pt x="1"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65" name="Google Shape;2865;p56"/>
            <p:cNvSpPr/>
            <p:nvPr/>
          </p:nvSpPr>
          <p:spPr>
            <a:xfrm>
              <a:off x="3688650" y="1283350"/>
              <a:ext cx="169300" cy="222825"/>
            </a:xfrm>
            <a:custGeom>
              <a:avLst/>
              <a:gdLst/>
              <a:ahLst/>
              <a:cxnLst/>
              <a:rect l="l" t="t" r="r" b="b"/>
              <a:pathLst>
                <a:path w="6772" h="8913" extrusionOk="0">
                  <a:moveTo>
                    <a:pt x="3932" y="0"/>
                  </a:moveTo>
                  <a:cubicBezTo>
                    <a:pt x="3763" y="0"/>
                    <a:pt x="3576" y="7"/>
                    <a:pt x="3369" y="21"/>
                  </a:cubicBezTo>
                  <a:cubicBezTo>
                    <a:pt x="3736" y="1155"/>
                    <a:pt x="3769" y="2323"/>
                    <a:pt x="3469" y="3457"/>
                  </a:cubicBezTo>
                  <a:lnTo>
                    <a:pt x="0" y="6726"/>
                  </a:lnTo>
                  <a:cubicBezTo>
                    <a:pt x="151" y="6661"/>
                    <a:pt x="318" y="6632"/>
                    <a:pt x="492" y="6632"/>
                  </a:cubicBezTo>
                  <a:cubicBezTo>
                    <a:pt x="1124" y="6632"/>
                    <a:pt x="1850" y="7015"/>
                    <a:pt x="2268" y="7460"/>
                  </a:cubicBezTo>
                  <a:cubicBezTo>
                    <a:pt x="2602" y="7827"/>
                    <a:pt x="2769" y="8360"/>
                    <a:pt x="3202" y="8627"/>
                  </a:cubicBezTo>
                  <a:cubicBezTo>
                    <a:pt x="3480" y="8776"/>
                    <a:pt x="4152" y="8912"/>
                    <a:pt x="4706" y="8912"/>
                  </a:cubicBezTo>
                  <a:cubicBezTo>
                    <a:pt x="5018" y="8912"/>
                    <a:pt x="5293" y="8869"/>
                    <a:pt x="5437" y="8761"/>
                  </a:cubicBezTo>
                  <a:cubicBezTo>
                    <a:pt x="5437" y="8761"/>
                    <a:pt x="5704" y="7560"/>
                    <a:pt x="5838" y="7093"/>
                  </a:cubicBezTo>
                  <a:cubicBezTo>
                    <a:pt x="6305" y="5225"/>
                    <a:pt x="6605" y="3290"/>
                    <a:pt x="6772" y="1389"/>
                  </a:cubicBezTo>
                  <a:cubicBezTo>
                    <a:pt x="5551" y="778"/>
                    <a:pt x="5754" y="0"/>
                    <a:pt x="3932" y="0"/>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66" name="Google Shape;2866;p56"/>
            <p:cNvSpPr/>
            <p:nvPr/>
          </p:nvSpPr>
          <p:spPr>
            <a:xfrm>
              <a:off x="3689475" y="1281425"/>
              <a:ext cx="171800" cy="226800"/>
            </a:xfrm>
            <a:custGeom>
              <a:avLst/>
              <a:gdLst/>
              <a:ahLst/>
              <a:cxnLst/>
              <a:rect l="l" t="t" r="r" b="b"/>
              <a:pathLst>
                <a:path w="6872" h="9072" extrusionOk="0">
                  <a:moveTo>
                    <a:pt x="3882" y="0"/>
                  </a:moveTo>
                  <a:cubicBezTo>
                    <a:pt x="3700" y="0"/>
                    <a:pt x="3518" y="11"/>
                    <a:pt x="3336" y="31"/>
                  </a:cubicBezTo>
                  <a:lnTo>
                    <a:pt x="3236" y="31"/>
                  </a:lnTo>
                  <a:lnTo>
                    <a:pt x="3269" y="131"/>
                  </a:lnTo>
                  <a:cubicBezTo>
                    <a:pt x="3536" y="932"/>
                    <a:pt x="3636" y="1766"/>
                    <a:pt x="3570" y="2600"/>
                  </a:cubicBezTo>
                  <a:cubicBezTo>
                    <a:pt x="3536" y="3200"/>
                    <a:pt x="3403" y="3500"/>
                    <a:pt x="3436" y="3500"/>
                  </a:cubicBezTo>
                  <a:cubicBezTo>
                    <a:pt x="3470" y="3434"/>
                    <a:pt x="3503" y="3334"/>
                    <a:pt x="3503" y="3267"/>
                  </a:cubicBezTo>
                  <a:cubicBezTo>
                    <a:pt x="3570" y="3033"/>
                    <a:pt x="3603" y="2800"/>
                    <a:pt x="3636" y="2566"/>
                  </a:cubicBezTo>
                  <a:cubicBezTo>
                    <a:pt x="3733" y="1764"/>
                    <a:pt x="3674" y="930"/>
                    <a:pt x="3432" y="155"/>
                  </a:cubicBezTo>
                  <a:lnTo>
                    <a:pt x="3432" y="155"/>
                  </a:lnTo>
                  <a:cubicBezTo>
                    <a:pt x="3547" y="144"/>
                    <a:pt x="3664" y="139"/>
                    <a:pt x="3781" y="139"/>
                  </a:cubicBezTo>
                  <a:cubicBezTo>
                    <a:pt x="4209" y="139"/>
                    <a:pt x="4641" y="208"/>
                    <a:pt x="5037" y="331"/>
                  </a:cubicBezTo>
                  <a:cubicBezTo>
                    <a:pt x="5338" y="465"/>
                    <a:pt x="5604" y="665"/>
                    <a:pt x="5805" y="899"/>
                  </a:cubicBezTo>
                  <a:cubicBezTo>
                    <a:pt x="6052" y="1146"/>
                    <a:pt x="6327" y="1335"/>
                    <a:pt x="6632" y="1468"/>
                  </a:cubicBezTo>
                  <a:lnTo>
                    <a:pt x="6632" y="1468"/>
                  </a:lnTo>
                  <a:cubicBezTo>
                    <a:pt x="6534" y="2450"/>
                    <a:pt x="6434" y="3527"/>
                    <a:pt x="6238" y="4635"/>
                  </a:cubicBezTo>
                  <a:cubicBezTo>
                    <a:pt x="6105" y="5402"/>
                    <a:pt x="5971" y="6102"/>
                    <a:pt x="5805" y="6803"/>
                  </a:cubicBezTo>
                  <a:cubicBezTo>
                    <a:pt x="5606" y="7464"/>
                    <a:pt x="5473" y="8126"/>
                    <a:pt x="5341" y="8755"/>
                  </a:cubicBezTo>
                  <a:lnTo>
                    <a:pt x="5341" y="8755"/>
                  </a:lnTo>
                  <a:cubicBezTo>
                    <a:pt x="5180" y="8841"/>
                    <a:pt x="4990" y="8871"/>
                    <a:pt x="4770" y="8871"/>
                  </a:cubicBezTo>
                  <a:cubicBezTo>
                    <a:pt x="4570" y="8871"/>
                    <a:pt x="4337" y="8871"/>
                    <a:pt x="4137" y="8838"/>
                  </a:cubicBezTo>
                  <a:cubicBezTo>
                    <a:pt x="3736" y="8804"/>
                    <a:pt x="3369" y="8671"/>
                    <a:pt x="3069" y="8437"/>
                  </a:cubicBezTo>
                  <a:cubicBezTo>
                    <a:pt x="2802" y="8204"/>
                    <a:pt x="2602" y="7904"/>
                    <a:pt x="2435" y="7603"/>
                  </a:cubicBezTo>
                  <a:cubicBezTo>
                    <a:pt x="2235" y="7370"/>
                    <a:pt x="1968" y="7170"/>
                    <a:pt x="1702" y="7003"/>
                  </a:cubicBezTo>
                  <a:cubicBezTo>
                    <a:pt x="1335" y="6769"/>
                    <a:pt x="901" y="6669"/>
                    <a:pt x="467" y="6669"/>
                  </a:cubicBezTo>
                  <a:cubicBezTo>
                    <a:pt x="301" y="6669"/>
                    <a:pt x="134" y="6703"/>
                    <a:pt x="0" y="6803"/>
                  </a:cubicBezTo>
                  <a:cubicBezTo>
                    <a:pt x="167" y="6769"/>
                    <a:pt x="301" y="6736"/>
                    <a:pt x="467" y="6736"/>
                  </a:cubicBezTo>
                  <a:cubicBezTo>
                    <a:pt x="868" y="6736"/>
                    <a:pt x="1301" y="6869"/>
                    <a:pt x="1668" y="7103"/>
                  </a:cubicBezTo>
                  <a:cubicBezTo>
                    <a:pt x="1902" y="7270"/>
                    <a:pt x="2135" y="7470"/>
                    <a:pt x="2302" y="7703"/>
                  </a:cubicBezTo>
                  <a:cubicBezTo>
                    <a:pt x="2502" y="8004"/>
                    <a:pt x="2702" y="8304"/>
                    <a:pt x="2969" y="8604"/>
                  </a:cubicBezTo>
                  <a:cubicBezTo>
                    <a:pt x="3103" y="8737"/>
                    <a:pt x="3303" y="8838"/>
                    <a:pt x="3503" y="8871"/>
                  </a:cubicBezTo>
                  <a:cubicBezTo>
                    <a:pt x="3937" y="9004"/>
                    <a:pt x="4370" y="9071"/>
                    <a:pt x="4804" y="9071"/>
                  </a:cubicBezTo>
                  <a:cubicBezTo>
                    <a:pt x="5037" y="9071"/>
                    <a:pt x="5304" y="9004"/>
                    <a:pt x="5504" y="8904"/>
                  </a:cubicBezTo>
                  <a:lnTo>
                    <a:pt x="5538" y="8904"/>
                  </a:lnTo>
                  <a:lnTo>
                    <a:pt x="5538" y="8838"/>
                  </a:lnTo>
                  <a:cubicBezTo>
                    <a:pt x="5671" y="8237"/>
                    <a:pt x="5838" y="7570"/>
                    <a:pt x="6005" y="6869"/>
                  </a:cubicBezTo>
                  <a:cubicBezTo>
                    <a:pt x="6171" y="6202"/>
                    <a:pt x="6338" y="5468"/>
                    <a:pt x="6438" y="4735"/>
                  </a:cubicBezTo>
                  <a:cubicBezTo>
                    <a:pt x="6638" y="3567"/>
                    <a:pt x="6772" y="2466"/>
                    <a:pt x="6872" y="1466"/>
                  </a:cubicBezTo>
                  <a:lnTo>
                    <a:pt x="6872" y="1399"/>
                  </a:lnTo>
                  <a:lnTo>
                    <a:pt x="6805" y="1366"/>
                  </a:lnTo>
                  <a:cubicBezTo>
                    <a:pt x="6505" y="1199"/>
                    <a:pt x="6205" y="999"/>
                    <a:pt x="5971" y="765"/>
                  </a:cubicBezTo>
                  <a:cubicBezTo>
                    <a:pt x="5738" y="532"/>
                    <a:pt x="5438" y="331"/>
                    <a:pt x="5137" y="198"/>
                  </a:cubicBezTo>
                  <a:cubicBezTo>
                    <a:pt x="4719" y="58"/>
                    <a:pt x="4300" y="0"/>
                    <a:pt x="3882"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67" name="Google Shape;2867;p56"/>
            <p:cNvSpPr/>
            <p:nvPr/>
          </p:nvSpPr>
          <p:spPr>
            <a:xfrm>
              <a:off x="3676125" y="1466500"/>
              <a:ext cx="457025" cy="886475"/>
            </a:xfrm>
            <a:custGeom>
              <a:avLst/>
              <a:gdLst/>
              <a:ahLst/>
              <a:cxnLst/>
              <a:rect l="l" t="t" r="r" b="b"/>
              <a:pathLst>
                <a:path w="18281" h="35459" extrusionOk="0">
                  <a:moveTo>
                    <a:pt x="1" y="0"/>
                  </a:moveTo>
                  <a:cubicBezTo>
                    <a:pt x="1" y="34"/>
                    <a:pt x="1" y="100"/>
                    <a:pt x="34" y="134"/>
                  </a:cubicBezTo>
                  <a:cubicBezTo>
                    <a:pt x="67" y="200"/>
                    <a:pt x="101" y="334"/>
                    <a:pt x="134" y="467"/>
                  </a:cubicBezTo>
                  <a:cubicBezTo>
                    <a:pt x="234" y="767"/>
                    <a:pt x="401" y="1201"/>
                    <a:pt x="568" y="1768"/>
                  </a:cubicBezTo>
                  <a:cubicBezTo>
                    <a:pt x="1869" y="5771"/>
                    <a:pt x="2469" y="9941"/>
                    <a:pt x="2369" y="14144"/>
                  </a:cubicBezTo>
                  <a:cubicBezTo>
                    <a:pt x="2302" y="15611"/>
                    <a:pt x="2169" y="17079"/>
                    <a:pt x="1935" y="18547"/>
                  </a:cubicBezTo>
                  <a:cubicBezTo>
                    <a:pt x="1702" y="20048"/>
                    <a:pt x="1335" y="21616"/>
                    <a:pt x="1268" y="23284"/>
                  </a:cubicBezTo>
                  <a:cubicBezTo>
                    <a:pt x="1235" y="24084"/>
                    <a:pt x="1302" y="24918"/>
                    <a:pt x="1502" y="25719"/>
                  </a:cubicBezTo>
                  <a:cubicBezTo>
                    <a:pt x="1702" y="26486"/>
                    <a:pt x="2035" y="27220"/>
                    <a:pt x="2536" y="27853"/>
                  </a:cubicBezTo>
                  <a:cubicBezTo>
                    <a:pt x="3436" y="29054"/>
                    <a:pt x="4671" y="29955"/>
                    <a:pt x="6072" y="30522"/>
                  </a:cubicBezTo>
                  <a:cubicBezTo>
                    <a:pt x="7339" y="30989"/>
                    <a:pt x="8674" y="31256"/>
                    <a:pt x="10041" y="31356"/>
                  </a:cubicBezTo>
                  <a:cubicBezTo>
                    <a:pt x="11309" y="31423"/>
                    <a:pt x="12476" y="31389"/>
                    <a:pt x="13544" y="31456"/>
                  </a:cubicBezTo>
                  <a:cubicBezTo>
                    <a:pt x="14478" y="31523"/>
                    <a:pt x="15412" y="31756"/>
                    <a:pt x="16279" y="32223"/>
                  </a:cubicBezTo>
                  <a:cubicBezTo>
                    <a:pt x="16879" y="32590"/>
                    <a:pt x="17413" y="33091"/>
                    <a:pt x="17813" y="33691"/>
                  </a:cubicBezTo>
                  <a:cubicBezTo>
                    <a:pt x="18047" y="34091"/>
                    <a:pt x="18180" y="34525"/>
                    <a:pt x="18214" y="34992"/>
                  </a:cubicBezTo>
                  <a:lnTo>
                    <a:pt x="18214" y="35459"/>
                  </a:lnTo>
                  <a:cubicBezTo>
                    <a:pt x="18247" y="35426"/>
                    <a:pt x="18247" y="35392"/>
                    <a:pt x="18247" y="35359"/>
                  </a:cubicBezTo>
                  <a:cubicBezTo>
                    <a:pt x="18280" y="35225"/>
                    <a:pt x="18280" y="35125"/>
                    <a:pt x="18280" y="34992"/>
                  </a:cubicBezTo>
                  <a:cubicBezTo>
                    <a:pt x="18247" y="34525"/>
                    <a:pt x="18114" y="34091"/>
                    <a:pt x="17880" y="33658"/>
                  </a:cubicBezTo>
                  <a:cubicBezTo>
                    <a:pt x="17513" y="33024"/>
                    <a:pt x="16979" y="32490"/>
                    <a:pt x="16346" y="32123"/>
                  </a:cubicBezTo>
                  <a:cubicBezTo>
                    <a:pt x="15478" y="31656"/>
                    <a:pt x="14511" y="31356"/>
                    <a:pt x="13544" y="31323"/>
                  </a:cubicBezTo>
                  <a:cubicBezTo>
                    <a:pt x="12476" y="31189"/>
                    <a:pt x="11275" y="31256"/>
                    <a:pt x="10041" y="31156"/>
                  </a:cubicBezTo>
                  <a:cubicBezTo>
                    <a:pt x="8707" y="31089"/>
                    <a:pt x="7406" y="30789"/>
                    <a:pt x="6138" y="30322"/>
                  </a:cubicBezTo>
                  <a:cubicBezTo>
                    <a:pt x="4771" y="29788"/>
                    <a:pt x="3570" y="28888"/>
                    <a:pt x="2703" y="27720"/>
                  </a:cubicBezTo>
                  <a:cubicBezTo>
                    <a:pt x="1769" y="26452"/>
                    <a:pt x="1368" y="24851"/>
                    <a:pt x="1468" y="23284"/>
                  </a:cubicBezTo>
                  <a:cubicBezTo>
                    <a:pt x="1535" y="21682"/>
                    <a:pt x="1935" y="20115"/>
                    <a:pt x="2136" y="18580"/>
                  </a:cubicBezTo>
                  <a:cubicBezTo>
                    <a:pt x="2369" y="17112"/>
                    <a:pt x="2502" y="15645"/>
                    <a:pt x="2569" y="14144"/>
                  </a:cubicBezTo>
                  <a:cubicBezTo>
                    <a:pt x="2636" y="11642"/>
                    <a:pt x="2436" y="9107"/>
                    <a:pt x="1969" y="6638"/>
                  </a:cubicBezTo>
                  <a:cubicBezTo>
                    <a:pt x="1635" y="4970"/>
                    <a:pt x="1202" y="3336"/>
                    <a:pt x="668" y="1735"/>
                  </a:cubicBezTo>
                  <a:cubicBezTo>
                    <a:pt x="468" y="1168"/>
                    <a:pt x="301" y="734"/>
                    <a:pt x="167" y="434"/>
                  </a:cubicBezTo>
                  <a:cubicBezTo>
                    <a:pt x="134" y="300"/>
                    <a:pt x="67" y="200"/>
                    <a:pt x="34" y="100"/>
                  </a:cubicBezTo>
                  <a:cubicBezTo>
                    <a:pt x="34" y="67"/>
                    <a:pt x="1" y="34"/>
                    <a:pt x="1"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68" name="Google Shape;2868;p56"/>
            <p:cNvSpPr/>
            <p:nvPr/>
          </p:nvSpPr>
          <p:spPr>
            <a:xfrm>
              <a:off x="3578550" y="2163650"/>
              <a:ext cx="396975" cy="165975"/>
            </a:xfrm>
            <a:custGeom>
              <a:avLst/>
              <a:gdLst/>
              <a:ahLst/>
              <a:cxnLst/>
              <a:rect l="l" t="t" r="r" b="b"/>
              <a:pathLst>
                <a:path w="15879" h="6639" extrusionOk="0">
                  <a:moveTo>
                    <a:pt x="15879" y="1"/>
                  </a:moveTo>
                  <a:lnTo>
                    <a:pt x="15879" y="1"/>
                  </a:lnTo>
                  <a:cubicBezTo>
                    <a:pt x="15679" y="101"/>
                    <a:pt x="15479" y="268"/>
                    <a:pt x="15312" y="434"/>
                  </a:cubicBezTo>
                  <a:cubicBezTo>
                    <a:pt x="15145" y="568"/>
                    <a:pt x="14912" y="735"/>
                    <a:pt x="14678" y="935"/>
                  </a:cubicBezTo>
                  <a:cubicBezTo>
                    <a:pt x="14445" y="1135"/>
                    <a:pt x="14178" y="1368"/>
                    <a:pt x="13844" y="1602"/>
                  </a:cubicBezTo>
                  <a:cubicBezTo>
                    <a:pt x="13110" y="2169"/>
                    <a:pt x="12343" y="2669"/>
                    <a:pt x="11542" y="3136"/>
                  </a:cubicBezTo>
                  <a:cubicBezTo>
                    <a:pt x="10542" y="3703"/>
                    <a:pt x="9541" y="4237"/>
                    <a:pt x="8507" y="4671"/>
                  </a:cubicBezTo>
                  <a:cubicBezTo>
                    <a:pt x="7440" y="5104"/>
                    <a:pt x="6372" y="5471"/>
                    <a:pt x="5271" y="5772"/>
                  </a:cubicBezTo>
                  <a:cubicBezTo>
                    <a:pt x="4371" y="6005"/>
                    <a:pt x="3470" y="6205"/>
                    <a:pt x="2536" y="6339"/>
                  </a:cubicBezTo>
                  <a:cubicBezTo>
                    <a:pt x="2136" y="6405"/>
                    <a:pt x="1802" y="6439"/>
                    <a:pt x="1469" y="6472"/>
                  </a:cubicBezTo>
                  <a:cubicBezTo>
                    <a:pt x="1202" y="6505"/>
                    <a:pt x="935" y="6539"/>
                    <a:pt x="668" y="6539"/>
                  </a:cubicBezTo>
                  <a:cubicBezTo>
                    <a:pt x="435" y="6572"/>
                    <a:pt x="201" y="6606"/>
                    <a:pt x="1" y="6639"/>
                  </a:cubicBezTo>
                  <a:lnTo>
                    <a:pt x="668" y="6639"/>
                  </a:lnTo>
                  <a:cubicBezTo>
                    <a:pt x="935" y="6639"/>
                    <a:pt x="1202" y="6606"/>
                    <a:pt x="1502" y="6572"/>
                  </a:cubicBezTo>
                  <a:cubicBezTo>
                    <a:pt x="1836" y="6572"/>
                    <a:pt x="2202" y="6539"/>
                    <a:pt x="2569" y="6472"/>
                  </a:cubicBezTo>
                  <a:cubicBezTo>
                    <a:pt x="3503" y="6372"/>
                    <a:pt x="4437" y="6172"/>
                    <a:pt x="5338" y="5972"/>
                  </a:cubicBezTo>
                  <a:cubicBezTo>
                    <a:pt x="7573" y="5405"/>
                    <a:pt x="9708" y="4504"/>
                    <a:pt x="11676" y="3303"/>
                  </a:cubicBezTo>
                  <a:cubicBezTo>
                    <a:pt x="12443" y="2836"/>
                    <a:pt x="13244" y="2302"/>
                    <a:pt x="13978" y="1735"/>
                  </a:cubicBezTo>
                  <a:cubicBezTo>
                    <a:pt x="14278" y="1469"/>
                    <a:pt x="14545" y="1235"/>
                    <a:pt x="14811" y="1035"/>
                  </a:cubicBezTo>
                  <a:cubicBezTo>
                    <a:pt x="15045" y="835"/>
                    <a:pt x="15245" y="635"/>
                    <a:pt x="15412" y="501"/>
                  </a:cubicBezTo>
                  <a:cubicBezTo>
                    <a:pt x="15579" y="334"/>
                    <a:pt x="15745" y="168"/>
                    <a:pt x="15879"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69" name="Google Shape;2869;p56"/>
            <p:cNvSpPr/>
            <p:nvPr/>
          </p:nvSpPr>
          <p:spPr>
            <a:xfrm>
              <a:off x="3554375" y="1821750"/>
              <a:ext cx="354450" cy="421150"/>
            </a:xfrm>
            <a:custGeom>
              <a:avLst/>
              <a:gdLst/>
              <a:ahLst/>
              <a:cxnLst/>
              <a:rect l="l" t="t" r="r" b="b"/>
              <a:pathLst>
                <a:path w="14178" h="16846" extrusionOk="0">
                  <a:moveTo>
                    <a:pt x="14177" y="0"/>
                  </a:moveTo>
                  <a:cubicBezTo>
                    <a:pt x="14111" y="67"/>
                    <a:pt x="14077" y="134"/>
                    <a:pt x="14044" y="234"/>
                  </a:cubicBezTo>
                  <a:lnTo>
                    <a:pt x="13877" y="868"/>
                  </a:lnTo>
                  <a:cubicBezTo>
                    <a:pt x="13810" y="1134"/>
                    <a:pt x="13710" y="1468"/>
                    <a:pt x="13577" y="1868"/>
                  </a:cubicBezTo>
                  <a:cubicBezTo>
                    <a:pt x="13443" y="2235"/>
                    <a:pt x="13310" y="2702"/>
                    <a:pt x="13077" y="3169"/>
                  </a:cubicBezTo>
                  <a:lnTo>
                    <a:pt x="12776" y="3903"/>
                  </a:lnTo>
                  <a:cubicBezTo>
                    <a:pt x="12676" y="4170"/>
                    <a:pt x="12543" y="4437"/>
                    <a:pt x="12409" y="4704"/>
                  </a:cubicBezTo>
                  <a:cubicBezTo>
                    <a:pt x="12176" y="5271"/>
                    <a:pt x="11842" y="5838"/>
                    <a:pt x="11542" y="6438"/>
                  </a:cubicBezTo>
                  <a:cubicBezTo>
                    <a:pt x="10775" y="7706"/>
                    <a:pt x="9941" y="8907"/>
                    <a:pt x="9007" y="10041"/>
                  </a:cubicBezTo>
                  <a:cubicBezTo>
                    <a:pt x="8040" y="11175"/>
                    <a:pt x="7006" y="12209"/>
                    <a:pt x="5871" y="13176"/>
                  </a:cubicBezTo>
                  <a:cubicBezTo>
                    <a:pt x="5338" y="13610"/>
                    <a:pt x="4837" y="14010"/>
                    <a:pt x="4337" y="14344"/>
                  </a:cubicBezTo>
                  <a:cubicBezTo>
                    <a:pt x="4103" y="14511"/>
                    <a:pt x="3870" y="14711"/>
                    <a:pt x="3636" y="14844"/>
                  </a:cubicBezTo>
                  <a:lnTo>
                    <a:pt x="2936" y="15278"/>
                  </a:lnTo>
                  <a:cubicBezTo>
                    <a:pt x="2502" y="15545"/>
                    <a:pt x="2102" y="15745"/>
                    <a:pt x="1735" y="15945"/>
                  </a:cubicBezTo>
                  <a:cubicBezTo>
                    <a:pt x="1368" y="16145"/>
                    <a:pt x="1068" y="16312"/>
                    <a:pt x="801" y="16445"/>
                  </a:cubicBezTo>
                  <a:lnTo>
                    <a:pt x="201" y="16712"/>
                  </a:lnTo>
                  <a:cubicBezTo>
                    <a:pt x="134" y="16746"/>
                    <a:pt x="67" y="16779"/>
                    <a:pt x="1" y="16846"/>
                  </a:cubicBezTo>
                  <a:cubicBezTo>
                    <a:pt x="67" y="16812"/>
                    <a:pt x="167" y="16812"/>
                    <a:pt x="234" y="16779"/>
                  </a:cubicBezTo>
                  <a:lnTo>
                    <a:pt x="834" y="16512"/>
                  </a:lnTo>
                  <a:cubicBezTo>
                    <a:pt x="1168" y="16379"/>
                    <a:pt x="1468" y="16212"/>
                    <a:pt x="1802" y="16079"/>
                  </a:cubicBezTo>
                  <a:cubicBezTo>
                    <a:pt x="2235" y="15878"/>
                    <a:pt x="2636" y="15645"/>
                    <a:pt x="3036" y="15378"/>
                  </a:cubicBezTo>
                  <a:lnTo>
                    <a:pt x="3737" y="14978"/>
                  </a:lnTo>
                  <a:cubicBezTo>
                    <a:pt x="3970" y="14811"/>
                    <a:pt x="4204" y="14644"/>
                    <a:pt x="4470" y="14477"/>
                  </a:cubicBezTo>
                  <a:cubicBezTo>
                    <a:pt x="4971" y="14144"/>
                    <a:pt x="5471" y="13744"/>
                    <a:pt x="6038" y="13310"/>
                  </a:cubicBezTo>
                  <a:cubicBezTo>
                    <a:pt x="8340" y="11409"/>
                    <a:pt x="10275" y="9107"/>
                    <a:pt x="11742" y="6505"/>
                  </a:cubicBezTo>
                  <a:cubicBezTo>
                    <a:pt x="12042" y="5905"/>
                    <a:pt x="12376" y="5338"/>
                    <a:pt x="12610" y="4770"/>
                  </a:cubicBezTo>
                  <a:cubicBezTo>
                    <a:pt x="12743" y="4504"/>
                    <a:pt x="12876" y="4237"/>
                    <a:pt x="12976" y="3970"/>
                  </a:cubicBezTo>
                  <a:cubicBezTo>
                    <a:pt x="13077" y="3703"/>
                    <a:pt x="13177" y="3469"/>
                    <a:pt x="13243" y="3203"/>
                  </a:cubicBezTo>
                  <a:cubicBezTo>
                    <a:pt x="13443" y="2736"/>
                    <a:pt x="13577" y="2269"/>
                    <a:pt x="13710" y="1902"/>
                  </a:cubicBezTo>
                  <a:cubicBezTo>
                    <a:pt x="13810" y="1535"/>
                    <a:pt x="13910" y="1201"/>
                    <a:pt x="13977" y="868"/>
                  </a:cubicBezTo>
                  <a:lnTo>
                    <a:pt x="14111" y="234"/>
                  </a:lnTo>
                  <a:cubicBezTo>
                    <a:pt x="14144" y="134"/>
                    <a:pt x="14144" y="67"/>
                    <a:pt x="14177"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70" name="Google Shape;2870;p56"/>
            <p:cNvSpPr/>
            <p:nvPr/>
          </p:nvSpPr>
          <p:spPr>
            <a:xfrm>
              <a:off x="3405925" y="2372150"/>
              <a:ext cx="64250" cy="140950"/>
            </a:xfrm>
            <a:custGeom>
              <a:avLst/>
              <a:gdLst/>
              <a:ahLst/>
              <a:cxnLst/>
              <a:rect l="l" t="t" r="r" b="b"/>
              <a:pathLst>
                <a:path w="2570" h="5638" extrusionOk="0">
                  <a:moveTo>
                    <a:pt x="134" y="0"/>
                  </a:moveTo>
                  <a:cubicBezTo>
                    <a:pt x="34" y="300"/>
                    <a:pt x="1" y="634"/>
                    <a:pt x="1" y="934"/>
                  </a:cubicBezTo>
                  <a:cubicBezTo>
                    <a:pt x="1" y="2502"/>
                    <a:pt x="635" y="4003"/>
                    <a:pt x="1769" y="5070"/>
                  </a:cubicBezTo>
                  <a:cubicBezTo>
                    <a:pt x="1969" y="5337"/>
                    <a:pt x="2236" y="5504"/>
                    <a:pt x="2503" y="5637"/>
                  </a:cubicBezTo>
                  <a:cubicBezTo>
                    <a:pt x="2569" y="5637"/>
                    <a:pt x="2269" y="5404"/>
                    <a:pt x="1869" y="5004"/>
                  </a:cubicBezTo>
                  <a:cubicBezTo>
                    <a:pt x="868" y="3870"/>
                    <a:pt x="268" y="2469"/>
                    <a:pt x="201" y="967"/>
                  </a:cubicBezTo>
                  <a:cubicBezTo>
                    <a:pt x="201" y="634"/>
                    <a:pt x="168" y="334"/>
                    <a:pt x="134"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71" name="Google Shape;2871;p56"/>
            <p:cNvSpPr/>
            <p:nvPr/>
          </p:nvSpPr>
          <p:spPr>
            <a:xfrm>
              <a:off x="3452625" y="2432175"/>
              <a:ext cx="15050" cy="60075"/>
            </a:xfrm>
            <a:custGeom>
              <a:avLst/>
              <a:gdLst/>
              <a:ahLst/>
              <a:cxnLst/>
              <a:rect l="l" t="t" r="r" b="b"/>
              <a:pathLst>
                <a:path w="602" h="2403" extrusionOk="0">
                  <a:moveTo>
                    <a:pt x="335" y="1"/>
                  </a:moveTo>
                  <a:cubicBezTo>
                    <a:pt x="1" y="801"/>
                    <a:pt x="68" y="1702"/>
                    <a:pt x="535" y="2403"/>
                  </a:cubicBezTo>
                  <a:cubicBezTo>
                    <a:pt x="601" y="2369"/>
                    <a:pt x="401" y="1869"/>
                    <a:pt x="335" y="1202"/>
                  </a:cubicBezTo>
                  <a:cubicBezTo>
                    <a:pt x="301" y="568"/>
                    <a:pt x="401" y="1"/>
                    <a:pt x="335"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72" name="Google Shape;2872;p56"/>
            <p:cNvSpPr/>
            <p:nvPr/>
          </p:nvSpPr>
          <p:spPr>
            <a:xfrm>
              <a:off x="3268350" y="1573225"/>
              <a:ext cx="90900" cy="486225"/>
            </a:xfrm>
            <a:custGeom>
              <a:avLst/>
              <a:gdLst/>
              <a:ahLst/>
              <a:cxnLst/>
              <a:rect l="l" t="t" r="r" b="b"/>
              <a:pathLst>
                <a:path w="3636" h="19449" extrusionOk="0">
                  <a:moveTo>
                    <a:pt x="0" y="1"/>
                  </a:moveTo>
                  <a:cubicBezTo>
                    <a:pt x="0" y="68"/>
                    <a:pt x="0" y="134"/>
                    <a:pt x="33" y="201"/>
                  </a:cubicBezTo>
                  <a:cubicBezTo>
                    <a:pt x="67" y="334"/>
                    <a:pt x="100" y="535"/>
                    <a:pt x="133" y="768"/>
                  </a:cubicBezTo>
                  <a:cubicBezTo>
                    <a:pt x="234" y="1302"/>
                    <a:pt x="367" y="2002"/>
                    <a:pt x="567" y="2836"/>
                  </a:cubicBezTo>
                  <a:cubicBezTo>
                    <a:pt x="901" y="4604"/>
                    <a:pt x="1401" y="7006"/>
                    <a:pt x="1901" y="9708"/>
                  </a:cubicBezTo>
                  <a:cubicBezTo>
                    <a:pt x="2402" y="12376"/>
                    <a:pt x="2802" y="14812"/>
                    <a:pt x="3102" y="16579"/>
                  </a:cubicBezTo>
                  <a:cubicBezTo>
                    <a:pt x="3236" y="17413"/>
                    <a:pt x="3369" y="18147"/>
                    <a:pt x="3436" y="18681"/>
                  </a:cubicBezTo>
                  <a:cubicBezTo>
                    <a:pt x="3503" y="18881"/>
                    <a:pt x="3536" y="19081"/>
                    <a:pt x="3569" y="19248"/>
                  </a:cubicBezTo>
                  <a:cubicBezTo>
                    <a:pt x="3569" y="19315"/>
                    <a:pt x="3569" y="19381"/>
                    <a:pt x="3603" y="19448"/>
                  </a:cubicBezTo>
                  <a:cubicBezTo>
                    <a:pt x="3603" y="19348"/>
                    <a:pt x="3636" y="19281"/>
                    <a:pt x="3636" y="19215"/>
                  </a:cubicBezTo>
                  <a:cubicBezTo>
                    <a:pt x="3603" y="19048"/>
                    <a:pt x="3569" y="18848"/>
                    <a:pt x="3569" y="18614"/>
                  </a:cubicBezTo>
                  <a:cubicBezTo>
                    <a:pt x="3503" y="18147"/>
                    <a:pt x="3402" y="17413"/>
                    <a:pt x="3269" y="16546"/>
                  </a:cubicBezTo>
                  <a:cubicBezTo>
                    <a:pt x="3036" y="14778"/>
                    <a:pt x="2635" y="12310"/>
                    <a:pt x="2135" y="9641"/>
                  </a:cubicBezTo>
                  <a:cubicBezTo>
                    <a:pt x="1635" y="6973"/>
                    <a:pt x="1134" y="4537"/>
                    <a:pt x="701" y="2803"/>
                  </a:cubicBezTo>
                  <a:cubicBezTo>
                    <a:pt x="500" y="1936"/>
                    <a:pt x="334" y="1235"/>
                    <a:pt x="234" y="735"/>
                  </a:cubicBezTo>
                  <a:cubicBezTo>
                    <a:pt x="167" y="535"/>
                    <a:pt x="100" y="334"/>
                    <a:pt x="67" y="168"/>
                  </a:cubicBezTo>
                  <a:cubicBezTo>
                    <a:pt x="67" y="101"/>
                    <a:pt x="33" y="34"/>
                    <a:pt x="0"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73" name="Google Shape;2873;p56"/>
            <p:cNvSpPr/>
            <p:nvPr/>
          </p:nvSpPr>
          <p:spPr>
            <a:xfrm>
              <a:off x="4024700" y="1552375"/>
              <a:ext cx="35900" cy="507075"/>
            </a:xfrm>
            <a:custGeom>
              <a:avLst/>
              <a:gdLst/>
              <a:ahLst/>
              <a:cxnLst/>
              <a:rect l="l" t="t" r="r" b="b"/>
              <a:pathLst>
                <a:path w="1436" h="20283" extrusionOk="0">
                  <a:moveTo>
                    <a:pt x="1435" y="1"/>
                  </a:moveTo>
                  <a:cubicBezTo>
                    <a:pt x="1402" y="68"/>
                    <a:pt x="1402" y="134"/>
                    <a:pt x="1402" y="201"/>
                  </a:cubicBezTo>
                  <a:cubicBezTo>
                    <a:pt x="1369" y="368"/>
                    <a:pt x="1335" y="568"/>
                    <a:pt x="1302" y="802"/>
                  </a:cubicBezTo>
                  <a:cubicBezTo>
                    <a:pt x="1235" y="1335"/>
                    <a:pt x="1135" y="2069"/>
                    <a:pt x="1035" y="2970"/>
                  </a:cubicBezTo>
                  <a:cubicBezTo>
                    <a:pt x="835" y="4771"/>
                    <a:pt x="535" y="7306"/>
                    <a:pt x="335" y="10108"/>
                  </a:cubicBezTo>
                  <a:cubicBezTo>
                    <a:pt x="101" y="12910"/>
                    <a:pt x="1" y="15445"/>
                    <a:pt x="1" y="17280"/>
                  </a:cubicBezTo>
                  <a:lnTo>
                    <a:pt x="1" y="20049"/>
                  </a:lnTo>
                  <a:cubicBezTo>
                    <a:pt x="1" y="20115"/>
                    <a:pt x="34" y="20182"/>
                    <a:pt x="34" y="20282"/>
                  </a:cubicBezTo>
                  <a:cubicBezTo>
                    <a:pt x="68" y="20215"/>
                    <a:pt x="68" y="20115"/>
                    <a:pt x="101" y="20049"/>
                  </a:cubicBezTo>
                  <a:lnTo>
                    <a:pt x="101" y="19482"/>
                  </a:lnTo>
                  <a:cubicBezTo>
                    <a:pt x="134" y="18915"/>
                    <a:pt x="134" y="18181"/>
                    <a:pt x="168" y="17280"/>
                  </a:cubicBezTo>
                  <a:cubicBezTo>
                    <a:pt x="234" y="15445"/>
                    <a:pt x="301" y="12910"/>
                    <a:pt x="535" y="10142"/>
                  </a:cubicBezTo>
                  <a:cubicBezTo>
                    <a:pt x="768" y="7340"/>
                    <a:pt x="1002" y="4804"/>
                    <a:pt x="1202" y="2970"/>
                  </a:cubicBezTo>
                  <a:cubicBezTo>
                    <a:pt x="1269" y="2069"/>
                    <a:pt x="1335" y="1369"/>
                    <a:pt x="1402" y="802"/>
                  </a:cubicBezTo>
                  <a:cubicBezTo>
                    <a:pt x="1402" y="568"/>
                    <a:pt x="1435" y="368"/>
                    <a:pt x="1435" y="234"/>
                  </a:cubicBezTo>
                  <a:cubicBezTo>
                    <a:pt x="1435" y="168"/>
                    <a:pt x="1435" y="68"/>
                    <a:pt x="1435"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74" name="Google Shape;2874;p56"/>
            <p:cNvSpPr/>
            <p:nvPr/>
          </p:nvSpPr>
          <p:spPr>
            <a:xfrm>
              <a:off x="3092375" y="1938500"/>
              <a:ext cx="99275" cy="147650"/>
            </a:xfrm>
            <a:custGeom>
              <a:avLst/>
              <a:gdLst/>
              <a:ahLst/>
              <a:cxnLst/>
              <a:rect l="l" t="t" r="r" b="b"/>
              <a:pathLst>
                <a:path w="3971" h="5906" extrusionOk="0">
                  <a:moveTo>
                    <a:pt x="34" y="0"/>
                  </a:moveTo>
                  <a:lnTo>
                    <a:pt x="34" y="0"/>
                  </a:lnTo>
                  <a:cubicBezTo>
                    <a:pt x="1" y="67"/>
                    <a:pt x="1268" y="1101"/>
                    <a:pt x="2302" y="2769"/>
                  </a:cubicBezTo>
                  <a:cubicBezTo>
                    <a:pt x="3325" y="4386"/>
                    <a:pt x="3891" y="5905"/>
                    <a:pt x="3968" y="5905"/>
                  </a:cubicBezTo>
                  <a:cubicBezTo>
                    <a:pt x="3969" y="5905"/>
                    <a:pt x="3969" y="5905"/>
                    <a:pt x="3970" y="5905"/>
                  </a:cubicBezTo>
                  <a:cubicBezTo>
                    <a:pt x="3903" y="5538"/>
                    <a:pt x="3803" y="5204"/>
                    <a:pt x="3670" y="4904"/>
                  </a:cubicBezTo>
                  <a:cubicBezTo>
                    <a:pt x="3336" y="4103"/>
                    <a:pt x="2969" y="3336"/>
                    <a:pt x="2502" y="2636"/>
                  </a:cubicBezTo>
                  <a:cubicBezTo>
                    <a:pt x="2035" y="1935"/>
                    <a:pt x="1502" y="1268"/>
                    <a:pt x="868" y="668"/>
                  </a:cubicBezTo>
                  <a:cubicBezTo>
                    <a:pt x="634" y="434"/>
                    <a:pt x="334" y="201"/>
                    <a:pt x="34"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75" name="Google Shape;2875;p56"/>
            <p:cNvSpPr/>
            <p:nvPr/>
          </p:nvSpPr>
          <p:spPr>
            <a:xfrm>
              <a:off x="3094050" y="1938500"/>
              <a:ext cx="115950" cy="101750"/>
            </a:xfrm>
            <a:custGeom>
              <a:avLst/>
              <a:gdLst/>
              <a:ahLst/>
              <a:cxnLst/>
              <a:rect l="l" t="t" r="r" b="b"/>
              <a:pathLst>
                <a:path w="4638" h="4070" extrusionOk="0">
                  <a:moveTo>
                    <a:pt x="0" y="0"/>
                  </a:moveTo>
                  <a:lnTo>
                    <a:pt x="0" y="0"/>
                  </a:lnTo>
                  <a:cubicBezTo>
                    <a:pt x="234" y="167"/>
                    <a:pt x="534" y="301"/>
                    <a:pt x="834" y="401"/>
                  </a:cubicBezTo>
                  <a:cubicBezTo>
                    <a:pt x="1501" y="734"/>
                    <a:pt x="2135" y="1101"/>
                    <a:pt x="2736" y="1568"/>
                  </a:cubicBezTo>
                  <a:cubicBezTo>
                    <a:pt x="3303" y="2035"/>
                    <a:pt x="3770" y="2602"/>
                    <a:pt x="4170" y="3236"/>
                  </a:cubicBezTo>
                  <a:cubicBezTo>
                    <a:pt x="4303" y="3536"/>
                    <a:pt x="4470" y="3803"/>
                    <a:pt x="4637" y="4070"/>
                  </a:cubicBezTo>
                  <a:cubicBezTo>
                    <a:pt x="4570" y="3770"/>
                    <a:pt x="4470" y="3470"/>
                    <a:pt x="4303" y="3169"/>
                  </a:cubicBezTo>
                  <a:cubicBezTo>
                    <a:pt x="3970" y="2502"/>
                    <a:pt x="3470" y="1902"/>
                    <a:pt x="2869" y="1401"/>
                  </a:cubicBezTo>
                  <a:cubicBezTo>
                    <a:pt x="2269" y="934"/>
                    <a:pt x="1602" y="534"/>
                    <a:pt x="901" y="267"/>
                  </a:cubicBezTo>
                  <a:cubicBezTo>
                    <a:pt x="601" y="134"/>
                    <a:pt x="301" y="34"/>
                    <a:pt x="0"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76" name="Google Shape;2876;p56"/>
            <p:cNvSpPr/>
            <p:nvPr/>
          </p:nvSpPr>
          <p:spPr>
            <a:xfrm>
              <a:off x="3136575" y="1653800"/>
              <a:ext cx="181000" cy="166475"/>
            </a:xfrm>
            <a:custGeom>
              <a:avLst/>
              <a:gdLst/>
              <a:ahLst/>
              <a:cxnLst/>
              <a:rect l="l" t="t" r="r" b="b"/>
              <a:pathLst>
                <a:path w="7240" h="6659" extrusionOk="0">
                  <a:moveTo>
                    <a:pt x="2053" y="215"/>
                  </a:moveTo>
                  <a:cubicBezTo>
                    <a:pt x="2145" y="215"/>
                    <a:pt x="2241" y="226"/>
                    <a:pt x="2336" y="247"/>
                  </a:cubicBezTo>
                  <a:cubicBezTo>
                    <a:pt x="2903" y="414"/>
                    <a:pt x="3370" y="847"/>
                    <a:pt x="3570" y="1415"/>
                  </a:cubicBezTo>
                  <a:cubicBezTo>
                    <a:pt x="3770" y="1915"/>
                    <a:pt x="3703" y="2482"/>
                    <a:pt x="3436" y="2949"/>
                  </a:cubicBezTo>
                  <a:cubicBezTo>
                    <a:pt x="3203" y="3349"/>
                    <a:pt x="2803" y="3649"/>
                    <a:pt x="2369" y="3816"/>
                  </a:cubicBezTo>
                  <a:cubicBezTo>
                    <a:pt x="2190" y="3861"/>
                    <a:pt x="2012" y="3886"/>
                    <a:pt x="1836" y="3887"/>
                  </a:cubicBezTo>
                  <a:lnTo>
                    <a:pt x="1836" y="3887"/>
                  </a:lnTo>
                  <a:cubicBezTo>
                    <a:pt x="1707" y="3622"/>
                    <a:pt x="1597" y="3352"/>
                    <a:pt x="1502" y="3082"/>
                  </a:cubicBezTo>
                  <a:cubicBezTo>
                    <a:pt x="1302" y="2482"/>
                    <a:pt x="1001" y="1848"/>
                    <a:pt x="1068" y="1181"/>
                  </a:cubicBezTo>
                  <a:cubicBezTo>
                    <a:pt x="1101" y="881"/>
                    <a:pt x="1235" y="581"/>
                    <a:pt x="1502" y="380"/>
                  </a:cubicBezTo>
                  <a:cubicBezTo>
                    <a:pt x="1661" y="267"/>
                    <a:pt x="1852" y="215"/>
                    <a:pt x="2053" y="215"/>
                  </a:cubicBezTo>
                  <a:close/>
                  <a:moveTo>
                    <a:pt x="2064" y="1"/>
                  </a:moveTo>
                  <a:cubicBezTo>
                    <a:pt x="1815" y="1"/>
                    <a:pt x="1576" y="76"/>
                    <a:pt x="1368" y="214"/>
                  </a:cubicBezTo>
                  <a:cubicBezTo>
                    <a:pt x="1101" y="447"/>
                    <a:pt x="901" y="781"/>
                    <a:pt x="868" y="1148"/>
                  </a:cubicBezTo>
                  <a:cubicBezTo>
                    <a:pt x="835" y="1515"/>
                    <a:pt x="868" y="1882"/>
                    <a:pt x="968" y="2215"/>
                  </a:cubicBezTo>
                  <a:cubicBezTo>
                    <a:pt x="1068" y="2549"/>
                    <a:pt x="1201" y="2849"/>
                    <a:pt x="1302" y="3149"/>
                  </a:cubicBezTo>
                  <a:cubicBezTo>
                    <a:pt x="1400" y="3402"/>
                    <a:pt x="1504" y="3643"/>
                    <a:pt x="1617" y="3878"/>
                  </a:cubicBezTo>
                  <a:lnTo>
                    <a:pt x="1617" y="3878"/>
                  </a:lnTo>
                  <a:cubicBezTo>
                    <a:pt x="1475" y="3863"/>
                    <a:pt x="1336" y="3832"/>
                    <a:pt x="1201" y="3783"/>
                  </a:cubicBezTo>
                  <a:cubicBezTo>
                    <a:pt x="935" y="3683"/>
                    <a:pt x="668" y="3516"/>
                    <a:pt x="468" y="3316"/>
                  </a:cubicBezTo>
                  <a:cubicBezTo>
                    <a:pt x="267" y="3116"/>
                    <a:pt x="134" y="2916"/>
                    <a:pt x="1" y="2682"/>
                  </a:cubicBezTo>
                  <a:lnTo>
                    <a:pt x="1" y="2682"/>
                  </a:lnTo>
                  <a:cubicBezTo>
                    <a:pt x="1" y="2682"/>
                    <a:pt x="1" y="2749"/>
                    <a:pt x="67" y="2882"/>
                  </a:cubicBezTo>
                  <a:cubicBezTo>
                    <a:pt x="134" y="3049"/>
                    <a:pt x="267" y="3216"/>
                    <a:pt x="401" y="3383"/>
                  </a:cubicBezTo>
                  <a:cubicBezTo>
                    <a:pt x="601" y="3616"/>
                    <a:pt x="868" y="3783"/>
                    <a:pt x="1168" y="3883"/>
                  </a:cubicBezTo>
                  <a:cubicBezTo>
                    <a:pt x="1337" y="3953"/>
                    <a:pt x="1511" y="4000"/>
                    <a:pt x="1687" y="4020"/>
                  </a:cubicBezTo>
                  <a:lnTo>
                    <a:pt x="1687" y="4020"/>
                  </a:lnTo>
                  <a:cubicBezTo>
                    <a:pt x="1823" y="4291"/>
                    <a:pt x="1971" y="4554"/>
                    <a:pt x="2135" y="4817"/>
                  </a:cubicBezTo>
                  <a:cubicBezTo>
                    <a:pt x="2703" y="5751"/>
                    <a:pt x="3637" y="6418"/>
                    <a:pt x="4704" y="6618"/>
                  </a:cubicBezTo>
                  <a:cubicBezTo>
                    <a:pt x="4854" y="6646"/>
                    <a:pt x="5005" y="6659"/>
                    <a:pt x="5156" y="6659"/>
                  </a:cubicBezTo>
                  <a:cubicBezTo>
                    <a:pt x="5743" y="6659"/>
                    <a:pt x="6321" y="6456"/>
                    <a:pt x="6772" y="6085"/>
                  </a:cubicBezTo>
                  <a:cubicBezTo>
                    <a:pt x="6906" y="5951"/>
                    <a:pt x="7039" y="5818"/>
                    <a:pt x="7139" y="5651"/>
                  </a:cubicBezTo>
                  <a:cubicBezTo>
                    <a:pt x="7172" y="5584"/>
                    <a:pt x="7206" y="5517"/>
                    <a:pt x="7239" y="5451"/>
                  </a:cubicBezTo>
                  <a:lnTo>
                    <a:pt x="7239" y="5451"/>
                  </a:lnTo>
                  <a:cubicBezTo>
                    <a:pt x="7072" y="5684"/>
                    <a:pt x="6906" y="5884"/>
                    <a:pt x="6705" y="6051"/>
                  </a:cubicBezTo>
                  <a:cubicBezTo>
                    <a:pt x="6266" y="6387"/>
                    <a:pt x="5746" y="6563"/>
                    <a:pt x="5209" y="6563"/>
                  </a:cubicBezTo>
                  <a:cubicBezTo>
                    <a:pt x="5053" y="6563"/>
                    <a:pt x="4895" y="6548"/>
                    <a:pt x="4737" y="6518"/>
                  </a:cubicBezTo>
                  <a:cubicBezTo>
                    <a:pt x="3737" y="6285"/>
                    <a:pt x="2869" y="5651"/>
                    <a:pt x="2336" y="4750"/>
                  </a:cubicBezTo>
                  <a:cubicBezTo>
                    <a:pt x="2175" y="4516"/>
                    <a:pt x="2033" y="4276"/>
                    <a:pt x="1908" y="4032"/>
                  </a:cubicBezTo>
                  <a:lnTo>
                    <a:pt x="1908" y="4032"/>
                  </a:lnTo>
                  <a:cubicBezTo>
                    <a:pt x="2075" y="4030"/>
                    <a:pt x="2241" y="4003"/>
                    <a:pt x="2402" y="3950"/>
                  </a:cubicBezTo>
                  <a:cubicBezTo>
                    <a:pt x="2903" y="3816"/>
                    <a:pt x="3336" y="3483"/>
                    <a:pt x="3603" y="3049"/>
                  </a:cubicBezTo>
                  <a:cubicBezTo>
                    <a:pt x="3903" y="2515"/>
                    <a:pt x="3970" y="1915"/>
                    <a:pt x="3770" y="1348"/>
                  </a:cubicBezTo>
                  <a:cubicBezTo>
                    <a:pt x="3570" y="714"/>
                    <a:pt x="3036" y="214"/>
                    <a:pt x="2402" y="47"/>
                  </a:cubicBezTo>
                  <a:cubicBezTo>
                    <a:pt x="2289" y="16"/>
                    <a:pt x="2175" y="1"/>
                    <a:pt x="2064" y="1"/>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77" name="Google Shape;2877;p56"/>
            <p:cNvSpPr/>
            <p:nvPr/>
          </p:nvSpPr>
          <p:spPr>
            <a:xfrm>
              <a:off x="3302525" y="1554875"/>
              <a:ext cx="424500" cy="437850"/>
            </a:xfrm>
            <a:custGeom>
              <a:avLst/>
              <a:gdLst/>
              <a:ahLst/>
              <a:cxnLst/>
              <a:rect l="l" t="t" r="r" b="b"/>
              <a:pathLst>
                <a:path w="16980" h="17514" extrusionOk="0">
                  <a:moveTo>
                    <a:pt x="4833" y="167"/>
                  </a:moveTo>
                  <a:cubicBezTo>
                    <a:pt x="5416" y="167"/>
                    <a:pt x="5991" y="426"/>
                    <a:pt x="6405" y="868"/>
                  </a:cubicBezTo>
                  <a:cubicBezTo>
                    <a:pt x="6839" y="1402"/>
                    <a:pt x="7006" y="2069"/>
                    <a:pt x="6872" y="2736"/>
                  </a:cubicBezTo>
                  <a:cubicBezTo>
                    <a:pt x="6772" y="3337"/>
                    <a:pt x="6505" y="3904"/>
                    <a:pt x="6072" y="4337"/>
                  </a:cubicBezTo>
                  <a:cubicBezTo>
                    <a:pt x="5705" y="4738"/>
                    <a:pt x="5238" y="5038"/>
                    <a:pt x="4737" y="5238"/>
                  </a:cubicBezTo>
                  <a:cubicBezTo>
                    <a:pt x="4491" y="5337"/>
                    <a:pt x="4238" y="5418"/>
                    <a:pt x="3982" y="5482"/>
                  </a:cubicBezTo>
                  <a:lnTo>
                    <a:pt x="3982" y="5482"/>
                  </a:lnTo>
                  <a:cubicBezTo>
                    <a:pt x="3796" y="5104"/>
                    <a:pt x="3636" y="4710"/>
                    <a:pt x="3503" y="4304"/>
                  </a:cubicBezTo>
                  <a:cubicBezTo>
                    <a:pt x="3170" y="3537"/>
                    <a:pt x="3036" y="2703"/>
                    <a:pt x="3103" y="1869"/>
                  </a:cubicBezTo>
                  <a:cubicBezTo>
                    <a:pt x="3170" y="1102"/>
                    <a:pt x="3737" y="435"/>
                    <a:pt x="4471" y="201"/>
                  </a:cubicBezTo>
                  <a:cubicBezTo>
                    <a:pt x="4591" y="178"/>
                    <a:pt x="4712" y="167"/>
                    <a:pt x="4833" y="167"/>
                  </a:cubicBezTo>
                  <a:close/>
                  <a:moveTo>
                    <a:pt x="12869" y="4345"/>
                  </a:moveTo>
                  <a:cubicBezTo>
                    <a:pt x="12984" y="4345"/>
                    <a:pt x="13098" y="4354"/>
                    <a:pt x="13210" y="4371"/>
                  </a:cubicBezTo>
                  <a:cubicBezTo>
                    <a:pt x="13644" y="4438"/>
                    <a:pt x="14044" y="4671"/>
                    <a:pt x="14311" y="5005"/>
                  </a:cubicBezTo>
                  <a:cubicBezTo>
                    <a:pt x="14578" y="5372"/>
                    <a:pt x="14711" y="5839"/>
                    <a:pt x="14678" y="6272"/>
                  </a:cubicBezTo>
                  <a:cubicBezTo>
                    <a:pt x="14644" y="6773"/>
                    <a:pt x="14478" y="7206"/>
                    <a:pt x="14244" y="7606"/>
                  </a:cubicBezTo>
                  <a:cubicBezTo>
                    <a:pt x="13744" y="8440"/>
                    <a:pt x="12943" y="9074"/>
                    <a:pt x="12043" y="9408"/>
                  </a:cubicBezTo>
                  <a:cubicBezTo>
                    <a:pt x="11399" y="9646"/>
                    <a:pt x="10705" y="9765"/>
                    <a:pt x="10008" y="9765"/>
                  </a:cubicBezTo>
                  <a:cubicBezTo>
                    <a:pt x="9729" y="9765"/>
                    <a:pt x="9450" y="9746"/>
                    <a:pt x="9174" y="9708"/>
                  </a:cubicBezTo>
                  <a:cubicBezTo>
                    <a:pt x="9056" y="9687"/>
                    <a:pt x="8940" y="9663"/>
                    <a:pt x="8823" y="9636"/>
                  </a:cubicBezTo>
                  <a:lnTo>
                    <a:pt x="8823" y="9636"/>
                  </a:lnTo>
                  <a:cubicBezTo>
                    <a:pt x="8966" y="8452"/>
                    <a:pt x="9376" y="7315"/>
                    <a:pt x="10041" y="6306"/>
                  </a:cubicBezTo>
                  <a:cubicBezTo>
                    <a:pt x="10475" y="5538"/>
                    <a:pt x="11109" y="4938"/>
                    <a:pt x="11909" y="4538"/>
                  </a:cubicBezTo>
                  <a:cubicBezTo>
                    <a:pt x="12206" y="4414"/>
                    <a:pt x="12540" y="4345"/>
                    <a:pt x="12869" y="4345"/>
                  </a:cubicBezTo>
                  <a:close/>
                  <a:moveTo>
                    <a:pt x="4828" y="1"/>
                  </a:moveTo>
                  <a:cubicBezTo>
                    <a:pt x="4698" y="1"/>
                    <a:pt x="4567" y="12"/>
                    <a:pt x="4437" y="34"/>
                  </a:cubicBezTo>
                  <a:cubicBezTo>
                    <a:pt x="4037" y="134"/>
                    <a:pt x="3670" y="368"/>
                    <a:pt x="3436" y="702"/>
                  </a:cubicBezTo>
                  <a:cubicBezTo>
                    <a:pt x="3170" y="1035"/>
                    <a:pt x="3003" y="1435"/>
                    <a:pt x="2936" y="1836"/>
                  </a:cubicBezTo>
                  <a:cubicBezTo>
                    <a:pt x="2836" y="2703"/>
                    <a:pt x="2969" y="3570"/>
                    <a:pt x="3303" y="4371"/>
                  </a:cubicBezTo>
                  <a:cubicBezTo>
                    <a:pt x="3438" y="4769"/>
                    <a:pt x="3599" y="5156"/>
                    <a:pt x="3784" y="5529"/>
                  </a:cubicBezTo>
                  <a:lnTo>
                    <a:pt x="3784" y="5529"/>
                  </a:lnTo>
                  <a:cubicBezTo>
                    <a:pt x="3324" y="5629"/>
                    <a:pt x="2856" y="5677"/>
                    <a:pt x="2394" y="5677"/>
                  </a:cubicBezTo>
                  <a:cubicBezTo>
                    <a:pt x="2308" y="5677"/>
                    <a:pt x="2221" y="5675"/>
                    <a:pt x="2136" y="5672"/>
                  </a:cubicBezTo>
                  <a:cubicBezTo>
                    <a:pt x="1402" y="5638"/>
                    <a:pt x="835" y="5572"/>
                    <a:pt x="468" y="5538"/>
                  </a:cubicBezTo>
                  <a:lnTo>
                    <a:pt x="1" y="5505"/>
                  </a:lnTo>
                  <a:lnTo>
                    <a:pt x="434" y="5605"/>
                  </a:lnTo>
                  <a:cubicBezTo>
                    <a:pt x="1001" y="5672"/>
                    <a:pt x="1568" y="5738"/>
                    <a:pt x="2102" y="5772"/>
                  </a:cubicBezTo>
                  <a:cubicBezTo>
                    <a:pt x="2191" y="5775"/>
                    <a:pt x="2281" y="5777"/>
                    <a:pt x="2370" y="5777"/>
                  </a:cubicBezTo>
                  <a:cubicBezTo>
                    <a:pt x="2859" y="5777"/>
                    <a:pt x="3348" y="5727"/>
                    <a:pt x="3830" y="5621"/>
                  </a:cubicBezTo>
                  <a:lnTo>
                    <a:pt x="3830" y="5621"/>
                  </a:lnTo>
                  <a:cubicBezTo>
                    <a:pt x="4462" y="6864"/>
                    <a:pt x="5362" y="7950"/>
                    <a:pt x="6472" y="8807"/>
                  </a:cubicBezTo>
                  <a:cubicBezTo>
                    <a:pt x="7134" y="9276"/>
                    <a:pt x="7864" y="9631"/>
                    <a:pt x="8645" y="9815"/>
                  </a:cubicBezTo>
                  <a:lnTo>
                    <a:pt x="8645" y="9815"/>
                  </a:lnTo>
                  <a:cubicBezTo>
                    <a:pt x="8466" y="11607"/>
                    <a:pt x="8852" y="13446"/>
                    <a:pt x="9808" y="15045"/>
                  </a:cubicBezTo>
                  <a:cubicBezTo>
                    <a:pt x="10375" y="16113"/>
                    <a:pt x="11309" y="16913"/>
                    <a:pt x="12443" y="17380"/>
                  </a:cubicBezTo>
                  <a:cubicBezTo>
                    <a:pt x="12754" y="17469"/>
                    <a:pt x="13080" y="17514"/>
                    <a:pt x="13411" y="17514"/>
                  </a:cubicBezTo>
                  <a:cubicBezTo>
                    <a:pt x="13577" y="17514"/>
                    <a:pt x="13744" y="17502"/>
                    <a:pt x="13911" y="17480"/>
                  </a:cubicBezTo>
                  <a:cubicBezTo>
                    <a:pt x="14311" y="17380"/>
                    <a:pt x="14711" y="17247"/>
                    <a:pt x="15078" y="17080"/>
                  </a:cubicBezTo>
                  <a:cubicBezTo>
                    <a:pt x="15578" y="16813"/>
                    <a:pt x="16079" y="16513"/>
                    <a:pt x="16512" y="16179"/>
                  </a:cubicBezTo>
                  <a:cubicBezTo>
                    <a:pt x="16679" y="16046"/>
                    <a:pt x="16779" y="15979"/>
                    <a:pt x="16879" y="15912"/>
                  </a:cubicBezTo>
                  <a:lnTo>
                    <a:pt x="16979" y="15812"/>
                  </a:lnTo>
                  <a:cubicBezTo>
                    <a:pt x="16913" y="15812"/>
                    <a:pt x="16879" y="15846"/>
                    <a:pt x="16846" y="15879"/>
                  </a:cubicBezTo>
                  <a:lnTo>
                    <a:pt x="16479" y="16146"/>
                  </a:lnTo>
                  <a:cubicBezTo>
                    <a:pt x="16012" y="16480"/>
                    <a:pt x="15545" y="16746"/>
                    <a:pt x="15011" y="17013"/>
                  </a:cubicBezTo>
                  <a:cubicBezTo>
                    <a:pt x="14533" y="17263"/>
                    <a:pt x="13990" y="17396"/>
                    <a:pt x="13447" y="17396"/>
                  </a:cubicBezTo>
                  <a:cubicBezTo>
                    <a:pt x="13118" y="17396"/>
                    <a:pt x="12790" y="17347"/>
                    <a:pt x="12476" y="17247"/>
                  </a:cubicBezTo>
                  <a:cubicBezTo>
                    <a:pt x="11375" y="16813"/>
                    <a:pt x="10475" y="16013"/>
                    <a:pt x="9908" y="14978"/>
                  </a:cubicBezTo>
                  <a:cubicBezTo>
                    <a:pt x="9174" y="13744"/>
                    <a:pt x="8774" y="12343"/>
                    <a:pt x="8774" y="10909"/>
                  </a:cubicBezTo>
                  <a:cubicBezTo>
                    <a:pt x="8759" y="10554"/>
                    <a:pt x="8768" y="10200"/>
                    <a:pt x="8801" y="9850"/>
                  </a:cubicBezTo>
                  <a:lnTo>
                    <a:pt x="8801" y="9850"/>
                  </a:lnTo>
                  <a:cubicBezTo>
                    <a:pt x="8913" y="9873"/>
                    <a:pt x="9026" y="9892"/>
                    <a:pt x="9141" y="9908"/>
                  </a:cubicBezTo>
                  <a:cubicBezTo>
                    <a:pt x="9433" y="9957"/>
                    <a:pt x="9728" y="9980"/>
                    <a:pt x="10023" y="9980"/>
                  </a:cubicBezTo>
                  <a:cubicBezTo>
                    <a:pt x="10739" y="9980"/>
                    <a:pt x="11458" y="9844"/>
                    <a:pt x="12143" y="9608"/>
                  </a:cubicBezTo>
                  <a:cubicBezTo>
                    <a:pt x="13077" y="9241"/>
                    <a:pt x="13911" y="8574"/>
                    <a:pt x="14444" y="7707"/>
                  </a:cubicBezTo>
                  <a:cubicBezTo>
                    <a:pt x="14711" y="7273"/>
                    <a:pt x="14878" y="6806"/>
                    <a:pt x="14911" y="6306"/>
                  </a:cubicBezTo>
                  <a:cubicBezTo>
                    <a:pt x="14945" y="5805"/>
                    <a:pt x="14811" y="5305"/>
                    <a:pt x="14511" y="4871"/>
                  </a:cubicBezTo>
                  <a:cubicBezTo>
                    <a:pt x="14211" y="4504"/>
                    <a:pt x="13744" y="4237"/>
                    <a:pt x="13243" y="4171"/>
                  </a:cubicBezTo>
                  <a:cubicBezTo>
                    <a:pt x="13123" y="4153"/>
                    <a:pt x="13002" y="4145"/>
                    <a:pt x="12882" y="4145"/>
                  </a:cubicBezTo>
                  <a:cubicBezTo>
                    <a:pt x="12535" y="4145"/>
                    <a:pt x="12189" y="4214"/>
                    <a:pt x="11842" y="4337"/>
                  </a:cubicBezTo>
                  <a:cubicBezTo>
                    <a:pt x="11042" y="4738"/>
                    <a:pt x="10341" y="5372"/>
                    <a:pt x="9874" y="6172"/>
                  </a:cubicBezTo>
                  <a:cubicBezTo>
                    <a:pt x="9221" y="7230"/>
                    <a:pt x="8819" y="8401"/>
                    <a:pt x="8669" y="9598"/>
                  </a:cubicBezTo>
                  <a:lnTo>
                    <a:pt x="8669" y="9598"/>
                  </a:lnTo>
                  <a:cubicBezTo>
                    <a:pt x="7917" y="9402"/>
                    <a:pt x="7200" y="9077"/>
                    <a:pt x="6572" y="8641"/>
                  </a:cubicBezTo>
                  <a:cubicBezTo>
                    <a:pt x="5501" y="7818"/>
                    <a:pt x="4634" y="6773"/>
                    <a:pt x="4028" y="5574"/>
                  </a:cubicBezTo>
                  <a:lnTo>
                    <a:pt x="4028" y="5574"/>
                  </a:lnTo>
                  <a:cubicBezTo>
                    <a:pt x="4278" y="5511"/>
                    <a:pt x="4526" y="5433"/>
                    <a:pt x="4771" y="5338"/>
                  </a:cubicBezTo>
                  <a:cubicBezTo>
                    <a:pt x="5304" y="5138"/>
                    <a:pt x="5771" y="4838"/>
                    <a:pt x="6172" y="4404"/>
                  </a:cubicBezTo>
                  <a:cubicBezTo>
                    <a:pt x="6605" y="3971"/>
                    <a:pt x="6906" y="3370"/>
                    <a:pt x="7039" y="2736"/>
                  </a:cubicBezTo>
                  <a:cubicBezTo>
                    <a:pt x="7172" y="2036"/>
                    <a:pt x="6972" y="1302"/>
                    <a:pt x="6539" y="768"/>
                  </a:cubicBezTo>
                  <a:cubicBezTo>
                    <a:pt x="6095" y="269"/>
                    <a:pt x="5467" y="1"/>
                    <a:pt x="4828" y="1"/>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78" name="Google Shape;2878;p56"/>
            <p:cNvSpPr/>
            <p:nvPr/>
          </p:nvSpPr>
          <p:spPr>
            <a:xfrm>
              <a:off x="3232475" y="1364750"/>
              <a:ext cx="206850" cy="107350"/>
            </a:xfrm>
            <a:custGeom>
              <a:avLst/>
              <a:gdLst/>
              <a:ahLst/>
              <a:cxnLst/>
              <a:rect l="l" t="t" r="r" b="b"/>
              <a:pathLst>
                <a:path w="8274" h="4294" extrusionOk="0">
                  <a:moveTo>
                    <a:pt x="8273" y="1"/>
                  </a:moveTo>
                  <a:lnTo>
                    <a:pt x="8273" y="1"/>
                  </a:lnTo>
                  <a:cubicBezTo>
                    <a:pt x="8240" y="1"/>
                    <a:pt x="8040" y="534"/>
                    <a:pt x="7506" y="1235"/>
                  </a:cubicBezTo>
                  <a:cubicBezTo>
                    <a:pt x="6114" y="3080"/>
                    <a:pt x="3937" y="4140"/>
                    <a:pt x="1645" y="4140"/>
                  </a:cubicBezTo>
                  <a:cubicBezTo>
                    <a:pt x="1575" y="4140"/>
                    <a:pt x="1505" y="4139"/>
                    <a:pt x="1435" y="4137"/>
                  </a:cubicBezTo>
                  <a:cubicBezTo>
                    <a:pt x="616" y="4107"/>
                    <a:pt x="100" y="3966"/>
                    <a:pt x="14" y="3966"/>
                  </a:cubicBezTo>
                  <a:cubicBezTo>
                    <a:pt x="5" y="3966"/>
                    <a:pt x="1" y="3967"/>
                    <a:pt x="1" y="3970"/>
                  </a:cubicBezTo>
                  <a:cubicBezTo>
                    <a:pt x="101" y="4037"/>
                    <a:pt x="234" y="4070"/>
                    <a:pt x="368" y="4104"/>
                  </a:cubicBezTo>
                  <a:cubicBezTo>
                    <a:pt x="701" y="4204"/>
                    <a:pt x="1068" y="4237"/>
                    <a:pt x="1435" y="4270"/>
                  </a:cubicBezTo>
                  <a:cubicBezTo>
                    <a:pt x="1620" y="4286"/>
                    <a:pt x="1805" y="4293"/>
                    <a:pt x="1989" y="4293"/>
                  </a:cubicBezTo>
                  <a:cubicBezTo>
                    <a:pt x="4224" y="4293"/>
                    <a:pt x="6342" y="3184"/>
                    <a:pt x="7606" y="1335"/>
                  </a:cubicBezTo>
                  <a:cubicBezTo>
                    <a:pt x="7806" y="1035"/>
                    <a:pt x="8006" y="701"/>
                    <a:pt x="8140" y="401"/>
                  </a:cubicBezTo>
                  <a:cubicBezTo>
                    <a:pt x="8207" y="267"/>
                    <a:pt x="8240" y="134"/>
                    <a:pt x="8273" y="1"/>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79" name="Google Shape;2879;p56"/>
            <p:cNvSpPr/>
            <p:nvPr/>
          </p:nvSpPr>
          <p:spPr>
            <a:xfrm>
              <a:off x="3544375" y="1408600"/>
              <a:ext cx="49225" cy="42075"/>
            </a:xfrm>
            <a:custGeom>
              <a:avLst/>
              <a:gdLst/>
              <a:ahLst/>
              <a:cxnLst/>
              <a:rect l="l" t="t" r="r" b="b"/>
              <a:pathLst>
                <a:path w="1969" h="1683" extrusionOk="0">
                  <a:moveTo>
                    <a:pt x="1754" y="1"/>
                  </a:moveTo>
                  <a:cubicBezTo>
                    <a:pt x="1699" y="1"/>
                    <a:pt x="1636" y="5"/>
                    <a:pt x="1568" y="15"/>
                  </a:cubicBezTo>
                  <a:cubicBezTo>
                    <a:pt x="868" y="148"/>
                    <a:pt x="300" y="615"/>
                    <a:pt x="67" y="1249"/>
                  </a:cubicBezTo>
                  <a:cubicBezTo>
                    <a:pt x="0" y="1516"/>
                    <a:pt x="0" y="1682"/>
                    <a:pt x="34" y="1682"/>
                  </a:cubicBezTo>
                  <a:cubicBezTo>
                    <a:pt x="200" y="1282"/>
                    <a:pt x="467" y="915"/>
                    <a:pt x="801" y="615"/>
                  </a:cubicBezTo>
                  <a:cubicBezTo>
                    <a:pt x="1134" y="348"/>
                    <a:pt x="1535" y="148"/>
                    <a:pt x="1968" y="48"/>
                  </a:cubicBezTo>
                  <a:cubicBezTo>
                    <a:pt x="1968" y="24"/>
                    <a:pt x="1885" y="1"/>
                    <a:pt x="1754" y="1"/>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0" name="Google Shape;2880;p56"/>
            <p:cNvSpPr/>
            <p:nvPr/>
          </p:nvSpPr>
          <p:spPr>
            <a:xfrm>
              <a:off x="3752850" y="1377725"/>
              <a:ext cx="70075" cy="92950"/>
            </a:xfrm>
            <a:custGeom>
              <a:avLst/>
              <a:gdLst/>
              <a:ahLst/>
              <a:cxnLst/>
              <a:rect l="l" t="t" r="r" b="b"/>
              <a:pathLst>
                <a:path w="2803" h="3718" extrusionOk="0">
                  <a:moveTo>
                    <a:pt x="1746" y="232"/>
                  </a:moveTo>
                  <a:cubicBezTo>
                    <a:pt x="1797" y="232"/>
                    <a:pt x="1850" y="237"/>
                    <a:pt x="1902" y="249"/>
                  </a:cubicBezTo>
                  <a:cubicBezTo>
                    <a:pt x="2169" y="316"/>
                    <a:pt x="2402" y="516"/>
                    <a:pt x="2502" y="816"/>
                  </a:cubicBezTo>
                  <a:cubicBezTo>
                    <a:pt x="2569" y="1083"/>
                    <a:pt x="2502" y="1383"/>
                    <a:pt x="2336" y="1583"/>
                  </a:cubicBezTo>
                  <a:cubicBezTo>
                    <a:pt x="2120" y="1870"/>
                    <a:pt x="1784" y="2020"/>
                    <a:pt x="1439" y="2020"/>
                  </a:cubicBezTo>
                  <a:cubicBezTo>
                    <a:pt x="1304" y="2020"/>
                    <a:pt x="1166" y="1997"/>
                    <a:pt x="1035" y="1950"/>
                  </a:cubicBezTo>
                  <a:cubicBezTo>
                    <a:pt x="1028" y="1948"/>
                    <a:pt x="1021" y="1946"/>
                    <a:pt x="1015" y="1943"/>
                  </a:cubicBezTo>
                  <a:lnTo>
                    <a:pt x="1015" y="1943"/>
                  </a:lnTo>
                  <a:cubicBezTo>
                    <a:pt x="955" y="1750"/>
                    <a:pt x="915" y="1550"/>
                    <a:pt x="901" y="1350"/>
                  </a:cubicBezTo>
                  <a:cubicBezTo>
                    <a:pt x="901" y="1083"/>
                    <a:pt x="968" y="783"/>
                    <a:pt x="1135" y="549"/>
                  </a:cubicBezTo>
                  <a:cubicBezTo>
                    <a:pt x="1272" y="356"/>
                    <a:pt x="1501" y="232"/>
                    <a:pt x="1746" y="232"/>
                  </a:cubicBezTo>
                  <a:close/>
                  <a:moveTo>
                    <a:pt x="1773" y="1"/>
                  </a:moveTo>
                  <a:cubicBezTo>
                    <a:pt x="1463" y="1"/>
                    <a:pt x="1167" y="160"/>
                    <a:pt x="968" y="416"/>
                  </a:cubicBezTo>
                  <a:cubicBezTo>
                    <a:pt x="768" y="682"/>
                    <a:pt x="701" y="1016"/>
                    <a:pt x="734" y="1350"/>
                  </a:cubicBezTo>
                  <a:cubicBezTo>
                    <a:pt x="747" y="1523"/>
                    <a:pt x="776" y="1695"/>
                    <a:pt x="820" y="1861"/>
                  </a:cubicBezTo>
                  <a:lnTo>
                    <a:pt x="820" y="1861"/>
                  </a:lnTo>
                  <a:cubicBezTo>
                    <a:pt x="596" y="1750"/>
                    <a:pt x="386" y="1586"/>
                    <a:pt x="234" y="1383"/>
                  </a:cubicBezTo>
                  <a:cubicBezTo>
                    <a:pt x="167" y="1283"/>
                    <a:pt x="67" y="1183"/>
                    <a:pt x="1" y="1083"/>
                  </a:cubicBezTo>
                  <a:lnTo>
                    <a:pt x="1" y="1083"/>
                  </a:lnTo>
                  <a:cubicBezTo>
                    <a:pt x="34" y="1183"/>
                    <a:pt x="67" y="1316"/>
                    <a:pt x="167" y="1416"/>
                  </a:cubicBezTo>
                  <a:cubicBezTo>
                    <a:pt x="343" y="1710"/>
                    <a:pt x="597" y="1925"/>
                    <a:pt x="882" y="2064"/>
                  </a:cubicBezTo>
                  <a:lnTo>
                    <a:pt x="882" y="2064"/>
                  </a:lnTo>
                  <a:cubicBezTo>
                    <a:pt x="1093" y="2677"/>
                    <a:pt x="1510" y="3211"/>
                    <a:pt x="2069" y="3551"/>
                  </a:cubicBezTo>
                  <a:cubicBezTo>
                    <a:pt x="2169" y="3651"/>
                    <a:pt x="2302" y="3685"/>
                    <a:pt x="2436" y="3718"/>
                  </a:cubicBezTo>
                  <a:cubicBezTo>
                    <a:pt x="2035" y="3451"/>
                    <a:pt x="1702" y="3118"/>
                    <a:pt x="1402" y="2751"/>
                  </a:cubicBezTo>
                  <a:cubicBezTo>
                    <a:pt x="1279" y="2567"/>
                    <a:pt x="1170" y="2362"/>
                    <a:pt x="1086" y="2145"/>
                  </a:cubicBezTo>
                  <a:lnTo>
                    <a:pt x="1086" y="2145"/>
                  </a:lnTo>
                  <a:cubicBezTo>
                    <a:pt x="1208" y="2182"/>
                    <a:pt x="1334" y="2200"/>
                    <a:pt x="1458" y="2200"/>
                  </a:cubicBezTo>
                  <a:cubicBezTo>
                    <a:pt x="1853" y="2200"/>
                    <a:pt x="2238" y="2019"/>
                    <a:pt x="2502" y="1683"/>
                  </a:cubicBezTo>
                  <a:cubicBezTo>
                    <a:pt x="2736" y="1416"/>
                    <a:pt x="2803" y="1049"/>
                    <a:pt x="2702" y="749"/>
                  </a:cubicBezTo>
                  <a:cubicBezTo>
                    <a:pt x="2602" y="382"/>
                    <a:pt x="2302" y="82"/>
                    <a:pt x="1935" y="15"/>
                  </a:cubicBezTo>
                  <a:cubicBezTo>
                    <a:pt x="1881" y="5"/>
                    <a:pt x="1827" y="1"/>
                    <a:pt x="1773" y="1"/>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1" name="Google Shape;2881;p56"/>
            <p:cNvSpPr/>
            <p:nvPr/>
          </p:nvSpPr>
          <p:spPr>
            <a:xfrm>
              <a:off x="3779525" y="1314500"/>
              <a:ext cx="76750" cy="34425"/>
            </a:xfrm>
            <a:custGeom>
              <a:avLst/>
              <a:gdLst/>
              <a:ahLst/>
              <a:cxnLst/>
              <a:rect l="l" t="t" r="r" b="b"/>
              <a:pathLst>
                <a:path w="3070" h="1377" extrusionOk="0">
                  <a:moveTo>
                    <a:pt x="704" y="1"/>
                  </a:moveTo>
                  <a:cubicBezTo>
                    <a:pt x="636" y="1"/>
                    <a:pt x="568" y="4"/>
                    <a:pt x="501" y="9"/>
                  </a:cubicBezTo>
                  <a:cubicBezTo>
                    <a:pt x="168" y="43"/>
                    <a:pt x="1" y="109"/>
                    <a:pt x="1" y="143"/>
                  </a:cubicBezTo>
                  <a:cubicBezTo>
                    <a:pt x="568" y="143"/>
                    <a:pt x="1102" y="243"/>
                    <a:pt x="1669" y="409"/>
                  </a:cubicBezTo>
                  <a:cubicBezTo>
                    <a:pt x="2169" y="676"/>
                    <a:pt x="2636" y="977"/>
                    <a:pt x="3036" y="1377"/>
                  </a:cubicBezTo>
                  <a:cubicBezTo>
                    <a:pt x="3070" y="1377"/>
                    <a:pt x="2970" y="1177"/>
                    <a:pt x="2770" y="943"/>
                  </a:cubicBezTo>
                  <a:cubicBezTo>
                    <a:pt x="2469" y="643"/>
                    <a:pt x="2136" y="376"/>
                    <a:pt x="1736" y="209"/>
                  </a:cubicBezTo>
                  <a:cubicBezTo>
                    <a:pt x="1402" y="70"/>
                    <a:pt x="1045" y="1"/>
                    <a:pt x="704" y="1"/>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2" name="Google Shape;2882;p56"/>
            <p:cNvSpPr/>
            <p:nvPr/>
          </p:nvSpPr>
          <p:spPr>
            <a:xfrm>
              <a:off x="3747850" y="1384750"/>
              <a:ext cx="394475" cy="295250"/>
            </a:xfrm>
            <a:custGeom>
              <a:avLst/>
              <a:gdLst/>
              <a:ahLst/>
              <a:cxnLst/>
              <a:rect l="l" t="t" r="r" b="b"/>
              <a:pathLst>
                <a:path w="15779" h="11810" extrusionOk="0">
                  <a:moveTo>
                    <a:pt x="15778" y="3437"/>
                  </a:moveTo>
                  <a:cubicBezTo>
                    <a:pt x="15745" y="3437"/>
                    <a:pt x="15712" y="3470"/>
                    <a:pt x="15678" y="3470"/>
                  </a:cubicBezTo>
                  <a:lnTo>
                    <a:pt x="15569" y="3533"/>
                  </a:lnTo>
                  <a:lnTo>
                    <a:pt x="15569" y="3533"/>
                  </a:lnTo>
                  <a:cubicBezTo>
                    <a:pt x="15639" y="3500"/>
                    <a:pt x="15708" y="3460"/>
                    <a:pt x="15778" y="3437"/>
                  </a:cubicBezTo>
                  <a:close/>
                  <a:moveTo>
                    <a:pt x="10162" y="234"/>
                  </a:moveTo>
                  <a:cubicBezTo>
                    <a:pt x="10469" y="234"/>
                    <a:pt x="10777" y="278"/>
                    <a:pt x="11075" y="368"/>
                  </a:cubicBezTo>
                  <a:cubicBezTo>
                    <a:pt x="12242" y="702"/>
                    <a:pt x="13176" y="1636"/>
                    <a:pt x="13577" y="2803"/>
                  </a:cubicBezTo>
                  <a:cubicBezTo>
                    <a:pt x="13705" y="3265"/>
                    <a:pt x="13745" y="3742"/>
                    <a:pt x="13697" y="4205"/>
                  </a:cubicBezTo>
                  <a:lnTo>
                    <a:pt x="13697" y="4205"/>
                  </a:lnTo>
                  <a:cubicBezTo>
                    <a:pt x="12679" y="4488"/>
                    <a:pt x="11610" y="4638"/>
                    <a:pt x="10541" y="4638"/>
                  </a:cubicBezTo>
                  <a:cubicBezTo>
                    <a:pt x="10108" y="4638"/>
                    <a:pt x="9674" y="4604"/>
                    <a:pt x="9274" y="4504"/>
                  </a:cubicBezTo>
                  <a:cubicBezTo>
                    <a:pt x="8807" y="4404"/>
                    <a:pt x="8373" y="4204"/>
                    <a:pt x="8006" y="3871"/>
                  </a:cubicBezTo>
                  <a:cubicBezTo>
                    <a:pt x="7639" y="3570"/>
                    <a:pt x="7439" y="3070"/>
                    <a:pt x="7439" y="2603"/>
                  </a:cubicBezTo>
                  <a:cubicBezTo>
                    <a:pt x="7439" y="2069"/>
                    <a:pt x="7606" y="1569"/>
                    <a:pt x="7939" y="1135"/>
                  </a:cubicBezTo>
                  <a:cubicBezTo>
                    <a:pt x="8523" y="552"/>
                    <a:pt x="9337" y="234"/>
                    <a:pt x="10162" y="234"/>
                  </a:cubicBezTo>
                  <a:close/>
                  <a:moveTo>
                    <a:pt x="10102" y="1"/>
                  </a:moveTo>
                  <a:cubicBezTo>
                    <a:pt x="9242" y="1"/>
                    <a:pt x="8396" y="355"/>
                    <a:pt x="7773" y="1002"/>
                  </a:cubicBezTo>
                  <a:cubicBezTo>
                    <a:pt x="7406" y="1436"/>
                    <a:pt x="7206" y="2003"/>
                    <a:pt x="7206" y="2570"/>
                  </a:cubicBezTo>
                  <a:cubicBezTo>
                    <a:pt x="7206" y="3103"/>
                    <a:pt x="7439" y="3637"/>
                    <a:pt x="7873" y="4004"/>
                  </a:cubicBezTo>
                  <a:cubicBezTo>
                    <a:pt x="8240" y="4304"/>
                    <a:pt x="8673" y="4538"/>
                    <a:pt x="9174" y="4638"/>
                  </a:cubicBezTo>
                  <a:cubicBezTo>
                    <a:pt x="9607" y="4738"/>
                    <a:pt x="10074" y="4771"/>
                    <a:pt x="10508" y="4771"/>
                  </a:cubicBezTo>
                  <a:cubicBezTo>
                    <a:pt x="11579" y="4744"/>
                    <a:pt x="12651" y="4589"/>
                    <a:pt x="13688" y="4286"/>
                  </a:cubicBezTo>
                  <a:lnTo>
                    <a:pt x="13688" y="4286"/>
                  </a:lnTo>
                  <a:cubicBezTo>
                    <a:pt x="13599" y="4997"/>
                    <a:pt x="13304" y="5672"/>
                    <a:pt x="12810" y="6206"/>
                  </a:cubicBezTo>
                  <a:cubicBezTo>
                    <a:pt x="12009" y="7040"/>
                    <a:pt x="10975" y="7607"/>
                    <a:pt x="9841" y="7840"/>
                  </a:cubicBezTo>
                  <a:cubicBezTo>
                    <a:pt x="8807" y="8040"/>
                    <a:pt x="7773" y="8140"/>
                    <a:pt x="6705" y="8174"/>
                  </a:cubicBezTo>
                  <a:cubicBezTo>
                    <a:pt x="5805" y="8174"/>
                    <a:pt x="4871" y="8274"/>
                    <a:pt x="3970" y="8474"/>
                  </a:cubicBezTo>
                  <a:cubicBezTo>
                    <a:pt x="2636" y="8707"/>
                    <a:pt x="1401" y="9408"/>
                    <a:pt x="567" y="10475"/>
                  </a:cubicBezTo>
                  <a:cubicBezTo>
                    <a:pt x="367" y="10776"/>
                    <a:pt x="201" y="11109"/>
                    <a:pt x="67" y="11443"/>
                  </a:cubicBezTo>
                  <a:cubicBezTo>
                    <a:pt x="34" y="11543"/>
                    <a:pt x="34" y="11643"/>
                    <a:pt x="0" y="11710"/>
                  </a:cubicBezTo>
                  <a:cubicBezTo>
                    <a:pt x="0" y="11743"/>
                    <a:pt x="0" y="11776"/>
                    <a:pt x="0" y="11810"/>
                  </a:cubicBezTo>
                  <a:cubicBezTo>
                    <a:pt x="134" y="11343"/>
                    <a:pt x="367" y="10909"/>
                    <a:pt x="634" y="10509"/>
                  </a:cubicBezTo>
                  <a:cubicBezTo>
                    <a:pt x="1501" y="9508"/>
                    <a:pt x="2669" y="8841"/>
                    <a:pt x="3970" y="8607"/>
                  </a:cubicBezTo>
                  <a:cubicBezTo>
                    <a:pt x="4904" y="8441"/>
                    <a:pt x="5805" y="8374"/>
                    <a:pt x="6705" y="8340"/>
                  </a:cubicBezTo>
                  <a:cubicBezTo>
                    <a:pt x="7773" y="8340"/>
                    <a:pt x="8840" y="8240"/>
                    <a:pt x="9874" y="8007"/>
                  </a:cubicBezTo>
                  <a:cubicBezTo>
                    <a:pt x="11042" y="7807"/>
                    <a:pt x="12142" y="7206"/>
                    <a:pt x="12976" y="6339"/>
                  </a:cubicBezTo>
                  <a:cubicBezTo>
                    <a:pt x="13509" y="5745"/>
                    <a:pt x="13828" y="5000"/>
                    <a:pt x="13909" y="4219"/>
                  </a:cubicBezTo>
                  <a:lnTo>
                    <a:pt x="13909" y="4219"/>
                  </a:lnTo>
                  <a:cubicBezTo>
                    <a:pt x="14089" y="4163"/>
                    <a:pt x="14267" y="4103"/>
                    <a:pt x="14444" y="4037"/>
                  </a:cubicBezTo>
                  <a:cubicBezTo>
                    <a:pt x="14778" y="3904"/>
                    <a:pt x="15111" y="3771"/>
                    <a:pt x="15445" y="3604"/>
                  </a:cubicBezTo>
                  <a:lnTo>
                    <a:pt x="15569" y="3533"/>
                  </a:lnTo>
                  <a:lnTo>
                    <a:pt x="15569" y="3533"/>
                  </a:lnTo>
                  <a:cubicBezTo>
                    <a:pt x="15539" y="3547"/>
                    <a:pt x="15508" y="3560"/>
                    <a:pt x="15478" y="3570"/>
                  </a:cubicBezTo>
                  <a:cubicBezTo>
                    <a:pt x="15245" y="3670"/>
                    <a:pt x="14911" y="3804"/>
                    <a:pt x="14444" y="3971"/>
                  </a:cubicBezTo>
                  <a:cubicBezTo>
                    <a:pt x="14270" y="4032"/>
                    <a:pt x="14094" y="4089"/>
                    <a:pt x="13917" y="4142"/>
                  </a:cubicBezTo>
                  <a:lnTo>
                    <a:pt x="13917" y="4142"/>
                  </a:lnTo>
                  <a:cubicBezTo>
                    <a:pt x="13956" y="3676"/>
                    <a:pt x="13911" y="3200"/>
                    <a:pt x="13777" y="2736"/>
                  </a:cubicBezTo>
                  <a:cubicBezTo>
                    <a:pt x="13377" y="1502"/>
                    <a:pt x="12376" y="535"/>
                    <a:pt x="11108" y="168"/>
                  </a:cubicBezTo>
                  <a:cubicBezTo>
                    <a:pt x="10779" y="55"/>
                    <a:pt x="10440" y="1"/>
                    <a:pt x="10102" y="1"/>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3" name="Google Shape;2883;p56"/>
            <p:cNvSpPr/>
            <p:nvPr/>
          </p:nvSpPr>
          <p:spPr>
            <a:xfrm>
              <a:off x="3737000" y="1811800"/>
              <a:ext cx="145125" cy="67500"/>
            </a:xfrm>
            <a:custGeom>
              <a:avLst/>
              <a:gdLst/>
              <a:ahLst/>
              <a:cxnLst/>
              <a:rect l="l" t="t" r="r" b="b"/>
              <a:pathLst>
                <a:path w="5805" h="2700" extrusionOk="0">
                  <a:moveTo>
                    <a:pt x="1973" y="1"/>
                  </a:moveTo>
                  <a:cubicBezTo>
                    <a:pt x="1629" y="1"/>
                    <a:pt x="1280" y="43"/>
                    <a:pt x="935" y="131"/>
                  </a:cubicBezTo>
                  <a:cubicBezTo>
                    <a:pt x="601" y="198"/>
                    <a:pt x="301" y="332"/>
                    <a:pt x="1" y="532"/>
                  </a:cubicBezTo>
                  <a:cubicBezTo>
                    <a:pt x="4" y="535"/>
                    <a:pt x="9" y="536"/>
                    <a:pt x="16" y="536"/>
                  </a:cubicBezTo>
                  <a:cubicBezTo>
                    <a:pt x="95" y="536"/>
                    <a:pt x="420" y="387"/>
                    <a:pt x="968" y="265"/>
                  </a:cubicBezTo>
                  <a:cubicBezTo>
                    <a:pt x="1246" y="214"/>
                    <a:pt x="1523" y="189"/>
                    <a:pt x="1798" y="189"/>
                  </a:cubicBezTo>
                  <a:cubicBezTo>
                    <a:pt x="3140" y="189"/>
                    <a:pt x="4407" y="786"/>
                    <a:pt x="5238" y="1866"/>
                  </a:cubicBezTo>
                  <a:cubicBezTo>
                    <a:pt x="5638" y="2366"/>
                    <a:pt x="5772" y="2700"/>
                    <a:pt x="5805" y="2700"/>
                  </a:cubicBezTo>
                  <a:cubicBezTo>
                    <a:pt x="5738" y="2366"/>
                    <a:pt x="5571" y="2066"/>
                    <a:pt x="5371" y="1799"/>
                  </a:cubicBezTo>
                  <a:cubicBezTo>
                    <a:pt x="4600" y="656"/>
                    <a:pt x="3321" y="1"/>
                    <a:pt x="1973" y="1"/>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4" name="Google Shape;2884;p56"/>
            <p:cNvSpPr/>
            <p:nvPr/>
          </p:nvSpPr>
          <p:spPr>
            <a:xfrm>
              <a:off x="3857925" y="1958500"/>
              <a:ext cx="145975" cy="46875"/>
            </a:xfrm>
            <a:custGeom>
              <a:avLst/>
              <a:gdLst/>
              <a:ahLst/>
              <a:cxnLst/>
              <a:rect l="l" t="t" r="r" b="b"/>
              <a:pathLst>
                <a:path w="5839" h="1875" extrusionOk="0">
                  <a:moveTo>
                    <a:pt x="5838" y="1"/>
                  </a:moveTo>
                  <a:lnTo>
                    <a:pt x="5838" y="1"/>
                  </a:lnTo>
                  <a:cubicBezTo>
                    <a:pt x="5805" y="1"/>
                    <a:pt x="5605" y="335"/>
                    <a:pt x="5138" y="701"/>
                  </a:cubicBezTo>
                  <a:cubicBezTo>
                    <a:pt x="4457" y="1325"/>
                    <a:pt x="3585" y="1649"/>
                    <a:pt x="2707" y="1649"/>
                  </a:cubicBezTo>
                  <a:cubicBezTo>
                    <a:pt x="2035" y="1649"/>
                    <a:pt x="1361" y="1459"/>
                    <a:pt x="768" y="1068"/>
                  </a:cubicBezTo>
                  <a:cubicBezTo>
                    <a:pt x="291" y="750"/>
                    <a:pt x="26" y="432"/>
                    <a:pt x="2" y="432"/>
                  </a:cubicBezTo>
                  <a:cubicBezTo>
                    <a:pt x="1" y="432"/>
                    <a:pt x="1" y="433"/>
                    <a:pt x="1" y="435"/>
                  </a:cubicBezTo>
                  <a:cubicBezTo>
                    <a:pt x="134" y="735"/>
                    <a:pt x="401" y="1002"/>
                    <a:pt x="668" y="1168"/>
                  </a:cubicBezTo>
                  <a:cubicBezTo>
                    <a:pt x="1292" y="1644"/>
                    <a:pt x="2030" y="1875"/>
                    <a:pt x="2765" y="1875"/>
                  </a:cubicBezTo>
                  <a:cubicBezTo>
                    <a:pt x="3678" y="1875"/>
                    <a:pt x="4587" y="1519"/>
                    <a:pt x="5271" y="835"/>
                  </a:cubicBezTo>
                  <a:cubicBezTo>
                    <a:pt x="5538" y="601"/>
                    <a:pt x="5705" y="301"/>
                    <a:pt x="5838" y="1"/>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5" name="Google Shape;2885;p56"/>
            <p:cNvSpPr/>
            <p:nvPr/>
          </p:nvSpPr>
          <p:spPr>
            <a:xfrm>
              <a:off x="3927150" y="1737525"/>
              <a:ext cx="109250" cy="48375"/>
            </a:xfrm>
            <a:custGeom>
              <a:avLst/>
              <a:gdLst/>
              <a:ahLst/>
              <a:cxnLst/>
              <a:rect l="l" t="t" r="r" b="b"/>
              <a:pathLst>
                <a:path w="4370" h="1935" extrusionOk="0">
                  <a:moveTo>
                    <a:pt x="2697" y="1"/>
                  </a:moveTo>
                  <a:cubicBezTo>
                    <a:pt x="1769" y="1"/>
                    <a:pt x="878" y="444"/>
                    <a:pt x="334" y="1234"/>
                  </a:cubicBezTo>
                  <a:cubicBezTo>
                    <a:pt x="167" y="1435"/>
                    <a:pt x="34" y="1668"/>
                    <a:pt x="0" y="1935"/>
                  </a:cubicBezTo>
                  <a:cubicBezTo>
                    <a:pt x="34" y="1935"/>
                    <a:pt x="167" y="1668"/>
                    <a:pt x="434" y="1335"/>
                  </a:cubicBezTo>
                  <a:cubicBezTo>
                    <a:pt x="1022" y="593"/>
                    <a:pt x="1904" y="185"/>
                    <a:pt x="2810" y="185"/>
                  </a:cubicBezTo>
                  <a:cubicBezTo>
                    <a:pt x="3086" y="185"/>
                    <a:pt x="3364" y="223"/>
                    <a:pt x="3636" y="300"/>
                  </a:cubicBezTo>
                  <a:cubicBezTo>
                    <a:pt x="4024" y="420"/>
                    <a:pt x="4305" y="539"/>
                    <a:pt x="4360" y="539"/>
                  </a:cubicBezTo>
                  <a:cubicBezTo>
                    <a:pt x="4367" y="539"/>
                    <a:pt x="4370" y="538"/>
                    <a:pt x="4370" y="534"/>
                  </a:cubicBezTo>
                  <a:cubicBezTo>
                    <a:pt x="4170" y="367"/>
                    <a:pt x="3936" y="234"/>
                    <a:pt x="3669" y="167"/>
                  </a:cubicBezTo>
                  <a:cubicBezTo>
                    <a:pt x="3350" y="55"/>
                    <a:pt x="3021" y="1"/>
                    <a:pt x="2697" y="1"/>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6" name="Google Shape;2886;p56"/>
            <p:cNvSpPr/>
            <p:nvPr/>
          </p:nvSpPr>
          <p:spPr>
            <a:xfrm>
              <a:off x="4130625" y="1638250"/>
              <a:ext cx="296900" cy="177700"/>
            </a:xfrm>
            <a:custGeom>
              <a:avLst/>
              <a:gdLst/>
              <a:ahLst/>
              <a:cxnLst/>
              <a:rect l="l" t="t" r="r" b="b"/>
              <a:pathLst>
                <a:path w="11876" h="7108" extrusionOk="0">
                  <a:moveTo>
                    <a:pt x="2192" y="223"/>
                  </a:moveTo>
                  <a:cubicBezTo>
                    <a:pt x="2330" y="223"/>
                    <a:pt x="2468" y="238"/>
                    <a:pt x="2602" y="269"/>
                  </a:cubicBezTo>
                  <a:cubicBezTo>
                    <a:pt x="3036" y="335"/>
                    <a:pt x="3436" y="569"/>
                    <a:pt x="3770" y="869"/>
                  </a:cubicBezTo>
                  <a:cubicBezTo>
                    <a:pt x="4037" y="1169"/>
                    <a:pt x="4270" y="1503"/>
                    <a:pt x="4403" y="1903"/>
                  </a:cubicBezTo>
                  <a:cubicBezTo>
                    <a:pt x="4637" y="2637"/>
                    <a:pt x="4637" y="3404"/>
                    <a:pt x="4403" y="4138"/>
                  </a:cubicBezTo>
                  <a:cubicBezTo>
                    <a:pt x="4168" y="4869"/>
                    <a:pt x="3732" y="5534"/>
                    <a:pt x="3154" y="6061"/>
                  </a:cubicBezTo>
                  <a:lnTo>
                    <a:pt x="3154" y="6061"/>
                  </a:lnTo>
                  <a:cubicBezTo>
                    <a:pt x="2372" y="5629"/>
                    <a:pt x="1672" y="5044"/>
                    <a:pt x="1101" y="4338"/>
                  </a:cubicBezTo>
                  <a:cubicBezTo>
                    <a:pt x="768" y="3938"/>
                    <a:pt x="534" y="3471"/>
                    <a:pt x="401" y="2971"/>
                  </a:cubicBezTo>
                  <a:cubicBezTo>
                    <a:pt x="267" y="2470"/>
                    <a:pt x="267" y="1970"/>
                    <a:pt x="401" y="1503"/>
                  </a:cubicBezTo>
                  <a:cubicBezTo>
                    <a:pt x="534" y="1036"/>
                    <a:pt x="868" y="669"/>
                    <a:pt x="1268" y="435"/>
                  </a:cubicBezTo>
                  <a:cubicBezTo>
                    <a:pt x="1567" y="297"/>
                    <a:pt x="1883" y="223"/>
                    <a:pt x="2192" y="223"/>
                  </a:cubicBezTo>
                  <a:close/>
                  <a:moveTo>
                    <a:pt x="2122" y="0"/>
                  </a:moveTo>
                  <a:cubicBezTo>
                    <a:pt x="1796" y="0"/>
                    <a:pt x="1475" y="82"/>
                    <a:pt x="1168" y="235"/>
                  </a:cubicBezTo>
                  <a:cubicBezTo>
                    <a:pt x="701" y="469"/>
                    <a:pt x="334" y="902"/>
                    <a:pt x="200" y="1436"/>
                  </a:cubicBezTo>
                  <a:cubicBezTo>
                    <a:pt x="34" y="1936"/>
                    <a:pt x="0" y="2504"/>
                    <a:pt x="167" y="3004"/>
                  </a:cubicBezTo>
                  <a:cubicBezTo>
                    <a:pt x="334" y="3538"/>
                    <a:pt x="567" y="4038"/>
                    <a:pt x="934" y="4472"/>
                  </a:cubicBezTo>
                  <a:cubicBezTo>
                    <a:pt x="1508" y="5178"/>
                    <a:pt x="2212" y="5761"/>
                    <a:pt x="2997" y="6198"/>
                  </a:cubicBezTo>
                  <a:lnTo>
                    <a:pt x="2997" y="6198"/>
                  </a:lnTo>
                  <a:cubicBezTo>
                    <a:pt x="2801" y="6361"/>
                    <a:pt x="2591" y="6509"/>
                    <a:pt x="2369" y="6640"/>
                  </a:cubicBezTo>
                  <a:cubicBezTo>
                    <a:pt x="2035" y="6840"/>
                    <a:pt x="1635" y="6973"/>
                    <a:pt x="1268" y="7107"/>
                  </a:cubicBezTo>
                  <a:cubicBezTo>
                    <a:pt x="1368" y="7107"/>
                    <a:pt x="1468" y="7073"/>
                    <a:pt x="1568" y="7040"/>
                  </a:cubicBezTo>
                  <a:cubicBezTo>
                    <a:pt x="1868" y="6973"/>
                    <a:pt x="2135" y="6840"/>
                    <a:pt x="2402" y="6707"/>
                  </a:cubicBezTo>
                  <a:cubicBezTo>
                    <a:pt x="2650" y="6573"/>
                    <a:pt x="2876" y="6418"/>
                    <a:pt x="3087" y="6247"/>
                  </a:cubicBezTo>
                  <a:lnTo>
                    <a:pt x="3087" y="6247"/>
                  </a:lnTo>
                  <a:cubicBezTo>
                    <a:pt x="4059" y="6770"/>
                    <a:pt x="5150" y="7071"/>
                    <a:pt x="6271" y="7107"/>
                  </a:cubicBezTo>
                  <a:cubicBezTo>
                    <a:pt x="6308" y="7108"/>
                    <a:pt x="6344" y="7108"/>
                    <a:pt x="6380" y="7108"/>
                  </a:cubicBezTo>
                  <a:cubicBezTo>
                    <a:pt x="8073" y="7108"/>
                    <a:pt x="9629" y="6344"/>
                    <a:pt x="10675" y="5005"/>
                  </a:cubicBezTo>
                  <a:cubicBezTo>
                    <a:pt x="11375" y="4138"/>
                    <a:pt x="11809" y="3037"/>
                    <a:pt x="11875" y="1903"/>
                  </a:cubicBezTo>
                  <a:cubicBezTo>
                    <a:pt x="11875" y="1736"/>
                    <a:pt x="11875" y="1536"/>
                    <a:pt x="11875" y="1369"/>
                  </a:cubicBezTo>
                  <a:cubicBezTo>
                    <a:pt x="11842" y="1236"/>
                    <a:pt x="11842" y="1103"/>
                    <a:pt x="11809" y="1002"/>
                  </a:cubicBezTo>
                  <a:cubicBezTo>
                    <a:pt x="11775" y="869"/>
                    <a:pt x="11775" y="769"/>
                    <a:pt x="11742" y="669"/>
                  </a:cubicBezTo>
                  <a:lnTo>
                    <a:pt x="11742" y="669"/>
                  </a:lnTo>
                  <a:cubicBezTo>
                    <a:pt x="11775" y="1103"/>
                    <a:pt x="11809" y="1503"/>
                    <a:pt x="11809" y="1903"/>
                  </a:cubicBezTo>
                  <a:cubicBezTo>
                    <a:pt x="11579" y="4729"/>
                    <a:pt x="9244" y="6908"/>
                    <a:pt x="6432" y="6908"/>
                  </a:cubicBezTo>
                  <a:cubicBezTo>
                    <a:pt x="6390" y="6908"/>
                    <a:pt x="6347" y="6908"/>
                    <a:pt x="6305" y="6907"/>
                  </a:cubicBezTo>
                  <a:cubicBezTo>
                    <a:pt x="5223" y="6889"/>
                    <a:pt x="4178" y="6607"/>
                    <a:pt x="3247" y="6111"/>
                  </a:cubicBezTo>
                  <a:lnTo>
                    <a:pt x="3247" y="6111"/>
                  </a:lnTo>
                  <a:cubicBezTo>
                    <a:pt x="3347" y="6024"/>
                    <a:pt x="3443" y="5933"/>
                    <a:pt x="3536" y="5839"/>
                  </a:cubicBezTo>
                  <a:cubicBezTo>
                    <a:pt x="4003" y="5339"/>
                    <a:pt x="4337" y="4772"/>
                    <a:pt x="4537" y="4171"/>
                  </a:cubicBezTo>
                  <a:cubicBezTo>
                    <a:pt x="4770" y="3404"/>
                    <a:pt x="4770" y="2604"/>
                    <a:pt x="4570" y="1836"/>
                  </a:cubicBezTo>
                  <a:cubicBezTo>
                    <a:pt x="4403" y="1403"/>
                    <a:pt x="4203" y="1036"/>
                    <a:pt x="3870" y="702"/>
                  </a:cubicBezTo>
                  <a:cubicBezTo>
                    <a:pt x="3536" y="369"/>
                    <a:pt x="3103" y="135"/>
                    <a:pt x="2636" y="68"/>
                  </a:cubicBezTo>
                  <a:cubicBezTo>
                    <a:pt x="2464" y="23"/>
                    <a:pt x="2292" y="0"/>
                    <a:pt x="2122" y="0"/>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7" name="Google Shape;2887;p56"/>
            <p:cNvSpPr/>
            <p:nvPr/>
          </p:nvSpPr>
          <p:spPr>
            <a:xfrm>
              <a:off x="4482550" y="1649950"/>
              <a:ext cx="70900" cy="221025"/>
            </a:xfrm>
            <a:custGeom>
              <a:avLst/>
              <a:gdLst/>
              <a:ahLst/>
              <a:cxnLst/>
              <a:rect l="l" t="t" r="r" b="b"/>
              <a:pathLst>
                <a:path w="2836" h="8841" extrusionOk="0">
                  <a:moveTo>
                    <a:pt x="2835" y="1"/>
                  </a:moveTo>
                  <a:lnTo>
                    <a:pt x="2835" y="1"/>
                  </a:lnTo>
                  <a:cubicBezTo>
                    <a:pt x="2735" y="67"/>
                    <a:pt x="2635" y="168"/>
                    <a:pt x="2602" y="301"/>
                  </a:cubicBezTo>
                  <a:cubicBezTo>
                    <a:pt x="2435" y="468"/>
                    <a:pt x="2235" y="768"/>
                    <a:pt x="2001" y="1135"/>
                  </a:cubicBezTo>
                  <a:cubicBezTo>
                    <a:pt x="1368" y="2102"/>
                    <a:pt x="867" y="3136"/>
                    <a:pt x="534" y="4237"/>
                  </a:cubicBezTo>
                  <a:cubicBezTo>
                    <a:pt x="334" y="4838"/>
                    <a:pt x="200" y="5438"/>
                    <a:pt x="100" y="6072"/>
                  </a:cubicBezTo>
                  <a:cubicBezTo>
                    <a:pt x="0" y="6572"/>
                    <a:pt x="33" y="7106"/>
                    <a:pt x="167" y="7606"/>
                  </a:cubicBezTo>
                  <a:cubicBezTo>
                    <a:pt x="267" y="7940"/>
                    <a:pt x="400" y="8273"/>
                    <a:pt x="634" y="8574"/>
                  </a:cubicBezTo>
                  <a:cubicBezTo>
                    <a:pt x="667" y="8674"/>
                    <a:pt x="767" y="8774"/>
                    <a:pt x="867" y="8840"/>
                  </a:cubicBezTo>
                  <a:cubicBezTo>
                    <a:pt x="634" y="8440"/>
                    <a:pt x="434" y="8040"/>
                    <a:pt x="300" y="7606"/>
                  </a:cubicBezTo>
                  <a:cubicBezTo>
                    <a:pt x="200" y="7106"/>
                    <a:pt x="200" y="6605"/>
                    <a:pt x="300" y="6105"/>
                  </a:cubicBezTo>
                  <a:cubicBezTo>
                    <a:pt x="400" y="5505"/>
                    <a:pt x="567" y="4904"/>
                    <a:pt x="734" y="4304"/>
                  </a:cubicBezTo>
                  <a:cubicBezTo>
                    <a:pt x="1101" y="3236"/>
                    <a:pt x="1568" y="2202"/>
                    <a:pt x="2135" y="1235"/>
                  </a:cubicBezTo>
                  <a:cubicBezTo>
                    <a:pt x="2402" y="835"/>
                    <a:pt x="2635" y="401"/>
                    <a:pt x="2835" y="1"/>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8" name="Google Shape;2888;p56"/>
            <p:cNvSpPr/>
            <p:nvPr/>
          </p:nvSpPr>
          <p:spPr>
            <a:xfrm>
              <a:off x="4658500" y="1630775"/>
              <a:ext cx="59225" cy="191000"/>
            </a:xfrm>
            <a:custGeom>
              <a:avLst/>
              <a:gdLst/>
              <a:ahLst/>
              <a:cxnLst/>
              <a:rect l="l" t="t" r="r" b="b"/>
              <a:pathLst>
                <a:path w="2369" h="7640" extrusionOk="0">
                  <a:moveTo>
                    <a:pt x="1735" y="1"/>
                  </a:moveTo>
                  <a:cubicBezTo>
                    <a:pt x="1702" y="34"/>
                    <a:pt x="1835" y="468"/>
                    <a:pt x="1902" y="1168"/>
                  </a:cubicBezTo>
                  <a:cubicBezTo>
                    <a:pt x="2135" y="3069"/>
                    <a:pt x="1702" y="5004"/>
                    <a:pt x="701" y="6639"/>
                  </a:cubicBezTo>
                  <a:cubicBezTo>
                    <a:pt x="301" y="7272"/>
                    <a:pt x="0" y="7639"/>
                    <a:pt x="34" y="7639"/>
                  </a:cubicBezTo>
                  <a:cubicBezTo>
                    <a:pt x="34" y="7639"/>
                    <a:pt x="134" y="7573"/>
                    <a:pt x="267" y="7406"/>
                  </a:cubicBezTo>
                  <a:cubicBezTo>
                    <a:pt x="467" y="7206"/>
                    <a:pt x="634" y="6972"/>
                    <a:pt x="801" y="6739"/>
                  </a:cubicBezTo>
                  <a:cubicBezTo>
                    <a:pt x="1935" y="5104"/>
                    <a:pt x="2369" y="3103"/>
                    <a:pt x="2069" y="1135"/>
                  </a:cubicBezTo>
                  <a:cubicBezTo>
                    <a:pt x="2002" y="868"/>
                    <a:pt x="1935" y="601"/>
                    <a:pt x="1868" y="301"/>
                  </a:cubicBezTo>
                  <a:cubicBezTo>
                    <a:pt x="1835" y="201"/>
                    <a:pt x="1802" y="101"/>
                    <a:pt x="1735" y="1"/>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9" name="Google Shape;2889;p56"/>
            <p:cNvSpPr/>
            <p:nvPr/>
          </p:nvSpPr>
          <p:spPr>
            <a:xfrm>
              <a:off x="3759525" y="2084375"/>
              <a:ext cx="260200" cy="118325"/>
            </a:xfrm>
            <a:custGeom>
              <a:avLst/>
              <a:gdLst/>
              <a:ahLst/>
              <a:cxnLst/>
              <a:rect l="l" t="t" r="r" b="b"/>
              <a:pathLst>
                <a:path w="10408" h="4733" extrusionOk="0">
                  <a:moveTo>
                    <a:pt x="3805" y="1372"/>
                  </a:moveTo>
                  <a:cubicBezTo>
                    <a:pt x="4126" y="1830"/>
                    <a:pt x="4318" y="2380"/>
                    <a:pt x="4337" y="2972"/>
                  </a:cubicBezTo>
                  <a:cubicBezTo>
                    <a:pt x="4404" y="3539"/>
                    <a:pt x="4103" y="4139"/>
                    <a:pt x="3570" y="4406"/>
                  </a:cubicBezTo>
                  <a:cubicBezTo>
                    <a:pt x="3444" y="4469"/>
                    <a:pt x="3303" y="4502"/>
                    <a:pt x="3165" y="4502"/>
                  </a:cubicBezTo>
                  <a:cubicBezTo>
                    <a:pt x="3010" y="4502"/>
                    <a:pt x="2859" y="4461"/>
                    <a:pt x="2736" y="4373"/>
                  </a:cubicBezTo>
                  <a:cubicBezTo>
                    <a:pt x="2469" y="4206"/>
                    <a:pt x="2302" y="3906"/>
                    <a:pt x="2269" y="3605"/>
                  </a:cubicBezTo>
                  <a:cubicBezTo>
                    <a:pt x="2235" y="3272"/>
                    <a:pt x="2335" y="2938"/>
                    <a:pt x="2502" y="2671"/>
                  </a:cubicBezTo>
                  <a:cubicBezTo>
                    <a:pt x="2636" y="2405"/>
                    <a:pt x="2869" y="2138"/>
                    <a:pt x="3103" y="1938"/>
                  </a:cubicBezTo>
                  <a:cubicBezTo>
                    <a:pt x="3315" y="1725"/>
                    <a:pt x="3552" y="1536"/>
                    <a:pt x="3805" y="1372"/>
                  </a:cubicBezTo>
                  <a:close/>
                  <a:moveTo>
                    <a:pt x="1480" y="0"/>
                  </a:moveTo>
                  <a:cubicBezTo>
                    <a:pt x="1228" y="0"/>
                    <a:pt x="977" y="34"/>
                    <a:pt x="734" y="103"/>
                  </a:cubicBezTo>
                  <a:cubicBezTo>
                    <a:pt x="534" y="170"/>
                    <a:pt x="334" y="236"/>
                    <a:pt x="167" y="303"/>
                  </a:cubicBezTo>
                  <a:cubicBezTo>
                    <a:pt x="100" y="336"/>
                    <a:pt x="67" y="370"/>
                    <a:pt x="0" y="437"/>
                  </a:cubicBezTo>
                  <a:cubicBezTo>
                    <a:pt x="234" y="336"/>
                    <a:pt x="501" y="236"/>
                    <a:pt x="734" y="203"/>
                  </a:cubicBezTo>
                  <a:cubicBezTo>
                    <a:pt x="958" y="150"/>
                    <a:pt x="1184" y="124"/>
                    <a:pt x="1410" y="124"/>
                  </a:cubicBezTo>
                  <a:cubicBezTo>
                    <a:pt x="1893" y="124"/>
                    <a:pt x="2371" y="243"/>
                    <a:pt x="2802" y="470"/>
                  </a:cubicBezTo>
                  <a:cubicBezTo>
                    <a:pt x="3137" y="656"/>
                    <a:pt x="3431" y="902"/>
                    <a:pt x="3669" y="1193"/>
                  </a:cubicBezTo>
                  <a:lnTo>
                    <a:pt x="3669" y="1193"/>
                  </a:lnTo>
                  <a:cubicBezTo>
                    <a:pt x="3397" y="1369"/>
                    <a:pt x="3137" y="1570"/>
                    <a:pt x="2902" y="1804"/>
                  </a:cubicBezTo>
                  <a:cubicBezTo>
                    <a:pt x="2669" y="2004"/>
                    <a:pt x="2435" y="2271"/>
                    <a:pt x="2269" y="2571"/>
                  </a:cubicBezTo>
                  <a:cubicBezTo>
                    <a:pt x="2069" y="2905"/>
                    <a:pt x="2002" y="3272"/>
                    <a:pt x="2035" y="3639"/>
                  </a:cubicBezTo>
                  <a:cubicBezTo>
                    <a:pt x="2069" y="4006"/>
                    <a:pt x="2269" y="4339"/>
                    <a:pt x="2569" y="4573"/>
                  </a:cubicBezTo>
                  <a:cubicBezTo>
                    <a:pt x="2753" y="4683"/>
                    <a:pt x="2956" y="4733"/>
                    <a:pt x="3158" y="4733"/>
                  </a:cubicBezTo>
                  <a:cubicBezTo>
                    <a:pt x="3323" y="4733"/>
                    <a:pt x="3486" y="4699"/>
                    <a:pt x="3636" y="4640"/>
                  </a:cubicBezTo>
                  <a:cubicBezTo>
                    <a:pt x="3970" y="4473"/>
                    <a:pt x="4203" y="4206"/>
                    <a:pt x="4337" y="3906"/>
                  </a:cubicBezTo>
                  <a:cubicBezTo>
                    <a:pt x="4470" y="3605"/>
                    <a:pt x="4537" y="3272"/>
                    <a:pt x="4537" y="2972"/>
                  </a:cubicBezTo>
                  <a:cubicBezTo>
                    <a:pt x="4500" y="2347"/>
                    <a:pt x="4292" y="1763"/>
                    <a:pt x="3950" y="1281"/>
                  </a:cubicBezTo>
                  <a:lnTo>
                    <a:pt x="3950" y="1281"/>
                  </a:lnTo>
                  <a:cubicBezTo>
                    <a:pt x="4170" y="1149"/>
                    <a:pt x="4401" y="1034"/>
                    <a:pt x="4637" y="937"/>
                  </a:cubicBezTo>
                  <a:cubicBezTo>
                    <a:pt x="5396" y="585"/>
                    <a:pt x="6243" y="408"/>
                    <a:pt x="7088" y="408"/>
                  </a:cubicBezTo>
                  <a:cubicBezTo>
                    <a:pt x="7284" y="408"/>
                    <a:pt x="7479" y="418"/>
                    <a:pt x="7673" y="437"/>
                  </a:cubicBezTo>
                  <a:cubicBezTo>
                    <a:pt x="8373" y="503"/>
                    <a:pt x="9074" y="703"/>
                    <a:pt x="9707" y="1004"/>
                  </a:cubicBezTo>
                  <a:cubicBezTo>
                    <a:pt x="9874" y="1104"/>
                    <a:pt x="10074" y="1170"/>
                    <a:pt x="10241" y="1270"/>
                  </a:cubicBezTo>
                  <a:cubicBezTo>
                    <a:pt x="10274" y="1304"/>
                    <a:pt x="10341" y="1337"/>
                    <a:pt x="10408" y="1371"/>
                  </a:cubicBezTo>
                  <a:cubicBezTo>
                    <a:pt x="10408" y="1371"/>
                    <a:pt x="10341" y="1337"/>
                    <a:pt x="10208" y="1237"/>
                  </a:cubicBezTo>
                  <a:cubicBezTo>
                    <a:pt x="10074" y="1137"/>
                    <a:pt x="9907" y="1037"/>
                    <a:pt x="9741" y="937"/>
                  </a:cubicBezTo>
                  <a:cubicBezTo>
                    <a:pt x="9107" y="603"/>
                    <a:pt x="8406" y="370"/>
                    <a:pt x="7673" y="303"/>
                  </a:cubicBezTo>
                  <a:cubicBezTo>
                    <a:pt x="7429" y="273"/>
                    <a:pt x="7184" y="258"/>
                    <a:pt x="6939" y="258"/>
                  </a:cubicBezTo>
                  <a:cubicBezTo>
                    <a:pt x="6108" y="258"/>
                    <a:pt x="5276" y="428"/>
                    <a:pt x="4504" y="737"/>
                  </a:cubicBezTo>
                  <a:cubicBezTo>
                    <a:pt x="4271" y="846"/>
                    <a:pt x="4039" y="966"/>
                    <a:pt x="3814" y="1103"/>
                  </a:cubicBezTo>
                  <a:lnTo>
                    <a:pt x="3814" y="1103"/>
                  </a:lnTo>
                  <a:cubicBezTo>
                    <a:pt x="3556" y="789"/>
                    <a:pt x="3236" y="526"/>
                    <a:pt x="2869" y="336"/>
                  </a:cubicBezTo>
                  <a:cubicBezTo>
                    <a:pt x="2433" y="119"/>
                    <a:pt x="1955" y="0"/>
                    <a:pt x="1480" y="0"/>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0" name="Google Shape;2890;p56"/>
            <p:cNvSpPr/>
            <p:nvPr/>
          </p:nvSpPr>
          <p:spPr>
            <a:xfrm>
              <a:off x="4028050" y="2205300"/>
              <a:ext cx="29200" cy="44325"/>
            </a:xfrm>
            <a:custGeom>
              <a:avLst/>
              <a:gdLst/>
              <a:ahLst/>
              <a:cxnLst/>
              <a:rect l="l" t="t" r="r" b="b"/>
              <a:pathLst>
                <a:path w="1168" h="1773" extrusionOk="0">
                  <a:moveTo>
                    <a:pt x="1162" y="1"/>
                  </a:moveTo>
                  <a:cubicBezTo>
                    <a:pt x="1109" y="1"/>
                    <a:pt x="820" y="357"/>
                    <a:pt x="501" y="837"/>
                  </a:cubicBezTo>
                  <a:cubicBezTo>
                    <a:pt x="267" y="1103"/>
                    <a:pt x="100" y="1437"/>
                    <a:pt x="0" y="1771"/>
                  </a:cubicBezTo>
                  <a:cubicBezTo>
                    <a:pt x="2" y="1772"/>
                    <a:pt x="4" y="1773"/>
                    <a:pt x="6" y="1773"/>
                  </a:cubicBezTo>
                  <a:cubicBezTo>
                    <a:pt x="59" y="1773"/>
                    <a:pt x="348" y="1416"/>
                    <a:pt x="668" y="937"/>
                  </a:cubicBezTo>
                  <a:cubicBezTo>
                    <a:pt x="901" y="670"/>
                    <a:pt x="1068" y="336"/>
                    <a:pt x="1168" y="3"/>
                  </a:cubicBezTo>
                  <a:cubicBezTo>
                    <a:pt x="1166" y="1"/>
                    <a:pt x="1165" y="1"/>
                    <a:pt x="1162" y="1"/>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1" name="Google Shape;2891;p56"/>
            <p:cNvSpPr/>
            <p:nvPr/>
          </p:nvSpPr>
          <p:spPr>
            <a:xfrm>
              <a:off x="4130625" y="2317750"/>
              <a:ext cx="60075" cy="36900"/>
            </a:xfrm>
            <a:custGeom>
              <a:avLst/>
              <a:gdLst/>
              <a:ahLst/>
              <a:cxnLst/>
              <a:rect l="l" t="t" r="r" b="b"/>
              <a:pathLst>
                <a:path w="2403" h="1476" extrusionOk="0">
                  <a:moveTo>
                    <a:pt x="599" y="1"/>
                  </a:moveTo>
                  <a:cubicBezTo>
                    <a:pt x="545" y="1"/>
                    <a:pt x="489" y="3"/>
                    <a:pt x="434" y="8"/>
                  </a:cubicBezTo>
                  <a:cubicBezTo>
                    <a:pt x="267" y="8"/>
                    <a:pt x="134" y="75"/>
                    <a:pt x="0" y="141"/>
                  </a:cubicBezTo>
                  <a:cubicBezTo>
                    <a:pt x="84" y="158"/>
                    <a:pt x="159" y="166"/>
                    <a:pt x="230" y="166"/>
                  </a:cubicBezTo>
                  <a:cubicBezTo>
                    <a:pt x="301" y="166"/>
                    <a:pt x="367" y="158"/>
                    <a:pt x="434" y="141"/>
                  </a:cubicBezTo>
                  <a:cubicBezTo>
                    <a:pt x="1101" y="175"/>
                    <a:pt x="1735" y="542"/>
                    <a:pt x="2135" y="1109"/>
                  </a:cubicBezTo>
                  <a:cubicBezTo>
                    <a:pt x="2269" y="1309"/>
                    <a:pt x="2335" y="1476"/>
                    <a:pt x="2369" y="1476"/>
                  </a:cubicBezTo>
                  <a:cubicBezTo>
                    <a:pt x="2402" y="1476"/>
                    <a:pt x="2369" y="1275"/>
                    <a:pt x="2269" y="1042"/>
                  </a:cubicBezTo>
                  <a:cubicBezTo>
                    <a:pt x="1928" y="392"/>
                    <a:pt x="1301" y="1"/>
                    <a:pt x="599" y="1"/>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2" name="Google Shape;2892;p56"/>
            <p:cNvSpPr/>
            <p:nvPr/>
          </p:nvSpPr>
          <p:spPr>
            <a:xfrm>
              <a:off x="3613575" y="2301250"/>
              <a:ext cx="145975" cy="190175"/>
            </a:xfrm>
            <a:custGeom>
              <a:avLst/>
              <a:gdLst/>
              <a:ahLst/>
              <a:cxnLst/>
              <a:rect l="l" t="t" r="r" b="b"/>
              <a:pathLst>
                <a:path w="5839" h="7607" extrusionOk="0">
                  <a:moveTo>
                    <a:pt x="5838" y="1"/>
                  </a:moveTo>
                  <a:cubicBezTo>
                    <a:pt x="5672" y="1"/>
                    <a:pt x="5572" y="67"/>
                    <a:pt x="5438" y="134"/>
                  </a:cubicBezTo>
                  <a:cubicBezTo>
                    <a:pt x="5205" y="234"/>
                    <a:pt x="4871" y="368"/>
                    <a:pt x="4437" y="601"/>
                  </a:cubicBezTo>
                  <a:cubicBezTo>
                    <a:pt x="3337" y="1135"/>
                    <a:pt x="2369" y="1902"/>
                    <a:pt x="1535" y="2769"/>
                  </a:cubicBezTo>
                  <a:cubicBezTo>
                    <a:pt x="668" y="3703"/>
                    <a:pt x="168" y="4871"/>
                    <a:pt x="34" y="6105"/>
                  </a:cubicBezTo>
                  <a:cubicBezTo>
                    <a:pt x="1" y="6472"/>
                    <a:pt x="1" y="6839"/>
                    <a:pt x="68" y="7206"/>
                  </a:cubicBezTo>
                  <a:cubicBezTo>
                    <a:pt x="101" y="7339"/>
                    <a:pt x="134" y="7473"/>
                    <a:pt x="201" y="7606"/>
                  </a:cubicBezTo>
                  <a:cubicBezTo>
                    <a:pt x="134" y="7106"/>
                    <a:pt x="134" y="6605"/>
                    <a:pt x="168" y="6105"/>
                  </a:cubicBezTo>
                  <a:cubicBezTo>
                    <a:pt x="334" y="4938"/>
                    <a:pt x="868" y="3803"/>
                    <a:pt x="1669" y="2936"/>
                  </a:cubicBezTo>
                  <a:cubicBezTo>
                    <a:pt x="2503" y="2036"/>
                    <a:pt x="3470" y="1302"/>
                    <a:pt x="4504" y="735"/>
                  </a:cubicBezTo>
                  <a:cubicBezTo>
                    <a:pt x="5338" y="268"/>
                    <a:pt x="5838" y="1"/>
                    <a:pt x="5838" y="1"/>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3" name="Google Shape;2893;p56"/>
            <p:cNvSpPr/>
            <p:nvPr/>
          </p:nvSpPr>
          <p:spPr>
            <a:xfrm>
              <a:off x="3887125" y="2251225"/>
              <a:ext cx="34200" cy="100925"/>
            </a:xfrm>
            <a:custGeom>
              <a:avLst/>
              <a:gdLst/>
              <a:ahLst/>
              <a:cxnLst/>
              <a:rect l="l" t="t" r="r" b="b"/>
              <a:pathLst>
                <a:path w="1368" h="4037" extrusionOk="0">
                  <a:moveTo>
                    <a:pt x="1334" y="0"/>
                  </a:moveTo>
                  <a:lnTo>
                    <a:pt x="1334" y="0"/>
                  </a:lnTo>
                  <a:cubicBezTo>
                    <a:pt x="1134" y="100"/>
                    <a:pt x="934" y="234"/>
                    <a:pt x="801" y="401"/>
                  </a:cubicBezTo>
                  <a:cubicBezTo>
                    <a:pt x="100" y="1301"/>
                    <a:pt x="0" y="2535"/>
                    <a:pt x="567" y="3536"/>
                  </a:cubicBezTo>
                  <a:cubicBezTo>
                    <a:pt x="667" y="3736"/>
                    <a:pt x="834" y="3903"/>
                    <a:pt x="1001" y="4037"/>
                  </a:cubicBezTo>
                  <a:cubicBezTo>
                    <a:pt x="1034" y="4003"/>
                    <a:pt x="867" y="3803"/>
                    <a:pt x="667" y="3469"/>
                  </a:cubicBezTo>
                  <a:cubicBezTo>
                    <a:pt x="234" y="2502"/>
                    <a:pt x="334" y="1368"/>
                    <a:pt x="934" y="501"/>
                  </a:cubicBezTo>
                  <a:cubicBezTo>
                    <a:pt x="1168" y="200"/>
                    <a:pt x="1368" y="34"/>
                    <a:pt x="1334" y="0"/>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4" name="Google Shape;2894;p56"/>
            <p:cNvSpPr/>
            <p:nvPr/>
          </p:nvSpPr>
          <p:spPr>
            <a:xfrm>
              <a:off x="3341725" y="2134875"/>
              <a:ext cx="331100" cy="198925"/>
            </a:xfrm>
            <a:custGeom>
              <a:avLst/>
              <a:gdLst/>
              <a:ahLst/>
              <a:cxnLst/>
              <a:rect l="l" t="t" r="r" b="b"/>
              <a:pathLst>
                <a:path w="13244" h="7957" extrusionOk="0">
                  <a:moveTo>
                    <a:pt x="2576" y="201"/>
                  </a:moveTo>
                  <a:cubicBezTo>
                    <a:pt x="2663" y="201"/>
                    <a:pt x="2750" y="206"/>
                    <a:pt x="2836" y="218"/>
                  </a:cubicBezTo>
                  <a:cubicBezTo>
                    <a:pt x="3336" y="285"/>
                    <a:pt x="3803" y="485"/>
                    <a:pt x="4170" y="818"/>
                  </a:cubicBezTo>
                  <a:cubicBezTo>
                    <a:pt x="4837" y="1485"/>
                    <a:pt x="5238" y="2353"/>
                    <a:pt x="5238" y="3320"/>
                  </a:cubicBezTo>
                  <a:cubicBezTo>
                    <a:pt x="5238" y="4121"/>
                    <a:pt x="4971" y="4921"/>
                    <a:pt x="4504" y="5588"/>
                  </a:cubicBezTo>
                  <a:cubicBezTo>
                    <a:pt x="4383" y="5775"/>
                    <a:pt x="4247" y="5955"/>
                    <a:pt x="4100" y="6123"/>
                  </a:cubicBezTo>
                  <a:lnTo>
                    <a:pt x="4100" y="6123"/>
                  </a:lnTo>
                  <a:cubicBezTo>
                    <a:pt x="3607" y="6090"/>
                    <a:pt x="3122" y="5966"/>
                    <a:pt x="2669" y="5755"/>
                  </a:cubicBezTo>
                  <a:cubicBezTo>
                    <a:pt x="1635" y="5288"/>
                    <a:pt x="834" y="4421"/>
                    <a:pt x="434" y="3387"/>
                  </a:cubicBezTo>
                  <a:cubicBezTo>
                    <a:pt x="234" y="2886"/>
                    <a:pt x="201" y="2286"/>
                    <a:pt x="367" y="1752"/>
                  </a:cubicBezTo>
                  <a:cubicBezTo>
                    <a:pt x="534" y="1252"/>
                    <a:pt x="901" y="818"/>
                    <a:pt x="1368" y="551"/>
                  </a:cubicBezTo>
                  <a:cubicBezTo>
                    <a:pt x="1727" y="330"/>
                    <a:pt x="2155" y="201"/>
                    <a:pt x="2576" y="201"/>
                  </a:cubicBezTo>
                  <a:close/>
                  <a:moveTo>
                    <a:pt x="2582" y="1"/>
                  </a:moveTo>
                  <a:cubicBezTo>
                    <a:pt x="2112" y="1"/>
                    <a:pt x="1650" y="135"/>
                    <a:pt x="1235" y="385"/>
                  </a:cubicBezTo>
                  <a:cubicBezTo>
                    <a:pt x="734" y="685"/>
                    <a:pt x="367" y="1152"/>
                    <a:pt x="167" y="1719"/>
                  </a:cubicBezTo>
                  <a:cubicBezTo>
                    <a:pt x="0" y="2286"/>
                    <a:pt x="0" y="2886"/>
                    <a:pt x="234" y="3453"/>
                  </a:cubicBezTo>
                  <a:cubicBezTo>
                    <a:pt x="668" y="4554"/>
                    <a:pt x="1502" y="5455"/>
                    <a:pt x="2569" y="5922"/>
                  </a:cubicBezTo>
                  <a:cubicBezTo>
                    <a:pt x="2998" y="6129"/>
                    <a:pt x="3459" y="6257"/>
                    <a:pt x="3931" y="6307"/>
                  </a:cubicBezTo>
                  <a:lnTo>
                    <a:pt x="3931" y="6307"/>
                  </a:lnTo>
                  <a:cubicBezTo>
                    <a:pt x="3671" y="6574"/>
                    <a:pt x="3380" y="6806"/>
                    <a:pt x="3069" y="6989"/>
                  </a:cubicBezTo>
                  <a:cubicBezTo>
                    <a:pt x="2636" y="7290"/>
                    <a:pt x="2169" y="7490"/>
                    <a:pt x="1668" y="7656"/>
                  </a:cubicBezTo>
                  <a:cubicBezTo>
                    <a:pt x="1368" y="7757"/>
                    <a:pt x="1068" y="7823"/>
                    <a:pt x="734" y="7890"/>
                  </a:cubicBezTo>
                  <a:cubicBezTo>
                    <a:pt x="634" y="7923"/>
                    <a:pt x="501" y="7923"/>
                    <a:pt x="401" y="7957"/>
                  </a:cubicBezTo>
                  <a:lnTo>
                    <a:pt x="501" y="7957"/>
                  </a:lnTo>
                  <a:lnTo>
                    <a:pt x="734" y="7923"/>
                  </a:lnTo>
                  <a:cubicBezTo>
                    <a:pt x="1068" y="7890"/>
                    <a:pt x="1401" y="7823"/>
                    <a:pt x="1702" y="7723"/>
                  </a:cubicBezTo>
                  <a:cubicBezTo>
                    <a:pt x="2202" y="7590"/>
                    <a:pt x="2702" y="7390"/>
                    <a:pt x="3136" y="7123"/>
                  </a:cubicBezTo>
                  <a:cubicBezTo>
                    <a:pt x="3500" y="6900"/>
                    <a:pt x="3828" y="6628"/>
                    <a:pt x="4118" y="6323"/>
                  </a:cubicBezTo>
                  <a:lnTo>
                    <a:pt x="4118" y="6323"/>
                  </a:lnTo>
                  <a:cubicBezTo>
                    <a:pt x="4205" y="6328"/>
                    <a:pt x="4292" y="6331"/>
                    <a:pt x="4379" y="6331"/>
                  </a:cubicBezTo>
                  <a:cubicBezTo>
                    <a:pt x="4825" y="6331"/>
                    <a:pt x="5274" y="6261"/>
                    <a:pt x="5705" y="6122"/>
                  </a:cubicBezTo>
                  <a:cubicBezTo>
                    <a:pt x="6639" y="5822"/>
                    <a:pt x="7439" y="5221"/>
                    <a:pt x="8006" y="4387"/>
                  </a:cubicBezTo>
                  <a:cubicBezTo>
                    <a:pt x="8540" y="3654"/>
                    <a:pt x="8873" y="2886"/>
                    <a:pt x="9307" y="2253"/>
                  </a:cubicBezTo>
                  <a:cubicBezTo>
                    <a:pt x="9641" y="1686"/>
                    <a:pt x="10108" y="1185"/>
                    <a:pt x="10675" y="818"/>
                  </a:cubicBezTo>
                  <a:cubicBezTo>
                    <a:pt x="11000" y="593"/>
                    <a:pt x="11382" y="480"/>
                    <a:pt x="11763" y="480"/>
                  </a:cubicBezTo>
                  <a:cubicBezTo>
                    <a:pt x="11890" y="480"/>
                    <a:pt x="12017" y="493"/>
                    <a:pt x="12142" y="518"/>
                  </a:cubicBezTo>
                  <a:cubicBezTo>
                    <a:pt x="12443" y="551"/>
                    <a:pt x="12743" y="685"/>
                    <a:pt x="13010" y="885"/>
                  </a:cubicBezTo>
                  <a:cubicBezTo>
                    <a:pt x="13076" y="952"/>
                    <a:pt x="13177" y="1052"/>
                    <a:pt x="13243" y="1118"/>
                  </a:cubicBezTo>
                  <a:cubicBezTo>
                    <a:pt x="13177" y="1018"/>
                    <a:pt x="13110" y="918"/>
                    <a:pt x="13043" y="818"/>
                  </a:cubicBezTo>
                  <a:cubicBezTo>
                    <a:pt x="12776" y="618"/>
                    <a:pt x="12476" y="485"/>
                    <a:pt x="12142" y="418"/>
                  </a:cubicBezTo>
                  <a:cubicBezTo>
                    <a:pt x="12006" y="392"/>
                    <a:pt x="11870" y="380"/>
                    <a:pt x="11735" y="380"/>
                  </a:cubicBezTo>
                  <a:cubicBezTo>
                    <a:pt x="11343" y="380"/>
                    <a:pt x="10964" y="486"/>
                    <a:pt x="10641" y="685"/>
                  </a:cubicBezTo>
                  <a:cubicBezTo>
                    <a:pt x="10041" y="1085"/>
                    <a:pt x="9541" y="1585"/>
                    <a:pt x="9174" y="2186"/>
                  </a:cubicBezTo>
                  <a:cubicBezTo>
                    <a:pt x="8740" y="2820"/>
                    <a:pt x="8406" y="3587"/>
                    <a:pt x="7873" y="4287"/>
                  </a:cubicBezTo>
                  <a:cubicBezTo>
                    <a:pt x="7339" y="5055"/>
                    <a:pt x="6538" y="5622"/>
                    <a:pt x="5671" y="5922"/>
                  </a:cubicBezTo>
                  <a:cubicBezTo>
                    <a:pt x="5247" y="6063"/>
                    <a:pt x="4810" y="6133"/>
                    <a:pt x="4377" y="6133"/>
                  </a:cubicBezTo>
                  <a:cubicBezTo>
                    <a:pt x="4348" y="6133"/>
                    <a:pt x="4320" y="6133"/>
                    <a:pt x="4291" y="6132"/>
                  </a:cubicBezTo>
                  <a:lnTo>
                    <a:pt x="4291" y="6132"/>
                  </a:lnTo>
                  <a:cubicBezTo>
                    <a:pt x="4414" y="5990"/>
                    <a:pt x="4529" y="5842"/>
                    <a:pt x="4637" y="5688"/>
                  </a:cubicBezTo>
                  <a:cubicBezTo>
                    <a:pt x="5137" y="4988"/>
                    <a:pt x="5404" y="4154"/>
                    <a:pt x="5438" y="3320"/>
                  </a:cubicBezTo>
                  <a:cubicBezTo>
                    <a:pt x="5438" y="2319"/>
                    <a:pt x="5037" y="1352"/>
                    <a:pt x="4304" y="685"/>
                  </a:cubicBezTo>
                  <a:cubicBezTo>
                    <a:pt x="3903" y="318"/>
                    <a:pt x="3403" y="84"/>
                    <a:pt x="2869" y="18"/>
                  </a:cubicBezTo>
                  <a:cubicBezTo>
                    <a:pt x="2773" y="6"/>
                    <a:pt x="2677" y="1"/>
                    <a:pt x="2582" y="1"/>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5" name="Google Shape;2895;p56"/>
            <p:cNvSpPr/>
            <p:nvPr/>
          </p:nvSpPr>
          <p:spPr>
            <a:xfrm>
              <a:off x="3624425" y="2194525"/>
              <a:ext cx="52575" cy="130950"/>
            </a:xfrm>
            <a:custGeom>
              <a:avLst/>
              <a:gdLst/>
              <a:ahLst/>
              <a:cxnLst/>
              <a:rect l="l" t="t" r="r" b="b"/>
              <a:pathLst>
                <a:path w="2103" h="5238" extrusionOk="0">
                  <a:moveTo>
                    <a:pt x="534" y="0"/>
                  </a:moveTo>
                  <a:cubicBezTo>
                    <a:pt x="367" y="267"/>
                    <a:pt x="267" y="534"/>
                    <a:pt x="234" y="834"/>
                  </a:cubicBezTo>
                  <a:cubicBezTo>
                    <a:pt x="1" y="2235"/>
                    <a:pt x="434" y="3669"/>
                    <a:pt x="1402" y="4703"/>
                  </a:cubicBezTo>
                  <a:cubicBezTo>
                    <a:pt x="1602" y="4937"/>
                    <a:pt x="1802" y="5104"/>
                    <a:pt x="2069" y="5237"/>
                  </a:cubicBezTo>
                  <a:cubicBezTo>
                    <a:pt x="2102" y="5204"/>
                    <a:pt x="1869" y="5004"/>
                    <a:pt x="1502" y="4603"/>
                  </a:cubicBezTo>
                  <a:cubicBezTo>
                    <a:pt x="668" y="3536"/>
                    <a:pt x="267" y="2202"/>
                    <a:pt x="401" y="834"/>
                  </a:cubicBezTo>
                  <a:cubicBezTo>
                    <a:pt x="468" y="334"/>
                    <a:pt x="568" y="0"/>
                    <a:pt x="534" y="0"/>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6" name="Google Shape;2896;p56"/>
            <p:cNvSpPr/>
            <p:nvPr/>
          </p:nvSpPr>
          <p:spPr>
            <a:xfrm>
              <a:off x="3345050" y="1961650"/>
              <a:ext cx="369475" cy="168475"/>
            </a:xfrm>
            <a:custGeom>
              <a:avLst/>
              <a:gdLst/>
              <a:ahLst/>
              <a:cxnLst/>
              <a:rect l="l" t="t" r="r" b="b"/>
              <a:pathLst>
                <a:path w="14779" h="6739" extrusionOk="0">
                  <a:moveTo>
                    <a:pt x="6460" y="4629"/>
                  </a:moveTo>
                  <a:cubicBezTo>
                    <a:pt x="6465" y="4690"/>
                    <a:pt x="6469" y="4751"/>
                    <a:pt x="6472" y="4812"/>
                  </a:cubicBezTo>
                  <a:cubicBezTo>
                    <a:pt x="6472" y="5179"/>
                    <a:pt x="6439" y="5546"/>
                    <a:pt x="6372" y="5913"/>
                  </a:cubicBezTo>
                  <a:cubicBezTo>
                    <a:pt x="6339" y="6079"/>
                    <a:pt x="6239" y="6246"/>
                    <a:pt x="6105" y="6380"/>
                  </a:cubicBezTo>
                  <a:cubicBezTo>
                    <a:pt x="6023" y="6462"/>
                    <a:pt x="5895" y="6522"/>
                    <a:pt x="5778" y="6522"/>
                  </a:cubicBezTo>
                  <a:cubicBezTo>
                    <a:pt x="5753" y="6522"/>
                    <a:pt x="5729" y="6519"/>
                    <a:pt x="5705" y="6513"/>
                  </a:cubicBezTo>
                  <a:cubicBezTo>
                    <a:pt x="5371" y="6380"/>
                    <a:pt x="5205" y="6013"/>
                    <a:pt x="5271" y="5679"/>
                  </a:cubicBezTo>
                  <a:cubicBezTo>
                    <a:pt x="5405" y="5346"/>
                    <a:pt x="5638" y="5045"/>
                    <a:pt x="5938" y="4879"/>
                  </a:cubicBezTo>
                  <a:cubicBezTo>
                    <a:pt x="6110" y="4788"/>
                    <a:pt x="6284" y="4705"/>
                    <a:pt x="6460" y="4629"/>
                  </a:cubicBezTo>
                  <a:close/>
                  <a:moveTo>
                    <a:pt x="1781" y="0"/>
                  </a:moveTo>
                  <a:cubicBezTo>
                    <a:pt x="1252" y="0"/>
                    <a:pt x="718" y="92"/>
                    <a:pt x="201" y="275"/>
                  </a:cubicBezTo>
                  <a:cubicBezTo>
                    <a:pt x="134" y="309"/>
                    <a:pt x="68" y="342"/>
                    <a:pt x="1" y="375"/>
                  </a:cubicBezTo>
                  <a:cubicBezTo>
                    <a:pt x="1" y="379"/>
                    <a:pt x="4" y="381"/>
                    <a:pt x="11" y="381"/>
                  </a:cubicBezTo>
                  <a:cubicBezTo>
                    <a:pt x="68" y="381"/>
                    <a:pt x="362" y="265"/>
                    <a:pt x="868" y="175"/>
                  </a:cubicBezTo>
                  <a:cubicBezTo>
                    <a:pt x="1111" y="146"/>
                    <a:pt x="1354" y="131"/>
                    <a:pt x="1596" y="131"/>
                  </a:cubicBezTo>
                  <a:cubicBezTo>
                    <a:pt x="2183" y="131"/>
                    <a:pt x="2760" y="220"/>
                    <a:pt x="3303" y="409"/>
                  </a:cubicBezTo>
                  <a:cubicBezTo>
                    <a:pt x="3837" y="609"/>
                    <a:pt x="4337" y="876"/>
                    <a:pt x="4738" y="1243"/>
                  </a:cubicBezTo>
                  <a:cubicBezTo>
                    <a:pt x="5238" y="1676"/>
                    <a:pt x="5638" y="2177"/>
                    <a:pt x="5938" y="2777"/>
                  </a:cubicBezTo>
                  <a:cubicBezTo>
                    <a:pt x="6180" y="3287"/>
                    <a:pt x="6357" y="3840"/>
                    <a:pt x="6434" y="4401"/>
                  </a:cubicBezTo>
                  <a:lnTo>
                    <a:pt x="6434" y="4401"/>
                  </a:lnTo>
                  <a:cubicBezTo>
                    <a:pt x="6221" y="4494"/>
                    <a:pt x="6011" y="4598"/>
                    <a:pt x="5805" y="4712"/>
                  </a:cubicBezTo>
                  <a:cubicBezTo>
                    <a:pt x="5438" y="4879"/>
                    <a:pt x="5171" y="5212"/>
                    <a:pt x="5038" y="5646"/>
                  </a:cubicBezTo>
                  <a:cubicBezTo>
                    <a:pt x="5004" y="5846"/>
                    <a:pt x="5038" y="6079"/>
                    <a:pt x="5138" y="6280"/>
                  </a:cubicBezTo>
                  <a:cubicBezTo>
                    <a:pt x="5238" y="6480"/>
                    <a:pt x="5405" y="6646"/>
                    <a:pt x="5638" y="6713"/>
                  </a:cubicBezTo>
                  <a:cubicBezTo>
                    <a:pt x="5699" y="6730"/>
                    <a:pt x="5759" y="6739"/>
                    <a:pt x="5818" y="6739"/>
                  </a:cubicBezTo>
                  <a:cubicBezTo>
                    <a:pt x="5988" y="6739"/>
                    <a:pt x="6148" y="6670"/>
                    <a:pt x="6272" y="6546"/>
                  </a:cubicBezTo>
                  <a:cubicBezTo>
                    <a:pt x="6439" y="6380"/>
                    <a:pt x="6539" y="6179"/>
                    <a:pt x="6572" y="5979"/>
                  </a:cubicBezTo>
                  <a:cubicBezTo>
                    <a:pt x="6672" y="5579"/>
                    <a:pt x="6706" y="5179"/>
                    <a:pt x="6672" y="4812"/>
                  </a:cubicBezTo>
                  <a:cubicBezTo>
                    <a:pt x="6668" y="4723"/>
                    <a:pt x="6663" y="4635"/>
                    <a:pt x="6655" y="4548"/>
                  </a:cubicBezTo>
                  <a:lnTo>
                    <a:pt x="6655" y="4548"/>
                  </a:lnTo>
                  <a:cubicBezTo>
                    <a:pt x="7070" y="4381"/>
                    <a:pt x="7498" y="4250"/>
                    <a:pt x="7940" y="4145"/>
                  </a:cubicBezTo>
                  <a:cubicBezTo>
                    <a:pt x="8710" y="3965"/>
                    <a:pt x="9495" y="3874"/>
                    <a:pt x="10278" y="3874"/>
                  </a:cubicBezTo>
                  <a:cubicBezTo>
                    <a:pt x="11529" y="3874"/>
                    <a:pt x="12774" y="4106"/>
                    <a:pt x="13944" y="4578"/>
                  </a:cubicBezTo>
                  <a:cubicBezTo>
                    <a:pt x="14511" y="4812"/>
                    <a:pt x="14778" y="4945"/>
                    <a:pt x="14778" y="4945"/>
                  </a:cubicBezTo>
                  <a:cubicBezTo>
                    <a:pt x="14745" y="4879"/>
                    <a:pt x="14678" y="4845"/>
                    <a:pt x="14611" y="4812"/>
                  </a:cubicBezTo>
                  <a:cubicBezTo>
                    <a:pt x="14411" y="4712"/>
                    <a:pt x="14178" y="4612"/>
                    <a:pt x="13978" y="4512"/>
                  </a:cubicBezTo>
                  <a:cubicBezTo>
                    <a:pt x="13210" y="4145"/>
                    <a:pt x="12410" y="3911"/>
                    <a:pt x="11609" y="3811"/>
                  </a:cubicBezTo>
                  <a:cubicBezTo>
                    <a:pt x="11122" y="3732"/>
                    <a:pt x="10630" y="3695"/>
                    <a:pt x="10139" y="3695"/>
                  </a:cubicBezTo>
                  <a:cubicBezTo>
                    <a:pt x="9385" y="3695"/>
                    <a:pt x="8634" y="3783"/>
                    <a:pt x="7907" y="3945"/>
                  </a:cubicBezTo>
                  <a:cubicBezTo>
                    <a:pt x="7470" y="4024"/>
                    <a:pt x="7044" y="4151"/>
                    <a:pt x="6631" y="4318"/>
                  </a:cubicBezTo>
                  <a:lnTo>
                    <a:pt x="6631" y="4318"/>
                  </a:lnTo>
                  <a:cubicBezTo>
                    <a:pt x="6557" y="3731"/>
                    <a:pt x="6393" y="3173"/>
                    <a:pt x="6105" y="2677"/>
                  </a:cubicBezTo>
                  <a:cubicBezTo>
                    <a:pt x="5538" y="1543"/>
                    <a:pt x="4571" y="676"/>
                    <a:pt x="3337" y="275"/>
                  </a:cubicBezTo>
                  <a:cubicBezTo>
                    <a:pt x="2836" y="92"/>
                    <a:pt x="2311" y="0"/>
                    <a:pt x="1781" y="0"/>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7" name="Google Shape;2897;p56"/>
            <p:cNvSpPr/>
            <p:nvPr/>
          </p:nvSpPr>
          <p:spPr>
            <a:xfrm>
              <a:off x="2809675" y="1840100"/>
              <a:ext cx="160525" cy="275225"/>
            </a:xfrm>
            <a:custGeom>
              <a:avLst/>
              <a:gdLst/>
              <a:ahLst/>
              <a:cxnLst/>
              <a:rect l="l" t="t" r="r" b="b"/>
              <a:pathLst>
                <a:path w="6421" h="11009" extrusionOk="0">
                  <a:moveTo>
                    <a:pt x="4737" y="0"/>
                  </a:moveTo>
                  <a:cubicBezTo>
                    <a:pt x="4737" y="67"/>
                    <a:pt x="4704" y="167"/>
                    <a:pt x="4737" y="234"/>
                  </a:cubicBezTo>
                  <a:cubicBezTo>
                    <a:pt x="4771" y="167"/>
                    <a:pt x="4771" y="67"/>
                    <a:pt x="4737" y="0"/>
                  </a:cubicBezTo>
                  <a:close/>
                  <a:moveTo>
                    <a:pt x="2169" y="2335"/>
                  </a:moveTo>
                  <a:cubicBezTo>
                    <a:pt x="2927" y="2368"/>
                    <a:pt x="3653" y="2662"/>
                    <a:pt x="4249" y="3119"/>
                  </a:cubicBezTo>
                  <a:lnTo>
                    <a:pt x="4249" y="3119"/>
                  </a:lnTo>
                  <a:cubicBezTo>
                    <a:pt x="4224" y="3181"/>
                    <a:pt x="4198" y="3242"/>
                    <a:pt x="4170" y="3303"/>
                  </a:cubicBezTo>
                  <a:cubicBezTo>
                    <a:pt x="3937" y="3836"/>
                    <a:pt x="3570" y="4270"/>
                    <a:pt x="3069" y="4570"/>
                  </a:cubicBezTo>
                  <a:cubicBezTo>
                    <a:pt x="2703" y="4822"/>
                    <a:pt x="2288" y="4949"/>
                    <a:pt x="1859" y="4949"/>
                  </a:cubicBezTo>
                  <a:cubicBezTo>
                    <a:pt x="1664" y="4949"/>
                    <a:pt x="1466" y="4922"/>
                    <a:pt x="1268" y="4870"/>
                  </a:cubicBezTo>
                  <a:cubicBezTo>
                    <a:pt x="968" y="4770"/>
                    <a:pt x="668" y="4570"/>
                    <a:pt x="501" y="4270"/>
                  </a:cubicBezTo>
                  <a:cubicBezTo>
                    <a:pt x="267" y="4003"/>
                    <a:pt x="234" y="3636"/>
                    <a:pt x="334" y="3303"/>
                  </a:cubicBezTo>
                  <a:cubicBezTo>
                    <a:pt x="468" y="2969"/>
                    <a:pt x="734" y="2702"/>
                    <a:pt x="1068" y="2569"/>
                  </a:cubicBezTo>
                  <a:cubicBezTo>
                    <a:pt x="1402" y="2402"/>
                    <a:pt x="1802" y="2335"/>
                    <a:pt x="2169" y="2335"/>
                  </a:cubicBezTo>
                  <a:close/>
                  <a:moveTo>
                    <a:pt x="4737" y="234"/>
                  </a:moveTo>
                  <a:cubicBezTo>
                    <a:pt x="4704" y="467"/>
                    <a:pt x="4704" y="701"/>
                    <a:pt x="4704" y="934"/>
                  </a:cubicBezTo>
                  <a:cubicBezTo>
                    <a:pt x="4676" y="1606"/>
                    <a:pt x="4554" y="2300"/>
                    <a:pt x="4319" y="2940"/>
                  </a:cubicBezTo>
                  <a:lnTo>
                    <a:pt x="4319" y="2940"/>
                  </a:lnTo>
                  <a:cubicBezTo>
                    <a:pt x="3672" y="2477"/>
                    <a:pt x="2936" y="2200"/>
                    <a:pt x="2169" y="2168"/>
                  </a:cubicBezTo>
                  <a:cubicBezTo>
                    <a:pt x="2113" y="2164"/>
                    <a:pt x="2057" y="2162"/>
                    <a:pt x="2002" y="2162"/>
                  </a:cubicBezTo>
                  <a:cubicBezTo>
                    <a:pt x="1632" y="2162"/>
                    <a:pt x="1287" y="2257"/>
                    <a:pt x="968" y="2402"/>
                  </a:cubicBezTo>
                  <a:cubicBezTo>
                    <a:pt x="568" y="2569"/>
                    <a:pt x="267" y="2902"/>
                    <a:pt x="134" y="3269"/>
                  </a:cubicBezTo>
                  <a:cubicBezTo>
                    <a:pt x="1" y="3669"/>
                    <a:pt x="67" y="4103"/>
                    <a:pt x="301" y="4437"/>
                  </a:cubicBezTo>
                  <a:cubicBezTo>
                    <a:pt x="534" y="4737"/>
                    <a:pt x="835" y="4970"/>
                    <a:pt x="1201" y="5104"/>
                  </a:cubicBezTo>
                  <a:cubicBezTo>
                    <a:pt x="1390" y="5151"/>
                    <a:pt x="1583" y="5174"/>
                    <a:pt x="1777" y="5174"/>
                  </a:cubicBezTo>
                  <a:cubicBezTo>
                    <a:pt x="2270" y="5174"/>
                    <a:pt x="2762" y="5024"/>
                    <a:pt x="3170" y="4737"/>
                  </a:cubicBezTo>
                  <a:cubicBezTo>
                    <a:pt x="3670" y="4403"/>
                    <a:pt x="4070" y="3970"/>
                    <a:pt x="4304" y="3436"/>
                  </a:cubicBezTo>
                  <a:cubicBezTo>
                    <a:pt x="4332" y="3367"/>
                    <a:pt x="4360" y="3297"/>
                    <a:pt x="4386" y="3227"/>
                  </a:cubicBezTo>
                  <a:lnTo>
                    <a:pt x="4386" y="3227"/>
                  </a:lnTo>
                  <a:cubicBezTo>
                    <a:pt x="5867" y="4441"/>
                    <a:pt x="6420" y="6485"/>
                    <a:pt x="5705" y="8306"/>
                  </a:cubicBezTo>
                  <a:cubicBezTo>
                    <a:pt x="5404" y="9073"/>
                    <a:pt x="4971" y="9774"/>
                    <a:pt x="4370" y="10374"/>
                  </a:cubicBezTo>
                  <a:cubicBezTo>
                    <a:pt x="4170" y="10608"/>
                    <a:pt x="3937" y="10808"/>
                    <a:pt x="3703" y="11008"/>
                  </a:cubicBezTo>
                  <a:cubicBezTo>
                    <a:pt x="3770" y="10975"/>
                    <a:pt x="3870" y="10941"/>
                    <a:pt x="3937" y="10875"/>
                  </a:cubicBezTo>
                  <a:cubicBezTo>
                    <a:pt x="4104" y="10775"/>
                    <a:pt x="4304" y="10641"/>
                    <a:pt x="4437" y="10474"/>
                  </a:cubicBezTo>
                  <a:cubicBezTo>
                    <a:pt x="5071" y="9874"/>
                    <a:pt x="5538" y="9173"/>
                    <a:pt x="5838" y="8373"/>
                  </a:cubicBezTo>
                  <a:cubicBezTo>
                    <a:pt x="6072" y="7839"/>
                    <a:pt x="6172" y="7272"/>
                    <a:pt x="6205" y="6672"/>
                  </a:cubicBezTo>
                  <a:cubicBezTo>
                    <a:pt x="6205" y="6005"/>
                    <a:pt x="6072" y="5337"/>
                    <a:pt x="5771" y="4737"/>
                  </a:cubicBezTo>
                  <a:cubicBezTo>
                    <a:pt x="5447" y="4056"/>
                    <a:pt x="4997" y="3470"/>
                    <a:pt x="4451" y="3039"/>
                  </a:cubicBezTo>
                  <a:lnTo>
                    <a:pt x="4451" y="3039"/>
                  </a:lnTo>
                  <a:cubicBezTo>
                    <a:pt x="4676" y="2353"/>
                    <a:pt x="4765" y="1632"/>
                    <a:pt x="4737" y="934"/>
                  </a:cubicBezTo>
                  <a:lnTo>
                    <a:pt x="4737" y="234"/>
                  </a:ln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8" name="Google Shape;2898;p56"/>
            <p:cNvSpPr/>
            <p:nvPr/>
          </p:nvSpPr>
          <p:spPr>
            <a:xfrm>
              <a:off x="3057350" y="1998550"/>
              <a:ext cx="80075" cy="271875"/>
            </a:xfrm>
            <a:custGeom>
              <a:avLst/>
              <a:gdLst/>
              <a:ahLst/>
              <a:cxnLst/>
              <a:rect l="l" t="t" r="r" b="b"/>
              <a:pathLst>
                <a:path w="3203" h="10875" extrusionOk="0">
                  <a:moveTo>
                    <a:pt x="3170" y="0"/>
                  </a:moveTo>
                  <a:lnTo>
                    <a:pt x="3170" y="0"/>
                  </a:lnTo>
                  <a:cubicBezTo>
                    <a:pt x="3036" y="100"/>
                    <a:pt x="2903" y="167"/>
                    <a:pt x="2769" y="300"/>
                  </a:cubicBezTo>
                  <a:cubicBezTo>
                    <a:pt x="2469" y="601"/>
                    <a:pt x="2202" y="934"/>
                    <a:pt x="1935" y="1268"/>
                  </a:cubicBezTo>
                  <a:cubicBezTo>
                    <a:pt x="234" y="3669"/>
                    <a:pt x="1" y="6838"/>
                    <a:pt x="1402" y="9440"/>
                  </a:cubicBezTo>
                  <a:cubicBezTo>
                    <a:pt x="1602" y="9807"/>
                    <a:pt x="1869" y="10174"/>
                    <a:pt x="2136" y="10508"/>
                  </a:cubicBezTo>
                  <a:cubicBezTo>
                    <a:pt x="2202" y="10641"/>
                    <a:pt x="2336" y="10774"/>
                    <a:pt x="2469" y="10875"/>
                  </a:cubicBezTo>
                  <a:cubicBezTo>
                    <a:pt x="2136" y="10374"/>
                    <a:pt x="1802" y="9907"/>
                    <a:pt x="1535" y="9373"/>
                  </a:cubicBezTo>
                  <a:cubicBezTo>
                    <a:pt x="268" y="6805"/>
                    <a:pt x="468" y="3736"/>
                    <a:pt x="2069" y="1368"/>
                  </a:cubicBezTo>
                  <a:cubicBezTo>
                    <a:pt x="2669" y="467"/>
                    <a:pt x="3203" y="33"/>
                    <a:pt x="3170" y="0"/>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9" name="Google Shape;2899;p56"/>
            <p:cNvSpPr/>
            <p:nvPr/>
          </p:nvSpPr>
          <p:spPr>
            <a:xfrm>
              <a:off x="3096550" y="1891175"/>
              <a:ext cx="226025" cy="152425"/>
            </a:xfrm>
            <a:custGeom>
              <a:avLst/>
              <a:gdLst/>
              <a:ahLst/>
              <a:cxnLst/>
              <a:rect l="l" t="t" r="r" b="b"/>
              <a:pathLst>
                <a:path w="9041" h="6097" extrusionOk="0">
                  <a:moveTo>
                    <a:pt x="1089" y="0"/>
                  </a:moveTo>
                  <a:cubicBezTo>
                    <a:pt x="876" y="0"/>
                    <a:pt x="668" y="9"/>
                    <a:pt x="467" y="25"/>
                  </a:cubicBezTo>
                  <a:cubicBezTo>
                    <a:pt x="301" y="25"/>
                    <a:pt x="167" y="59"/>
                    <a:pt x="0" y="125"/>
                  </a:cubicBezTo>
                  <a:cubicBezTo>
                    <a:pt x="0" y="131"/>
                    <a:pt x="18" y="133"/>
                    <a:pt x="51" y="133"/>
                  </a:cubicBezTo>
                  <a:cubicBezTo>
                    <a:pt x="135" y="133"/>
                    <a:pt x="322" y="120"/>
                    <a:pt x="595" y="120"/>
                  </a:cubicBezTo>
                  <a:cubicBezTo>
                    <a:pt x="886" y="120"/>
                    <a:pt x="1273" y="134"/>
                    <a:pt x="1735" y="192"/>
                  </a:cubicBezTo>
                  <a:cubicBezTo>
                    <a:pt x="4504" y="492"/>
                    <a:pt x="6939" y="2094"/>
                    <a:pt x="8306" y="4562"/>
                  </a:cubicBezTo>
                  <a:cubicBezTo>
                    <a:pt x="8807" y="5463"/>
                    <a:pt x="8974" y="6096"/>
                    <a:pt x="9040" y="6096"/>
                  </a:cubicBezTo>
                  <a:cubicBezTo>
                    <a:pt x="9007" y="5930"/>
                    <a:pt x="8974" y="5796"/>
                    <a:pt x="8907" y="5629"/>
                  </a:cubicBezTo>
                  <a:cubicBezTo>
                    <a:pt x="8773" y="5229"/>
                    <a:pt x="8640" y="4829"/>
                    <a:pt x="8440" y="4462"/>
                  </a:cubicBezTo>
                  <a:cubicBezTo>
                    <a:pt x="7106" y="1927"/>
                    <a:pt x="4570" y="259"/>
                    <a:pt x="1735" y="25"/>
                  </a:cubicBezTo>
                  <a:cubicBezTo>
                    <a:pt x="1518" y="9"/>
                    <a:pt x="1301" y="0"/>
                    <a:pt x="1089" y="0"/>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0" name="Google Shape;2900;p56"/>
            <p:cNvSpPr/>
            <p:nvPr/>
          </p:nvSpPr>
          <p:spPr>
            <a:xfrm>
              <a:off x="3596900" y="2195350"/>
              <a:ext cx="349450" cy="173975"/>
            </a:xfrm>
            <a:custGeom>
              <a:avLst/>
              <a:gdLst/>
              <a:ahLst/>
              <a:cxnLst/>
              <a:rect l="l" t="t" r="r" b="b"/>
              <a:pathLst>
                <a:path w="13978" h="6959" extrusionOk="0">
                  <a:moveTo>
                    <a:pt x="13977" y="0"/>
                  </a:moveTo>
                  <a:lnTo>
                    <a:pt x="13977" y="0"/>
                  </a:lnTo>
                  <a:cubicBezTo>
                    <a:pt x="10241" y="3103"/>
                    <a:pt x="5271" y="4270"/>
                    <a:pt x="501" y="5338"/>
                  </a:cubicBezTo>
                  <a:lnTo>
                    <a:pt x="401" y="5604"/>
                  </a:lnTo>
                  <a:cubicBezTo>
                    <a:pt x="1" y="5771"/>
                    <a:pt x="34" y="6405"/>
                    <a:pt x="368" y="6672"/>
                  </a:cubicBezTo>
                  <a:cubicBezTo>
                    <a:pt x="660" y="6858"/>
                    <a:pt x="1015" y="6959"/>
                    <a:pt x="1367" y="6959"/>
                  </a:cubicBezTo>
                  <a:cubicBezTo>
                    <a:pt x="1457" y="6959"/>
                    <a:pt x="1547" y="6952"/>
                    <a:pt x="1635" y="6939"/>
                  </a:cubicBezTo>
                  <a:cubicBezTo>
                    <a:pt x="6605" y="6672"/>
                    <a:pt x="11142" y="4103"/>
                    <a:pt x="13977"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1" name="Google Shape;2901;p56"/>
            <p:cNvSpPr/>
            <p:nvPr/>
          </p:nvSpPr>
          <p:spPr>
            <a:xfrm>
              <a:off x="3577725" y="1896800"/>
              <a:ext cx="285225" cy="332775"/>
            </a:xfrm>
            <a:custGeom>
              <a:avLst/>
              <a:gdLst/>
              <a:ahLst/>
              <a:cxnLst/>
              <a:rect l="l" t="t" r="r" b="b"/>
              <a:pathLst>
                <a:path w="11409" h="13311" extrusionOk="0">
                  <a:moveTo>
                    <a:pt x="11409" y="0"/>
                  </a:moveTo>
                  <a:lnTo>
                    <a:pt x="11409" y="0"/>
                  </a:lnTo>
                  <a:cubicBezTo>
                    <a:pt x="9707" y="668"/>
                    <a:pt x="9140" y="2702"/>
                    <a:pt x="8407" y="4337"/>
                  </a:cubicBezTo>
                  <a:cubicBezTo>
                    <a:pt x="7239" y="6839"/>
                    <a:pt x="5238" y="8874"/>
                    <a:pt x="2769" y="10108"/>
                  </a:cubicBezTo>
                  <a:cubicBezTo>
                    <a:pt x="2069" y="10375"/>
                    <a:pt x="1435" y="10775"/>
                    <a:pt x="834" y="11242"/>
                  </a:cubicBezTo>
                  <a:cubicBezTo>
                    <a:pt x="301" y="11776"/>
                    <a:pt x="1" y="12676"/>
                    <a:pt x="434" y="13310"/>
                  </a:cubicBezTo>
                  <a:lnTo>
                    <a:pt x="668" y="12776"/>
                  </a:lnTo>
                  <a:cubicBezTo>
                    <a:pt x="6338" y="10808"/>
                    <a:pt x="10441" y="5905"/>
                    <a:pt x="11409"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2" name="Google Shape;2902;p56"/>
            <p:cNvSpPr/>
            <p:nvPr/>
          </p:nvSpPr>
          <p:spPr>
            <a:xfrm>
              <a:off x="3256675" y="1688325"/>
              <a:ext cx="79075" cy="480350"/>
            </a:xfrm>
            <a:custGeom>
              <a:avLst/>
              <a:gdLst/>
              <a:ahLst/>
              <a:cxnLst/>
              <a:rect l="l" t="t" r="r" b="b"/>
              <a:pathLst>
                <a:path w="3163" h="19214" extrusionOk="0">
                  <a:moveTo>
                    <a:pt x="1434" y="0"/>
                  </a:moveTo>
                  <a:lnTo>
                    <a:pt x="1201" y="400"/>
                  </a:lnTo>
                  <a:cubicBezTo>
                    <a:pt x="1315" y="673"/>
                    <a:pt x="1426" y="945"/>
                    <a:pt x="1532" y="1216"/>
                  </a:cubicBezTo>
                  <a:lnTo>
                    <a:pt x="1532" y="1216"/>
                  </a:lnTo>
                  <a:cubicBezTo>
                    <a:pt x="1505" y="810"/>
                    <a:pt x="1473" y="405"/>
                    <a:pt x="1434" y="0"/>
                  </a:cubicBezTo>
                  <a:close/>
                  <a:moveTo>
                    <a:pt x="1532" y="1216"/>
                  </a:moveTo>
                  <a:cubicBezTo>
                    <a:pt x="1803" y="5385"/>
                    <a:pt x="1440" y="9569"/>
                    <a:pt x="467" y="13643"/>
                  </a:cubicBezTo>
                  <a:cubicBezTo>
                    <a:pt x="200" y="14577"/>
                    <a:pt x="33" y="15545"/>
                    <a:pt x="0" y="16512"/>
                  </a:cubicBezTo>
                  <a:cubicBezTo>
                    <a:pt x="67" y="17546"/>
                    <a:pt x="567" y="18547"/>
                    <a:pt x="1401" y="19214"/>
                  </a:cubicBezTo>
                  <a:cubicBezTo>
                    <a:pt x="2102" y="17613"/>
                    <a:pt x="2102" y="16078"/>
                    <a:pt x="2402" y="14344"/>
                  </a:cubicBezTo>
                  <a:cubicBezTo>
                    <a:pt x="2669" y="12809"/>
                    <a:pt x="3102" y="9173"/>
                    <a:pt x="3102" y="9140"/>
                  </a:cubicBezTo>
                  <a:cubicBezTo>
                    <a:pt x="3163" y="6273"/>
                    <a:pt x="2540" y="3788"/>
                    <a:pt x="1532" y="1216"/>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3" name="Google Shape;2903;p56"/>
            <p:cNvSpPr/>
            <p:nvPr/>
          </p:nvSpPr>
          <p:spPr>
            <a:xfrm>
              <a:off x="3483500" y="1344750"/>
              <a:ext cx="393625" cy="264475"/>
            </a:xfrm>
            <a:custGeom>
              <a:avLst/>
              <a:gdLst/>
              <a:ahLst/>
              <a:cxnLst/>
              <a:rect l="l" t="t" r="r" b="b"/>
              <a:pathLst>
                <a:path w="15745" h="10579" extrusionOk="0">
                  <a:moveTo>
                    <a:pt x="0" y="0"/>
                  </a:moveTo>
                  <a:lnTo>
                    <a:pt x="0" y="0"/>
                  </a:lnTo>
                  <a:cubicBezTo>
                    <a:pt x="197" y="752"/>
                    <a:pt x="453" y="1484"/>
                    <a:pt x="765" y="2191"/>
                  </a:cubicBezTo>
                  <a:lnTo>
                    <a:pt x="765" y="2191"/>
                  </a:lnTo>
                  <a:cubicBezTo>
                    <a:pt x="541" y="1499"/>
                    <a:pt x="363" y="790"/>
                    <a:pt x="234" y="67"/>
                  </a:cubicBezTo>
                  <a:lnTo>
                    <a:pt x="0" y="0"/>
                  </a:lnTo>
                  <a:close/>
                  <a:moveTo>
                    <a:pt x="15229" y="40"/>
                  </a:moveTo>
                  <a:cubicBezTo>
                    <a:pt x="15157" y="40"/>
                    <a:pt x="15082" y="59"/>
                    <a:pt x="15011" y="100"/>
                  </a:cubicBezTo>
                  <a:lnTo>
                    <a:pt x="14944" y="133"/>
                  </a:lnTo>
                  <a:cubicBezTo>
                    <a:pt x="14877" y="234"/>
                    <a:pt x="14844" y="334"/>
                    <a:pt x="14811" y="434"/>
                  </a:cubicBezTo>
                  <a:cubicBezTo>
                    <a:pt x="14344" y="2468"/>
                    <a:pt x="14110" y="4270"/>
                    <a:pt x="13610" y="6305"/>
                  </a:cubicBezTo>
                  <a:cubicBezTo>
                    <a:pt x="13470" y="6445"/>
                    <a:pt x="13206" y="6502"/>
                    <a:pt x="12898" y="6502"/>
                  </a:cubicBezTo>
                  <a:cubicBezTo>
                    <a:pt x="12472" y="6502"/>
                    <a:pt x="11962" y="6393"/>
                    <a:pt x="11575" y="6238"/>
                  </a:cubicBezTo>
                  <a:cubicBezTo>
                    <a:pt x="10975" y="6004"/>
                    <a:pt x="10741" y="5537"/>
                    <a:pt x="10341" y="5037"/>
                  </a:cubicBezTo>
                  <a:cubicBezTo>
                    <a:pt x="9974" y="4537"/>
                    <a:pt x="10041" y="4603"/>
                    <a:pt x="9440" y="4370"/>
                  </a:cubicBezTo>
                  <a:cubicBezTo>
                    <a:pt x="9129" y="4233"/>
                    <a:pt x="8732" y="4168"/>
                    <a:pt x="8314" y="4168"/>
                  </a:cubicBezTo>
                  <a:cubicBezTo>
                    <a:pt x="7302" y="4168"/>
                    <a:pt x="6168" y="4552"/>
                    <a:pt x="5838" y="5237"/>
                  </a:cubicBezTo>
                  <a:cubicBezTo>
                    <a:pt x="5404" y="6204"/>
                    <a:pt x="5738" y="7472"/>
                    <a:pt x="6038" y="8439"/>
                  </a:cubicBezTo>
                  <a:cubicBezTo>
                    <a:pt x="3693" y="6902"/>
                    <a:pt x="1877" y="4713"/>
                    <a:pt x="765" y="2191"/>
                  </a:cubicBezTo>
                  <a:lnTo>
                    <a:pt x="765" y="2191"/>
                  </a:lnTo>
                  <a:cubicBezTo>
                    <a:pt x="1585" y="4722"/>
                    <a:pt x="3025" y="7020"/>
                    <a:pt x="4937" y="8906"/>
                  </a:cubicBezTo>
                  <a:cubicBezTo>
                    <a:pt x="5836" y="9773"/>
                    <a:pt x="6951" y="10578"/>
                    <a:pt x="8133" y="10578"/>
                  </a:cubicBezTo>
                  <a:cubicBezTo>
                    <a:pt x="8180" y="10578"/>
                    <a:pt x="8226" y="10577"/>
                    <a:pt x="8273" y="10574"/>
                  </a:cubicBezTo>
                  <a:cubicBezTo>
                    <a:pt x="7539" y="9073"/>
                    <a:pt x="7305" y="7339"/>
                    <a:pt x="7639" y="5671"/>
                  </a:cubicBezTo>
                  <a:lnTo>
                    <a:pt x="7639" y="5671"/>
                  </a:lnTo>
                  <a:cubicBezTo>
                    <a:pt x="8706" y="6405"/>
                    <a:pt x="9874" y="7038"/>
                    <a:pt x="11075" y="7539"/>
                  </a:cubicBezTo>
                  <a:cubicBezTo>
                    <a:pt x="11916" y="7889"/>
                    <a:pt x="12824" y="8076"/>
                    <a:pt x="13739" y="8076"/>
                  </a:cubicBezTo>
                  <a:cubicBezTo>
                    <a:pt x="14130" y="8076"/>
                    <a:pt x="14522" y="8042"/>
                    <a:pt x="14911" y="7972"/>
                  </a:cubicBezTo>
                  <a:lnTo>
                    <a:pt x="15678" y="1067"/>
                  </a:lnTo>
                  <a:cubicBezTo>
                    <a:pt x="15745" y="801"/>
                    <a:pt x="15711" y="534"/>
                    <a:pt x="15611" y="300"/>
                  </a:cubicBezTo>
                  <a:cubicBezTo>
                    <a:pt x="15542" y="138"/>
                    <a:pt x="15392" y="40"/>
                    <a:pt x="15229" y="4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4" name="Google Shape;2904;p56"/>
            <p:cNvSpPr/>
            <p:nvPr/>
          </p:nvSpPr>
          <p:spPr>
            <a:xfrm>
              <a:off x="4036375" y="1590750"/>
              <a:ext cx="85925" cy="230175"/>
            </a:xfrm>
            <a:custGeom>
              <a:avLst/>
              <a:gdLst/>
              <a:ahLst/>
              <a:cxnLst/>
              <a:rect l="l" t="t" r="r" b="b"/>
              <a:pathLst>
                <a:path w="3437" h="9207" extrusionOk="0">
                  <a:moveTo>
                    <a:pt x="835" y="0"/>
                  </a:moveTo>
                  <a:cubicBezTo>
                    <a:pt x="834" y="3"/>
                    <a:pt x="834" y="6"/>
                    <a:pt x="834" y="11"/>
                  </a:cubicBezTo>
                  <a:lnTo>
                    <a:pt x="834" y="11"/>
                  </a:lnTo>
                  <a:lnTo>
                    <a:pt x="835" y="0"/>
                  </a:lnTo>
                  <a:close/>
                  <a:moveTo>
                    <a:pt x="834" y="11"/>
                  </a:moveTo>
                  <a:lnTo>
                    <a:pt x="1" y="7239"/>
                  </a:lnTo>
                  <a:lnTo>
                    <a:pt x="3437" y="9207"/>
                  </a:lnTo>
                  <a:cubicBezTo>
                    <a:pt x="3437" y="9207"/>
                    <a:pt x="836" y="396"/>
                    <a:pt x="834" y="1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5" name="Google Shape;2905;p56"/>
            <p:cNvSpPr/>
            <p:nvPr/>
          </p:nvSpPr>
          <p:spPr>
            <a:xfrm>
              <a:off x="3517675" y="747600"/>
              <a:ext cx="374475" cy="704750"/>
            </a:xfrm>
            <a:custGeom>
              <a:avLst/>
              <a:gdLst/>
              <a:ahLst/>
              <a:cxnLst/>
              <a:rect l="l" t="t" r="r" b="b"/>
              <a:pathLst>
                <a:path w="14979" h="28190" extrusionOk="0">
                  <a:moveTo>
                    <a:pt x="7456" y="0"/>
                  </a:moveTo>
                  <a:cubicBezTo>
                    <a:pt x="3435" y="0"/>
                    <a:pt x="99" y="3232"/>
                    <a:pt x="1" y="7274"/>
                  </a:cubicBezTo>
                  <a:cubicBezTo>
                    <a:pt x="1" y="7374"/>
                    <a:pt x="1" y="7441"/>
                    <a:pt x="1" y="7508"/>
                  </a:cubicBezTo>
                  <a:lnTo>
                    <a:pt x="1" y="21918"/>
                  </a:lnTo>
                  <a:cubicBezTo>
                    <a:pt x="1" y="22719"/>
                    <a:pt x="301" y="23519"/>
                    <a:pt x="835" y="24153"/>
                  </a:cubicBezTo>
                  <a:cubicBezTo>
                    <a:pt x="1635" y="25120"/>
                    <a:pt x="2636" y="25921"/>
                    <a:pt x="3737" y="26555"/>
                  </a:cubicBezTo>
                  <a:lnTo>
                    <a:pt x="6639" y="28189"/>
                  </a:lnTo>
                  <a:lnTo>
                    <a:pt x="9041" y="26021"/>
                  </a:lnTo>
                  <a:cubicBezTo>
                    <a:pt x="9741" y="25387"/>
                    <a:pt x="10175" y="24520"/>
                    <a:pt x="10208" y="23586"/>
                  </a:cubicBezTo>
                  <a:cubicBezTo>
                    <a:pt x="10241" y="22518"/>
                    <a:pt x="10241" y="21484"/>
                    <a:pt x="10241" y="21484"/>
                  </a:cubicBezTo>
                  <a:cubicBezTo>
                    <a:pt x="10241" y="21484"/>
                    <a:pt x="14311" y="21184"/>
                    <a:pt x="14711" y="17181"/>
                  </a:cubicBezTo>
                  <a:cubicBezTo>
                    <a:pt x="14878" y="15280"/>
                    <a:pt x="14945" y="11410"/>
                    <a:pt x="14945" y="7841"/>
                  </a:cubicBezTo>
                  <a:cubicBezTo>
                    <a:pt x="14978" y="3738"/>
                    <a:pt x="11843" y="336"/>
                    <a:pt x="7740" y="2"/>
                  </a:cubicBezTo>
                  <a:lnTo>
                    <a:pt x="7640" y="2"/>
                  </a:lnTo>
                  <a:cubicBezTo>
                    <a:pt x="7578" y="1"/>
                    <a:pt x="7517" y="0"/>
                    <a:pt x="7456" y="0"/>
                  </a:cubicBezTo>
                  <a:close/>
                </a:path>
              </a:pathLst>
            </a:custGeom>
            <a:solidFill>
              <a:srgbClr val="FBCEA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6" name="Google Shape;2906;p56"/>
            <p:cNvSpPr/>
            <p:nvPr/>
          </p:nvSpPr>
          <p:spPr>
            <a:xfrm>
              <a:off x="3646100" y="1234650"/>
              <a:ext cx="126800" cy="75100"/>
            </a:xfrm>
            <a:custGeom>
              <a:avLst/>
              <a:gdLst/>
              <a:ahLst/>
              <a:cxnLst/>
              <a:rect l="l" t="t" r="r" b="b"/>
              <a:pathLst>
                <a:path w="5072" h="3004" extrusionOk="0">
                  <a:moveTo>
                    <a:pt x="1" y="1"/>
                  </a:moveTo>
                  <a:cubicBezTo>
                    <a:pt x="1" y="1"/>
                    <a:pt x="1024" y="3003"/>
                    <a:pt x="5005" y="3003"/>
                  </a:cubicBezTo>
                  <a:cubicBezTo>
                    <a:pt x="5027" y="3003"/>
                    <a:pt x="5049" y="3003"/>
                    <a:pt x="5071" y="3003"/>
                  </a:cubicBezTo>
                  <a:lnTo>
                    <a:pt x="5071" y="1969"/>
                  </a:lnTo>
                  <a:cubicBezTo>
                    <a:pt x="3236" y="1802"/>
                    <a:pt x="1469" y="1135"/>
                    <a:pt x="1" y="1"/>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7" name="Google Shape;2907;p56"/>
            <p:cNvSpPr/>
            <p:nvPr/>
          </p:nvSpPr>
          <p:spPr>
            <a:xfrm>
              <a:off x="3832075" y="993650"/>
              <a:ext cx="29200" cy="27550"/>
            </a:xfrm>
            <a:custGeom>
              <a:avLst/>
              <a:gdLst/>
              <a:ahLst/>
              <a:cxnLst/>
              <a:rect l="l" t="t" r="r" b="b"/>
              <a:pathLst>
                <a:path w="1168" h="1102" extrusionOk="0">
                  <a:moveTo>
                    <a:pt x="601" y="1"/>
                  </a:moveTo>
                  <a:cubicBezTo>
                    <a:pt x="301" y="1"/>
                    <a:pt x="34" y="234"/>
                    <a:pt x="0" y="534"/>
                  </a:cubicBezTo>
                  <a:cubicBezTo>
                    <a:pt x="0" y="835"/>
                    <a:pt x="234" y="1101"/>
                    <a:pt x="568" y="1101"/>
                  </a:cubicBezTo>
                  <a:cubicBezTo>
                    <a:pt x="868" y="1101"/>
                    <a:pt x="1135" y="868"/>
                    <a:pt x="1168" y="568"/>
                  </a:cubicBezTo>
                  <a:cubicBezTo>
                    <a:pt x="1168" y="234"/>
                    <a:pt x="901" y="1"/>
                    <a:pt x="601"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8" name="Google Shape;2908;p56"/>
            <p:cNvSpPr/>
            <p:nvPr/>
          </p:nvSpPr>
          <p:spPr>
            <a:xfrm>
              <a:off x="3807050" y="965925"/>
              <a:ext cx="59250" cy="17950"/>
            </a:xfrm>
            <a:custGeom>
              <a:avLst/>
              <a:gdLst/>
              <a:ahLst/>
              <a:cxnLst/>
              <a:rect l="l" t="t" r="r" b="b"/>
              <a:pathLst>
                <a:path w="2370" h="718" extrusionOk="0">
                  <a:moveTo>
                    <a:pt x="1102" y="1"/>
                  </a:moveTo>
                  <a:cubicBezTo>
                    <a:pt x="825" y="1"/>
                    <a:pt x="557" y="70"/>
                    <a:pt x="334" y="209"/>
                  </a:cubicBezTo>
                  <a:cubicBezTo>
                    <a:pt x="101" y="342"/>
                    <a:pt x="1" y="442"/>
                    <a:pt x="67" y="509"/>
                  </a:cubicBezTo>
                  <a:cubicBezTo>
                    <a:pt x="77" y="524"/>
                    <a:pt x="95" y="530"/>
                    <a:pt x="121" y="530"/>
                  </a:cubicBezTo>
                  <a:cubicBezTo>
                    <a:pt x="255" y="530"/>
                    <a:pt x="597" y="366"/>
                    <a:pt x="1047" y="366"/>
                  </a:cubicBezTo>
                  <a:cubicBezTo>
                    <a:pt x="1108" y="366"/>
                    <a:pt x="1170" y="369"/>
                    <a:pt x="1235" y="376"/>
                  </a:cubicBezTo>
                  <a:cubicBezTo>
                    <a:pt x="1786" y="406"/>
                    <a:pt x="2168" y="717"/>
                    <a:pt x="2305" y="717"/>
                  </a:cubicBezTo>
                  <a:cubicBezTo>
                    <a:pt x="2317" y="717"/>
                    <a:pt x="2327" y="715"/>
                    <a:pt x="2336" y="709"/>
                  </a:cubicBezTo>
                  <a:cubicBezTo>
                    <a:pt x="2369" y="676"/>
                    <a:pt x="2302" y="543"/>
                    <a:pt x="2136" y="376"/>
                  </a:cubicBezTo>
                  <a:cubicBezTo>
                    <a:pt x="1869" y="176"/>
                    <a:pt x="1569" y="42"/>
                    <a:pt x="1268" y="9"/>
                  </a:cubicBezTo>
                  <a:cubicBezTo>
                    <a:pt x="1213" y="3"/>
                    <a:pt x="1157" y="1"/>
                    <a:pt x="1102"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9" name="Google Shape;2909;p56"/>
            <p:cNvSpPr/>
            <p:nvPr/>
          </p:nvSpPr>
          <p:spPr>
            <a:xfrm>
              <a:off x="3686125" y="986150"/>
              <a:ext cx="29225" cy="27550"/>
            </a:xfrm>
            <a:custGeom>
              <a:avLst/>
              <a:gdLst/>
              <a:ahLst/>
              <a:cxnLst/>
              <a:rect l="l" t="t" r="r" b="b"/>
              <a:pathLst>
                <a:path w="1169" h="1102" extrusionOk="0">
                  <a:moveTo>
                    <a:pt x="635" y="0"/>
                  </a:moveTo>
                  <a:cubicBezTo>
                    <a:pt x="301" y="0"/>
                    <a:pt x="34" y="234"/>
                    <a:pt x="34" y="534"/>
                  </a:cubicBezTo>
                  <a:cubicBezTo>
                    <a:pt x="1" y="834"/>
                    <a:pt x="268" y="1101"/>
                    <a:pt x="568" y="1101"/>
                  </a:cubicBezTo>
                  <a:cubicBezTo>
                    <a:pt x="868" y="1101"/>
                    <a:pt x="1135" y="868"/>
                    <a:pt x="1168" y="567"/>
                  </a:cubicBezTo>
                  <a:cubicBezTo>
                    <a:pt x="1168" y="267"/>
                    <a:pt x="935" y="0"/>
                    <a:pt x="635"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0" name="Google Shape;2910;p56"/>
            <p:cNvSpPr/>
            <p:nvPr/>
          </p:nvSpPr>
          <p:spPr>
            <a:xfrm>
              <a:off x="3654450" y="955975"/>
              <a:ext cx="60075" cy="17900"/>
            </a:xfrm>
            <a:custGeom>
              <a:avLst/>
              <a:gdLst/>
              <a:ahLst/>
              <a:cxnLst/>
              <a:rect l="l" t="t" r="r" b="b"/>
              <a:pathLst>
                <a:path w="2403" h="716" extrusionOk="0">
                  <a:moveTo>
                    <a:pt x="1140" y="0"/>
                  </a:moveTo>
                  <a:cubicBezTo>
                    <a:pt x="857" y="0"/>
                    <a:pt x="595" y="95"/>
                    <a:pt x="334" y="240"/>
                  </a:cubicBezTo>
                  <a:cubicBezTo>
                    <a:pt x="134" y="373"/>
                    <a:pt x="0" y="440"/>
                    <a:pt x="67" y="507"/>
                  </a:cubicBezTo>
                  <a:cubicBezTo>
                    <a:pt x="78" y="523"/>
                    <a:pt x="99" y="530"/>
                    <a:pt x="129" y="530"/>
                  </a:cubicBezTo>
                  <a:cubicBezTo>
                    <a:pt x="276" y="530"/>
                    <a:pt x="644" y="371"/>
                    <a:pt x="1123" y="371"/>
                  </a:cubicBezTo>
                  <a:cubicBezTo>
                    <a:pt x="1160" y="371"/>
                    <a:pt x="1197" y="372"/>
                    <a:pt x="1235" y="373"/>
                  </a:cubicBezTo>
                  <a:cubicBezTo>
                    <a:pt x="1781" y="434"/>
                    <a:pt x="2189" y="716"/>
                    <a:pt x="2309" y="716"/>
                  </a:cubicBezTo>
                  <a:cubicBezTo>
                    <a:pt x="2320" y="716"/>
                    <a:pt x="2329" y="713"/>
                    <a:pt x="2335" y="707"/>
                  </a:cubicBezTo>
                  <a:cubicBezTo>
                    <a:pt x="2402" y="674"/>
                    <a:pt x="2335" y="540"/>
                    <a:pt x="2135" y="373"/>
                  </a:cubicBezTo>
                  <a:cubicBezTo>
                    <a:pt x="1902" y="173"/>
                    <a:pt x="1602" y="40"/>
                    <a:pt x="1268" y="7"/>
                  </a:cubicBezTo>
                  <a:cubicBezTo>
                    <a:pt x="1225" y="2"/>
                    <a:pt x="1182" y="0"/>
                    <a:pt x="1140"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1" name="Google Shape;2911;p56"/>
            <p:cNvSpPr/>
            <p:nvPr/>
          </p:nvSpPr>
          <p:spPr>
            <a:xfrm>
              <a:off x="3759525" y="963625"/>
              <a:ext cx="40875" cy="130950"/>
            </a:xfrm>
            <a:custGeom>
              <a:avLst/>
              <a:gdLst/>
              <a:ahLst/>
              <a:cxnLst/>
              <a:rect l="l" t="t" r="r" b="b"/>
              <a:pathLst>
                <a:path w="1635" h="5238" extrusionOk="0">
                  <a:moveTo>
                    <a:pt x="167" y="1"/>
                  </a:moveTo>
                  <a:lnTo>
                    <a:pt x="167" y="1"/>
                  </a:lnTo>
                  <a:cubicBezTo>
                    <a:pt x="334" y="1102"/>
                    <a:pt x="601" y="2169"/>
                    <a:pt x="934" y="3236"/>
                  </a:cubicBezTo>
                  <a:cubicBezTo>
                    <a:pt x="1068" y="3670"/>
                    <a:pt x="1201" y="4070"/>
                    <a:pt x="1301" y="4471"/>
                  </a:cubicBezTo>
                  <a:cubicBezTo>
                    <a:pt x="1368" y="4604"/>
                    <a:pt x="1401" y="4771"/>
                    <a:pt x="1368" y="4938"/>
                  </a:cubicBezTo>
                  <a:cubicBezTo>
                    <a:pt x="1335" y="5071"/>
                    <a:pt x="1168" y="5071"/>
                    <a:pt x="1034" y="5071"/>
                  </a:cubicBezTo>
                  <a:cubicBezTo>
                    <a:pt x="668" y="5071"/>
                    <a:pt x="334" y="5104"/>
                    <a:pt x="0" y="5171"/>
                  </a:cubicBezTo>
                  <a:cubicBezTo>
                    <a:pt x="334" y="5238"/>
                    <a:pt x="668" y="5238"/>
                    <a:pt x="1034" y="5238"/>
                  </a:cubicBezTo>
                  <a:lnTo>
                    <a:pt x="1301" y="5238"/>
                  </a:lnTo>
                  <a:cubicBezTo>
                    <a:pt x="1401" y="5205"/>
                    <a:pt x="1501" y="5138"/>
                    <a:pt x="1568" y="5038"/>
                  </a:cubicBezTo>
                  <a:cubicBezTo>
                    <a:pt x="1635" y="4804"/>
                    <a:pt x="1635" y="4604"/>
                    <a:pt x="1535" y="4404"/>
                  </a:cubicBezTo>
                  <a:cubicBezTo>
                    <a:pt x="1435" y="3970"/>
                    <a:pt x="1301" y="3570"/>
                    <a:pt x="1201" y="3136"/>
                  </a:cubicBezTo>
                  <a:cubicBezTo>
                    <a:pt x="934" y="2069"/>
                    <a:pt x="567" y="1035"/>
                    <a:pt x="167"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2" name="Google Shape;2912;p56"/>
            <p:cNvSpPr/>
            <p:nvPr/>
          </p:nvSpPr>
          <p:spPr>
            <a:xfrm>
              <a:off x="3710325" y="1099575"/>
              <a:ext cx="49225" cy="47850"/>
            </a:xfrm>
            <a:custGeom>
              <a:avLst/>
              <a:gdLst/>
              <a:ahLst/>
              <a:cxnLst/>
              <a:rect l="l" t="t" r="r" b="b"/>
              <a:pathLst>
                <a:path w="1969" h="1914" extrusionOk="0">
                  <a:moveTo>
                    <a:pt x="134" y="0"/>
                  </a:moveTo>
                  <a:cubicBezTo>
                    <a:pt x="67" y="0"/>
                    <a:pt x="0" y="167"/>
                    <a:pt x="0" y="434"/>
                  </a:cubicBezTo>
                  <a:cubicBezTo>
                    <a:pt x="0" y="834"/>
                    <a:pt x="167" y="1201"/>
                    <a:pt x="434" y="1434"/>
                  </a:cubicBezTo>
                  <a:cubicBezTo>
                    <a:pt x="701" y="1735"/>
                    <a:pt x="1101" y="1901"/>
                    <a:pt x="1468" y="1901"/>
                  </a:cubicBezTo>
                  <a:cubicBezTo>
                    <a:pt x="1551" y="1910"/>
                    <a:pt x="1624" y="1914"/>
                    <a:pt x="1687" y="1914"/>
                  </a:cubicBezTo>
                  <a:cubicBezTo>
                    <a:pt x="1875" y="1914"/>
                    <a:pt x="1968" y="1876"/>
                    <a:pt x="1968" y="1801"/>
                  </a:cubicBezTo>
                  <a:cubicBezTo>
                    <a:pt x="1968" y="1735"/>
                    <a:pt x="1235" y="1735"/>
                    <a:pt x="701" y="1201"/>
                  </a:cubicBezTo>
                  <a:cubicBezTo>
                    <a:pt x="167" y="701"/>
                    <a:pt x="234" y="0"/>
                    <a:pt x="134"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3" name="Google Shape;2913;p56"/>
            <p:cNvSpPr/>
            <p:nvPr/>
          </p:nvSpPr>
          <p:spPr>
            <a:xfrm>
              <a:off x="3650275" y="898975"/>
              <a:ext cx="73425" cy="18375"/>
            </a:xfrm>
            <a:custGeom>
              <a:avLst/>
              <a:gdLst/>
              <a:ahLst/>
              <a:cxnLst/>
              <a:rect l="l" t="t" r="r" b="b"/>
              <a:pathLst>
                <a:path w="2937" h="735" extrusionOk="0">
                  <a:moveTo>
                    <a:pt x="1495" y="1"/>
                  </a:moveTo>
                  <a:cubicBezTo>
                    <a:pt x="1105" y="1"/>
                    <a:pt x="718" y="92"/>
                    <a:pt x="368" y="285"/>
                  </a:cubicBezTo>
                  <a:cubicBezTo>
                    <a:pt x="134" y="419"/>
                    <a:pt x="1" y="585"/>
                    <a:pt x="34" y="652"/>
                  </a:cubicBezTo>
                  <a:cubicBezTo>
                    <a:pt x="71" y="713"/>
                    <a:pt x="175" y="734"/>
                    <a:pt x="330" y="734"/>
                  </a:cubicBezTo>
                  <a:cubicBezTo>
                    <a:pt x="594" y="734"/>
                    <a:pt x="1005" y="673"/>
                    <a:pt x="1468" y="652"/>
                  </a:cubicBezTo>
                  <a:cubicBezTo>
                    <a:pt x="1557" y="648"/>
                    <a:pt x="1643" y="646"/>
                    <a:pt x="1727" y="646"/>
                  </a:cubicBezTo>
                  <a:cubicBezTo>
                    <a:pt x="2056" y="646"/>
                    <a:pt x="2345" y="671"/>
                    <a:pt x="2551" y="671"/>
                  </a:cubicBezTo>
                  <a:cubicBezTo>
                    <a:pt x="2727" y="671"/>
                    <a:pt x="2842" y="653"/>
                    <a:pt x="2869" y="585"/>
                  </a:cubicBezTo>
                  <a:cubicBezTo>
                    <a:pt x="2936" y="519"/>
                    <a:pt x="2803" y="385"/>
                    <a:pt x="2536" y="218"/>
                  </a:cubicBezTo>
                  <a:cubicBezTo>
                    <a:pt x="2203" y="76"/>
                    <a:pt x="1848" y="1"/>
                    <a:pt x="1495"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4" name="Google Shape;2914;p56"/>
            <p:cNvSpPr/>
            <p:nvPr/>
          </p:nvSpPr>
          <p:spPr>
            <a:xfrm>
              <a:off x="3808725" y="920425"/>
              <a:ext cx="55900" cy="19350"/>
            </a:xfrm>
            <a:custGeom>
              <a:avLst/>
              <a:gdLst/>
              <a:ahLst/>
              <a:cxnLst/>
              <a:rect l="l" t="t" r="r" b="b"/>
              <a:pathLst>
                <a:path w="2236" h="774" extrusionOk="0">
                  <a:moveTo>
                    <a:pt x="1017" y="1"/>
                  </a:moveTo>
                  <a:cubicBezTo>
                    <a:pt x="782" y="1"/>
                    <a:pt x="548" y="54"/>
                    <a:pt x="334" y="161"/>
                  </a:cubicBezTo>
                  <a:cubicBezTo>
                    <a:pt x="134" y="261"/>
                    <a:pt x="0" y="361"/>
                    <a:pt x="101" y="495"/>
                  </a:cubicBezTo>
                  <a:cubicBezTo>
                    <a:pt x="167" y="628"/>
                    <a:pt x="634" y="561"/>
                    <a:pt x="1135" y="628"/>
                  </a:cubicBezTo>
                  <a:cubicBezTo>
                    <a:pt x="1512" y="653"/>
                    <a:pt x="1852" y="773"/>
                    <a:pt x="2039" y="773"/>
                  </a:cubicBezTo>
                  <a:cubicBezTo>
                    <a:pt x="2100" y="773"/>
                    <a:pt x="2144" y="761"/>
                    <a:pt x="2169" y="728"/>
                  </a:cubicBezTo>
                  <a:cubicBezTo>
                    <a:pt x="2235" y="661"/>
                    <a:pt x="2169" y="495"/>
                    <a:pt x="2002" y="361"/>
                  </a:cubicBezTo>
                  <a:cubicBezTo>
                    <a:pt x="1722" y="121"/>
                    <a:pt x="1369" y="1"/>
                    <a:pt x="1017"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5" name="Google Shape;2915;p56"/>
            <p:cNvSpPr/>
            <p:nvPr/>
          </p:nvSpPr>
          <p:spPr>
            <a:xfrm>
              <a:off x="3497675" y="767375"/>
              <a:ext cx="138450" cy="260575"/>
            </a:xfrm>
            <a:custGeom>
              <a:avLst/>
              <a:gdLst/>
              <a:ahLst/>
              <a:cxnLst/>
              <a:rect l="l" t="t" r="r" b="b"/>
              <a:pathLst>
                <a:path w="5538" h="10423" extrusionOk="0">
                  <a:moveTo>
                    <a:pt x="2929" y="1"/>
                  </a:moveTo>
                  <a:cubicBezTo>
                    <a:pt x="2420" y="1"/>
                    <a:pt x="1892" y="290"/>
                    <a:pt x="1435" y="579"/>
                  </a:cubicBezTo>
                  <a:cubicBezTo>
                    <a:pt x="767" y="979"/>
                    <a:pt x="300" y="1680"/>
                    <a:pt x="267" y="2480"/>
                  </a:cubicBezTo>
                  <a:cubicBezTo>
                    <a:pt x="0" y="5349"/>
                    <a:pt x="567" y="6450"/>
                    <a:pt x="567" y="9218"/>
                  </a:cubicBezTo>
                  <a:cubicBezTo>
                    <a:pt x="534" y="9419"/>
                    <a:pt x="567" y="9585"/>
                    <a:pt x="667" y="9752"/>
                  </a:cubicBezTo>
                  <a:cubicBezTo>
                    <a:pt x="939" y="10187"/>
                    <a:pt x="1411" y="10423"/>
                    <a:pt x="1901" y="10423"/>
                  </a:cubicBezTo>
                  <a:cubicBezTo>
                    <a:pt x="2012" y="10423"/>
                    <a:pt x="2124" y="10411"/>
                    <a:pt x="2235" y="10386"/>
                  </a:cubicBezTo>
                  <a:cubicBezTo>
                    <a:pt x="3369" y="10152"/>
                    <a:pt x="3303" y="9285"/>
                    <a:pt x="3569" y="8151"/>
                  </a:cubicBezTo>
                  <a:cubicBezTo>
                    <a:pt x="3836" y="7017"/>
                    <a:pt x="3903" y="5849"/>
                    <a:pt x="4170" y="4715"/>
                  </a:cubicBezTo>
                  <a:lnTo>
                    <a:pt x="4170" y="4648"/>
                  </a:lnTo>
                  <a:cubicBezTo>
                    <a:pt x="4337" y="3815"/>
                    <a:pt x="4804" y="3114"/>
                    <a:pt x="5504" y="2680"/>
                  </a:cubicBezTo>
                  <a:lnTo>
                    <a:pt x="5538" y="2680"/>
                  </a:lnTo>
                  <a:lnTo>
                    <a:pt x="5404" y="2447"/>
                  </a:lnTo>
                  <a:cubicBezTo>
                    <a:pt x="4937" y="1846"/>
                    <a:pt x="4170" y="512"/>
                    <a:pt x="3503" y="145"/>
                  </a:cubicBezTo>
                  <a:cubicBezTo>
                    <a:pt x="3317" y="43"/>
                    <a:pt x="3125" y="1"/>
                    <a:pt x="2929"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6" name="Google Shape;2916;p56"/>
            <p:cNvSpPr/>
            <p:nvPr/>
          </p:nvSpPr>
          <p:spPr>
            <a:xfrm>
              <a:off x="3474425" y="978250"/>
              <a:ext cx="73300" cy="105800"/>
            </a:xfrm>
            <a:custGeom>
              <a:avLst/>
              <a:gdLst/>
              <a:ahLst/>
              <a:cxnLst/>
              <a:rect l="l" t="t" r="r" b="b"/>
              <a:pathLst>
                <a:path w="2932" h="4232" extrusionOk="0">
                  <a:moveTo>
                    <a:pt x="1824" y="0"/>
                  </a:moveTo>
                  <a:cubicBezTo>
                    <a:pt x="1069" y="0"/>
                    <a:pt x="191" y="347"/>
                    <a:pt x="96" y="1918"/>
                  </a:cubicBezTo>
                  <a:cubicBezTo>
                    <a:pt x="0" y="3889"/>
                    <a:pt x="1429" y="4232"/>
                    <a:pt x="2235" y="4232"/>
                  </a:cubicBezTo>
                  <a:cubicBezTo>
                    <a:pt x="2547" y="4232"/>
                    <a:pt x="2765" y="4180"/>
                    <a:pt x="2765" y="4152"/>
                  </a:cubicBezTo>
                  <a:cubicBezTo>
                    <a:pt x="2765" y="4086"/>
                    <a:pt x="2932" y="216"/>
                    <a:pt x="2932" y="216"/>
                  </a:cubicBezTo>
                  <a:cubicBezTo>
                    <a:pt x="2903" y="202"/>
                    <a:pt x="2399" y="0"/>
                    <a:pt x="1824" y="0"/>
                  </a:cubicBezTo>
                  <a:close/>
                </a:path>
              </a:pathLst>
            </a:custGeom>
            <a:solidFill>
              <a:srgbClr val="FFBE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7" name="Google Shape;2917;p56"/>
            <p:cNvSpPr/>
            <p:nvPr/>
          </p:nvSpPr>
          <p:spPr>
            <a:xfrm>
              <a:off x="3493500" y="1000000"/>
              <a:ext cx="30875" cy="60900"/>
            </a:xfrm>
            <a:custGeom>
              <a:avLst/>
              <a:gdLst/>
              <a:ahLst/>
              <a:cxnLst/>
              <a:rect l="l" t="t" r="r" b="b"/>
              <a:pathLst>
                <a:path w="1235" h="2436" extrusionOk="0">
                  <a:moveTo>
                    <a:pt x="847" y="0"/>
                  </a:moveTo>
                  <a:cubicBezTo>
                    <a:pt x="821" y="0"/>
                    <a:pt x="794" y="5"/>
                    <a:pt x="768" y="13"/>
                  </a:cubicBezTo>
                  <a:cubicBezTo>
                    <a:pt x="534" y="47"/>
                    <a:pt x="334" y="214"/>
                    <a:pt x="234" y="414"/>
                  </a:cubicBezTo>
                  <a:cubicBezTo>
                    <a:pt x="101" y="647"/>
                    <a:pt x="34" y="914"/>
                    <a:pt x="34" y="1181"/>
                  </a:cubicBezTo>
                  <a:cubicBezTo>
                    <a:pt x="0" y="1681"/>
                    <a:pt x="234" y="2148"/>
                    <a:pt x="668" y="2415"/>
                  </a:cubicBezTo>
                  <a:cubicBezTo>
                    <a:pt x="729" y="2427"/>
                    <a:pt x="790" y="2435"/>
                    <a:pt x="849" y="2435"/>
                  </a:cubicBezTo>
                  <a:cubicBezTo>
                    <a:pt x="952" y="2435"/>
                    <a:pt x="1050" y="2412"/>
                    <a:pt x="1135" y="2348"/>
                  </a:cubicBezTo>
                  <a:cubicBezTo>
                    <a:pt x="1201" y="2282"/>
                    <a:pt x="1235" y="2215"/>
                    <a:pt x="1235" y="2215"/>
                  </a:cubicBezTo>
                  <a:cubicBezTo>
                    <a:pt x="1168" y="2215"/>
                    <a:pt x="1135" y="2248"/>
                    <a:pt x="1101" y="2282"/>
                  </a:cubicBezTo>
                  <a:cubicBezTo>
                    <a:pt x="1035" y="2298"/>
                    <a:pt x="968" y="2307"/>
                    <a:pt x="905" y="2307"/>
                  </a:cubicBezTo>
                  <a:cubicBezTo>
                    <a:pt x="843" y="2307"/>
                    <a:pt x="784" y="2298"/>
                    <a:pt x="734" y="2282"/>
                  </a:cubicBezTo>
                  <a:cubicBezTo>
                    <a:pt x="367" y="2015"/>
                    <a:pt x="167" y="1581"/>
                    <a:pt x="234" y="1181"/>
                  </a:cubicBezTo>
                  <a:cubicBezTo>
                    <a:pt x="234" y="947"/>
                    <a:pt x="301" y="714"/>
                    <a:pt x="401" y="480"/>
                  </a:cubicBezTo>
                  <a:cubicBezTo>
                    <a:pt x="467" y="314"/>
                    <a:pt x="601" y="180"/>
                    <a:pt x="768" y="147"/>
                  </a:cubicBezTo>
                  <a:cubicBezTo>
                    <a:pt x="791" y="141"/>
                    <a:pt x="814" y="138"/>
                    <a:pt x="835" y="138"/>
                  </a:cubicBezTo>
                  <a:cubicBezTo>
                    <a:pt x="936" y="138"/>
                    <a:pt x="1013" y="198"/>
                    <a:pt x="1068" y="280"/>
                  </a:cubicBezTo>
                  <a:cubicBezTo>
                    <a:pt x="1101" y="347"/>
                    <a:pt x="1068" y="414"/>
                    <a:pt x="1068" y="414"/>
                  </a:cubicBezTo>
                  <a:cubicBezTo>
                    <a:pt x="1101" y="414"/>
                    <a:pt x="1135" y="380"/>
                    <a:pt x="1135" y="280"/>
                  </a:cubicBezTo>
                  <a:cubicBezTo>
                    <a:pt x="1101" y="214"/>
                    <a:pt x="1068" y="147"/>
                    <a:pt x="1035" y="80"/>
                  </a:cubicBezTo>
                  <a:cubicBezTo>
                    <a:pt x="986" y="31"/>
                    <a:pt x="919" y="0"/>
                    <a:pt x="847" y="0"/>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8" name="Google Shape;2918;p56"/>
            <p:cNvSpPr/>
            <p:nvPr/>
          </p:nvSpPr>
          <p:spPr>
            <a:xfrm>
              <a:off x="3566875" y="707375"/>
              <a:ext cx="410150" cy="207750"/>
            </a:xfrm>
            <a:custGeom>
              <a:avLst/>
              <a:gdLst/>
              <a:ahLst/>
              <a:cxnLst/>
              <a:rect l="l" t="t" r="r" b="b"/>
              <a:pathLst>
                <a:path w="16406" h="8310" extrusionOk="0">
                  <a:moveTo>
                    <a:pt x="4057" y="0"/>
                  </a:moveTo>
                  <a:cubicBezTo>
                    <a:pt x="3822" y="0"/>
                    <a:pt x="3592" y="24"/>
                    <a:pt x="3370" y="77"/>
                  </a:cubicBezTo>
                  <a:cubicBezTo>
                    <a:pt x="1969" y="377"/>
                    <a:pt x="1" y="1811"/>
                    <a:pt x="601" y="2979"/>
                  </a:cubicBezTo>
                  <a:cubicBezTo>
                    <a:pt x="468" y="3479"/>
                    <a:pt x="401" y="4013"/>
                    <a:pt x="435" y="4547"/>
                  </a:cubicBezTo>
                  <a:cubicBezTo>
                    <a:pt x="435" y="5047"/>
                    <a:pt x="735" y="5547"/>
                    <a:pt x="1168" y="5848"/>
                  </a:cubicBezTo>
                  <a:cubicBezTo>
                    <a:pt x="1223" y="5879"/>
                    <a:pt x="1280" y="5892"/>
                    <a:pt x="1340" y="5892"/>
                  </a:cubicBezTo>
                  <a:cubicBezTo>
                    <a:pt x="1801" y="5892"/>
                    <a:pt x="2440" y="5087"/>
                    <a:pt x="3237" y="4880"/>
                  </a:cubicBezTo>
                  <a:cubicBezTo>
                    <a:pt x="3411" y="4832"/>
                    <a:pt x="3601" y="4810"/>
                    <a:pt x="3801" y="4810"/>
                  </a:cubicBezTo>
                  <a:cubicBezTo>
                    <a:pt x="4974" y="4810"/>
                    <a:pt x="6504" y="5558"/>
                    <a:pt x="7473" y="6014"/>
                  </a:cubicBezTo>
                  <a:cubicBezTo>
                    <a:pt x="8607" y="6548"/>
                    <a:pt x="9641" y="7249"/>
                    <a:pt x="10809" y="7749"/>
                  </a:cubicBezTo>
                  <a:cubicBezTo>
                    <a:pt x="11583" y="8081"/>
                    <a:pt x="12416" y="8310"/>
                    <a:pt x="13239" y="8310"/>
                  </a:cubicBezTo>
                  <a:cubicBezTo>
                    <a:pt x="13657" y="8310"/>
                    <a:pt x="14073" y="8251"/>
                    <a:pt x="14478" y="8116"/>
                  </a:cubicBezTo>
                  <a:cubicBezTo>
                    <a:pt x="14945" y="7982"/>
                    <a:pt x="15345" y="7616"/>
                    <a:pt x="15512" y="7149"/>
                  </a:cubicBezTo>
                  <a:cubicBezTo>
                    <a:pt x="15548" y="6877"/>
                    <a:pt x="15407" y="6595"/>
                    <a:pt x="15202" y="6437"/>
                  </a:cubicBezTo>
                  <a:lnTo>
                    <a:pt x="15202" y="6437"/>
                  </a:lnTo>
                  <a:cubicBezTo>
                    <a:pt x="15866" y="6345"/>
                    <a:pt x="16405" y="5740"/>
                    <a:pt x="16379" y="5014"/>
                  </a:cubicBezTo>
                  <a:cubicBezTo>
                    <a:pt x="16326" y="4269"/>
                    <a:pt x="15680" y="3737"/>
                    <a:pt x="14998" y="3737"/>
                  </a:cubicBezTo>
                  <a:cubicBezTo>
                    <a:pt x="14917" y="3737"/>
                    <a:pt x="14835" y="3745"/>
                    <a:pt x="14754" y="3760"/>
                  </a:cubicBezTo>
                  <a:lnTo>
                    <a:pt x="14754" y="3760"/>
                  </a:lnTo>
                  <a:cubicBezTo>
                    <a:pt x="15227" y="3547"/>
                    <a:pt x="15464" y="3029"/>
                    <a:pt x="15312" y="2512"/>
                  </a:cubicBezTo>
                  <a:cubicBezTo>
                    <a:pt x="15078" y="1945"/>
                    <a:pt x="14545" y="1511"/>
                    <a:pt x="13911" y="1478"/>
                  </a:cubicBezTo>
                  <a:cubicBezTo>
                    <a:pt x="13761" y="1461"/>
                    <a:pt x="13611" y="1453"/>
                    <a:pt x="13461" y="1453"/>
                  </a:cubicBezTo>
                  <a:cubicBezTo>
                    <a:pt x="13010" y="1453"/>
                    <a:pt x="12560" y="1528"/>
                    <a:pt x="12110" y="1678"/>
                  </a:cubicBezTo>
                  <a:cubicBezTo>
                    <a:pt x="11542" y="1845"/>
                    <a:pt x="10942" y="1945"/>
                    <a:pt x="10342" y="1978"/>
                  </a:cubicBezTo>
                  <a:cubicBezTo>
                    <a:pt x="9441" y="1978"/>
                    <a:pt x="8640" y="1478"/>
                    <a:pt x="7806" y="1144"/>
                  </a:cubicBezTo>
                  <a:cubicBezTo>
                    <a:pt x="6711" y="667"/>
                    <a:pt x="5309" y="0"/>
                    <a:pt x="4057"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9" name="Google Shape;2919;p56"/>
            <p:cNvSpPr/>
            <p:nvPr/>
          </p:nvSpPr>
          <p:spPr>
            <a:xfrm>
              <a:off x="3596075" y="726375"/>
              <a:ext cx="341100" cy="117775"/>
            </a:xfrm>
            <a:custGeom>
              <a:avLst/>
              <a:gdLst/>
              <a:ahLst/>
              <a:cxnLst/>
              <a:rect l="l" t="t" r="r" b="b"/>
              <a:pathLst>
                <a:path w="13644" h="4711" extrusionOk="0">
                  <a:moveTo>
                    <a:pt x="2802" y="1"/>
                  </a:moveTo>
                  <a:cubicBezTo>
                    <a:pt x="2069" y="1"/>
                    <a:pt x="1358" y="270"/>
                    <a:pt x="801" y="751"/>
                  </a:cubicBezTo>
                  <a:cubicBezTo>
                    <a:pt x="301" y="1218"/>
                    <a:pt x="34" y="1819"/>
                    <a:pt x="34" y="2486"/>
                  </a:cubicBezTo>
                  <a:cubicBezTo>
                    <a:pt x="0" y="2653"/>
                    <a:pt x="34" y="2819"/>
                    <a:pt x="100" y="2986"/>
                  </a:cubicBezTo>
                  <a:cubicBezTo>
                    <a:pt x="100" y="3053"/>
                    <a:pt x="134" y="3120"/>
                    <a:pt x="167" y="3153"/>
                  </a:cubicBezTo>
                  <a:cubicBezTo>
                    <a:pt x="134" y="2919"/>
                    <a:pt x="100" y="2719"/>
                    <a:pt x="100" y="2486"/>
                  </a:cubicBezTo>
                  <a:cubicBezTo>
                    <a:pt x="167" y="1852"/>
                    <a:pt x="467" y="1285"/>
                    <a:pt x="934" y="918"/>
                  </a:cubicBezTo>
                  <a:cubicBezTo>
                    <a:pt x="1460" y="468"/>
                    <a:pt x="2116" y="242"/>
                    <a:pt x="2778" y="242"/>
                  </a:cubicBezTo>
                  <a:cubicBezTo>
                    <a:pt x="2998" y="242"/>
                    <a:pt x="3219" y="268"/>
                    <a:pt x="3436" y="318"/>
                  </a:cubicBezTo>
                  <a:cubicBezTo>
                    <a:pt x="4537" y="584"/>
                    <a:pt x="5504" y="1151"/>
                    <a:pt x="6272" y="1985"/>
                  </a:cubicBezTo>
                  <a:cubicBezTo>
                    <a:pt x="7105" y="2819"/>
                    <a:pt x="7839" y="3753"/>
                    <a:pt x="8807" y="4287"/>
                  </a:cubicBezTo>
                  <a:cubicBezTo>
                    <a:pt x="9353" y="4573"/>
                    <a:pt x="9946" y="4710"/>
                    <a:pt x="10535" y="4710"/>
                  </a:cubicBezTo>
                  <a:cubicBezTo>
                    <a:pt x="11528" y="4710"/>
                    <a:pt x="12510" y="4319"/>
                    <a:pt x="13243" y="3587"/>
                  </a:cubicBezTo>
                  <a:cubicBezTo>
                    <a:pt x="13343" y="3453"/>
                    <a:pt x="13443" y="3320"/>
                    <a:pt x="13543" y="3186"/>
                  </a:cubicBezTo>
                  <a:cubicBezTo>
                    <a:pt x="13610" y="3120"/>
                    <a:pt x="13643" y="3053"/>
                    <a:pt x="13643" y="3053"/>
                  </a:cubicBezTo>
                  <a:lnTo>
                    <a:pt x="13643" y="3053"/>
                  </a:lnTo>
                  <a:cubicBezTo>
                    <a:pt x="13610" y="3053"/>
                    <a:pt x="13477" y="3253"/>
                    <a:pt x="13176" y="3520"/>
                  </a:cubicBezTo>
                  <a:cubicBezTo>
                    <a:pt x="12709" y="3953"/>
                    <a:pt x="12142" y="4254"/>
                    <a:pt x="11542" y="4387"/>
                  </a:cubicBezTo>
                  <a:cubicBezTo>
                    <a:pt x="11244" y="4467"/>
                    <a:pt x="10937" y="4508"/>
                    <a:pt x="10631" y="4508"/>
                  </a:cubicBezTo>
                  <a:cubicBezTo>
                    <a:pt x="10048" y="4508"/>
                    <a:pt x="9465" y="4360"/>
                    <a:pt x="8940" y="4054"/>
                  </a:cubicBezTo>
                  <a:cubicBezTo>
                    <a:pt x="8039" y="3587"/>
                    <a:pt x="7306" y="2686"/>
                    <a:pt x="6438" y="1819"/>
                  </a:cubicBezTo>
                  <a:cubicBezTo>
                    <a:pt x="5671" y="951"/>
                    <a:pt x="4637" y="351"/>
                    <a:pt x="3503" y="84"/>
                  </a:cubicBezTo>
                  <a:cubicBezTo>
                    <a:pt x="3270" y="28"/>
                    <a:pt x="3035" y="1"/>
                    <a:pt x="2802"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0" name="Google Shape;2920;p56"/>
            <p:cNvSpPr/>
            <p:nvPr/>
          </p:nvSpPr>
          <p:spPr>
            <a:xfrm>
              <a:off x="3517675" y="802575"/>
              <a:ext cx="77600" cy="176100"/>
            </a:xfrm>
            <a:custGeom>
              <a:avLst/>
              <a:gdLst/>
              <a:ahLst/>
              <a:cxnLst/>
              <a:rect l="l" t="t" r="r" b="b"/>
              <a:pathLst>
                <a:path w="3104" h="7044" extrusionOk="0">
                  <a:moveTo>
                    <a:pt x="2245" y="0"/>
                  </a:moveTo>
                  <a:cubicBezTo>
                    <a:pt x="2086" y="0"/>
                    <a:pt x="1924" y="25"/>
                    <a:pt x="1769" y="72"/>
                  </a:cubicBezTo>
                  <a:cubicBezTo>
                    <a:pt x="1268" y="172"/>
                    <a:pt x="835" y="472"/>
                    <a:pt x="535" y="905"/>
                  </a:cubicBezTo>
                  <a:cubicBezTo>
                    <a:pt x="168" y="1406"/>
                    <a:pt x="1" y="2040"/>
                    <a:pt x="1" y="2673"/>
                  </a:cubicBezTo>
                  <a:cubicBezTo>
                    <a:pt x="34" y="3274"/>
                    <a:pt x="168" y="3874"/>
                    <a:pt x="401" y="4441"/>
                  </a:cubicBezTo>
                  <a:cubicBezTo>
                    <a:pt x="601" y="4875"/>
                    <a:pt x="701" y="5342"/>
                    <a:pt x="768" y="5809"/>
                  </a:cubicBezTo>
                  <a:cubicBezTo>
                    <a:pt x="835" y="6243"/>
                    <a:pt x="735" y="6676"/>
                    <a:pt x="535" y="7043"/>
                  </a:cubicBezTo>
                  <a:cubicBezTo>
                    <a:pt x="635" y="6976"/>
                    <a:pt x="701" y="6876"/>
                    <a:pt x="768" y="6776"/>
                  </a:cubicBezTo>
                  <a:cubicBezTo>
                    <a:pt x="935" y="6476"/>
                    <a:pt x="1002" y="6143"/>
                    <a:pt x="1002" y="5809"/>
                  </a:cubicBezTo>
                  <a:cubicBezTo>
                    <a:pt x="1002" y="4908"/>
                    <a:pt x="301" y="3874"/>
                    <a:pt x="301" y="2673"/>
                  </a:cubicBezTo>
                  <a:cubicBezTo>
                    <a:pt x="268" y="2073"/>
                    <a:pt x="401" y="1539"/>
                    <a:pt x="735" y="1039"/>
                  </a:cubicBezTo>
                  <a:cubicBezTo>
                    <a:pt x="1002" y="672"/>
                    <a:pt x="1368" y="372"/>
                    <a:pt x="1835" y="238"/>
                  </a:cubicBezTo>
                  <a:cubicBezTo>
                    <a:pt x="1982" y="183"/>
                    <a:pt x="2150" y="158"/>
                    <a:pt x="2320" y="158"/>
                  </a:cubicBezTo>
                  <a:cubicBezTo>
                    <a:pt x="2459" y="158"/>
                    <a:pt x="2601" y="175"/>
                    <a:pt x="2736" y="205"/>
                  </a:cubicBezTo>
                  <a:cubicBezTo>
                    <a:pt x="2970" y="238"/>
                    <a:pt x="3070" y="305"/>
                    <a:pt x="3103" y="305"/>
                  </a:cubicBezTo>
                  <a:cubicBezTo>
                    <a:pt x="3103" y="272"/>
                    <a:pt x="3003" y="172"/>
                    <a:pt x="2769" y="105"/>
                  </a:cubicBezTo>
                  <a:cubicBezTo>
                    <a:pt x="2609" y="33"/>
                    <a:pt x="2429" y="0"/>
                    <a:pt x="2245" y="0"/>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1" name="Google Shape;2921;p56"/>
            <p:cNvSpPr/>
            <p:nvPr/>
          </p:nvSpPr>
          <p:spPr>
            <a:xfrm>
              <a:off x="2305975" y="2966725"/>
              <a:ext cx="3015525" cy="954500"/>
            </a:xfrm>
            <a:custGeom>
              <a:avLst/>
              <a:gdLst/>
              <a:ahLst/>
              <a:cxnLst/>
              <a:rect l="l" t="t" r="r" b="b"/>
              <a:pathLst>
                <a:path w="120621" h="38180" extrusionOk="0">
                  <a:moveTo>
                    <a:pt x="85629" y="1669"/>
                  </a:moveTo>
                  <a:lnTo>
                    <a:pt x="85903" y="1714"/>
                  </a:lnTo>
                  <a:lnTo>
                    <a:pt x="85903" y="1714"/>
                  </a:lnTo>
                  <a:cubicBezTo>
                    <a:pt x="85722" y="1684"/>
                    <a:pt x="85629" y="1669"/>
                    <a:pt x="85629" y="1669"/>
                  </a:cubicBezTo>
                  <a:close/>
                  <a:moveTo>
                    <a:pt x="85903" y="1714"/>
                  </a:moveTo>
                  <a:cubicBezTo>
                    <a:pt x="85997" y="1730"/>
                    <a:pt x="86115" y="1751"/>
                    <a:pt x="86257" y="1776"/>
                  </a:cubicBezTo>
                  <a:lnTo>
                    <a:pt x="86257" y="1776"/>
                  </a:lnTo>
                  <a:cubicBezTo>
                    <a:pt x="86247" y="1773"/>
                    <a:pt x="86238" y="1771"/>
                    <a:pt x="86229" y="1769"/>
                  </a:cubicBezTo>
                  <a:lnTo>
                    <a:pt x="85903" y="1714"/>
                  </a:lnTo>
                  <a:close/>
                  <a:moveTo>
                    <a:pt x="86257" y="1776"/>
                  </a:moveTo>
                  <a:lnTo>
                    <a:pt x="86257" y="1776"/>
                  </a:lnTo>
                  <a:cubicBezTo>
                    <a:pt x="86657" y="1873"/>
                    <a:pt x="87248" y="1972"/>
                    <a:pt x="88030" y="2102"/>
                  </a:cubicBezTo>
                  <a:cubicBezTo>
                    <a:pt x="87256" y="1954"/>
                    <a:pt x="86661" y="1846"/>
                    <a:pt x="86257" y="1776"/>
                  </a:cubicBezTo>
                  <a:close/>
                  <a:moveTo>
                    <a:pt x="57909" y="1"/>
                  </a:moveTo>
                  <a:cubicBezTo>
                    <a:pt x="56308" y="34"/>
                    <a:pt x="53939" y="68"/>
                    <a:pt x="50904" y="201"/>
                  </a:cubicBezTo>
                  <a:cubicBezTo>
                    <a:pt x="47868" y="334"/>
                    <a:pt x="44132" y="601"/>
                    <a:pt x="39863" y="1068"/>
                  </a:cubicBezTo>
                  <a:cubicBezTo>
                    <a:pt x="37694" y="1335"/>
                    <a:pt x="35426" y="1635"/>
                    <a:pt x="32991" y="2036"/>
                  </a:cubicBezTo>
                  <a:cubicBezTo>
                    <a:pt x="30589" y="2403"/>
                    <a:pt x="28021" y="2870"/>
                    <a:pt x="25386" y="3470"/>
                  </a:cubicBezTo>
                  <a:cubicBezTo>
                    <a:pt x="22717" y="4070"/>
                    <a:pt x="19948" y="4804"/>
                    <a:pt x="17146" y="5705"/>
                  </a:cubicBezTo>
                  <a:cubicBezTo>
                    <a:pt x="14178" y="6639"/>
                    <a:pt x="11309" y="7806"/>
                    <a:pt x="8574" y="9241"/>
                  </a:cubicBezTo>
                  <a:cubicBezTo>
                    <a:pt x="7139" y="9975"/>
                    <a:pt x="5738" y="10875"/>
                    <a:pt x="4471" y="11843"/>
                  </a:cubicBezTo>
                  <a:cubicBezTo>
                    <a:pt x="3103" y="12877"/>
                    <a:pt x="1936" y="14111"/>
                    <a:pt x="1068" y="15579"/>
                  </a:cubicBezTo>
                  <a:cubicBezTo>
                    <a:pt x="968" y="15745"/>
                    <a:pt x="835" y="15946"/>
                    <a:pt x="735" y="16146"/>
                  </a:cubicBezTo>
                  <a:lnTo>
                    <a:pt x="501" y="16746"/>
                  </a:lnTo>
                  <a:lnTo>
                    <a:pt x="368" y="17046"/>
                  </a:lnTo>
                  <a:cubicBezTo>
                    <a:pt x="334" y="17146"/>
                    <a:pt x="334" y="17246"/>
                    <a:pt x="301" y="17347"/>
                  </a:cubicBezTo>
                  <a:lnTo>
                    <a:pt x="134" y="17980"/>
                  </a:lnTo>
                  <a:cubicBezTo>
                    <a:pt x="1" y="18881"/>
                    <a:pt x="34" y="19748"/>
                    <a:pt x="268" y="20616"/>
                  </a:cubicBezTo>
                  <a:cubicBezTo>
                    <a:pt x="701" y="22350"/>
                    <a:pt x="1836" y="23818"/>
                    <a:pt x="3136" y="25085"/>
                  </a:cubicBezTo>
                  <a:cubicBezTo>
                    <a:pt x="5772" y="27554"/>
                    <a:pt x="9107" y="29288"/>
                    <a:pt x="12577" y="30723"/>
                  </a:cubicBezTo>
                  <a:cubicBezTo>
                    <a:pt x="16146" y="32157"/>
                    <a:pt x="19815" y="33325"/>
                    <a:pt x="23551" y="34192"/>
                  </a:cubicBezTo>
                  <a:cubicBezTo>
                    <a:pt x="31423" y="36060"/>
                    <a:pt x="39429" y="37227"/>
                    <a:pt x="47501" y="37728"/>
                  </a:cubicBezTo>
                  <a:cubicBezTo>
                    <a:pt x="51790" y="38029"/>
                    <a:pt x="56078" y="38180"/>
                    <a:pt x="60367" y="38180"/>
                  </a:cubicBezTo>
                  <a:cubicBezTo>
                    <a:pt x="64151" y="38180"/>
                    <a:pt x="67935" y="38062"/>
                    <a:pt x="71719" y="37828"/>
                  </a:cubicBezTo>
                  <a:cubicBezTo>
                    <a:pt x="79224" y="37394"/>
                    <a:pt x="86696" y="36427"/>
                    <a:pt x="94068" y="34892"/>
                  </a:cubicBezTo>
                  <a:cubicBezTo>
                    <a:pt x="97504" y="34192"/>
                    <a:pt x="100906" y="33258"/>
                    <a:pt x="104242" y="32157"/>
                  </a:cubicBezTo>
                  <a:cubicBezTo>
                    <a:pt x="107378" y="31123"/>
                    <a:pt x="110413" y="29789"/>
                    <a:pt x="113282" y="28188"/>
                  </a:cubicBezTo>
                  <a:cubicBezTo>
                    <a:pt x="114649" y="27387"/>
                    <a:pt x="115950" y="26486"/>
                    <a:pt x="117118" y="25452"/>
                  </a:cubicBezTo>
                  <a:cubicBezTo>
                    <a:pt x="118285" y="24452"/>
                    <a:pt x="119253" y="23217"/>
                    <a:pt x="119920" y="21850"/>
                  </a:cubicBezTo>
                  <a:lnTo>
                    <a:pt x="120153" y="21349"/>
                  </a:lnTo>
                  <a:cubicBezTo>
                    <a:pt x="120220" y="21183"/>
                    <a:pt x="120287" y="20982"/>
                    <a:pt x="120320" y="20816"/>
                  </a:cubicBezTo>
                  <a:lnTo>
                    <a:pt x="120454" y="20282"/>
                  </a:lnTo>
                  <a:cubicBezTo>
                    <a:pt x="120487" y="20182"/>
                    <a:pt x="120487" y="20082"/>
                    <a:pt x="120520" y="20015"/>
                  </a:cubicBezTo>
                  <a:lnTo>
                    <a:pt x="120520" y="19715"/>
                  </a:lnTo>
                  <a:cubicBezTo>
                    <a:pt x="120620" y="19014"/>
                    <a:pt x="120554" y="18247"/>
                    <a:pt x="120353" y="17547"/>
                  </a:cubicBezTo>
                  <a:cubicBezTo>
                    <a:pt x="120153" y="16880"/>
                    <a:pt x="119853" y="16246"/>
                    <a:pt x="119453" y="15645"/>
                  </a:cubicBezTo>
                  <a:cubicBezTo>
                    <a:pt x="119053" y="15078"/>
                    <a:pt x="118619" y="14545"/>
                    <a:pt x="118152" y="14044"/>
                  </a:cubicBezTo>
                  <a:cubicBezTo>
                    <a:pt x="117185" y="13077"/>
                    <a:pt x="116184" y="12243"/>
                    <a:pt x="115050" y="11509"/>
                  </a:cubicBezTo>
                  <a:cubicBezTo>
                    <a:pt x="114016" y="10809"/>
                    <a:pt x="112915" y="10141"/>
                    <a:pt x="111814" y="9574"/>
                  </a:cubicBezTo>
                  <a:cubicBezTo>
                    <a:pt x="109746" y="8507"/>
                    <a:pt x="107644" y="7573"/>
                    <a:pt x="105476" y="6772"/>
                  </a:cubicBezTo>
                  <a:cubicBezTo>
                    <a:pt x="102007" y="5505"/>
                    <a:pt x="98471" y="4404"/>
                    <a:pt x="94869" y="3537"/>
                  </a:cubicBezTo>
                  <a:cubicBezTo>
                    <a:pt x="91900" y="2836"/>
                    <a:pt x="89598" y="2369"/>
                    <a:pt x="88030" y="2102"/>
                  </a:cubicBezTo>
                  <a:lnTo>
                    <a:pt x="88030" y="2102"/>
                  </a:lnTo>
                  <a:cubicBezTo>
                    <a:pt x="89598" y="2436"/>
                    <a:pt x="91900" y="2903"/>
                    <a:pt x="94869" y="3637"/>
                  </a:cubicBezTo>
                  <a:cubicBezTo>
                    <a:pt x="98438" y="4504"/>
                    <a:pt x="101974" y="5605"/>
                    <a:pt x="105443" y="6872"/>
                  </a:cubicBezTo>
                  <a:cubicBezTo>
                    <a:pt x="107578" y="7673"/>
                    <a:pt x="109679" y="8640"/>
                    <a:pt x="111747" y="9708"/>
                  </a:cubicBezTo>
                  <a:cubicBezTo>
                    <a:pt x="112848" y="10275"/>
                    <a:pt x="113916" y="10942"/>
                    <a:pt x="114983" y="11642"/>
                  </a:cubicBezTo>
                  <a:cubicBezTo>
                    <a:pt x="116050" y="12376"/>
                    <a:pt x="117084" y="13210"/>
                    <a:pt x="118018" y="14144"/>
                  </a:cubicBezTo>
                  <a:cubicBezTo>
                    <a:pt x="118485" y="14645"/>
                    <a:pt x="118919" y="15178"/>
                    <a:pt x="119319" y="15745"/>
                  </a:cubicBezTo>
                  <a:cubicBezTo>
                    <a:pt x="119686" y="16312"/>
                    <a:pt x="119987" y="16946"/>
                    <a:pt x="120187" y="17613"/>
                  </a:cubicBezTo>
                  <a:cubicBezTo>
                    <a:pt x="120387" y="18281"/>
                    <a:pt x="120420" y="19014"/>
                    <a:pt x="120353" y="19715"/>
                  </a:cubicBezTo>
                  <a:lnTo>
                    <a:pt x="120353" y="19982"/>
                  </a:lnTo>
                  <a:cubicBezTo>
                    <a:pt x="120353" y="20048"/>
                    <a:pt x="120320" y="20149"/>
                    <a:pt x="120287" y="20215"/>
                  </a:cubicBezTo>
                  <a:lnTo>
                    <a:pt x="120153" y="20749"/>
                  </a:lnTo>
                  <a:cubicBezTo>
                    <a:pt x="120120" y="20949"/>
                    <a:pt x="120053" y="21116"/>
                    <a:pt x="119987" y="21283"/>
                  </a:cubicBezTo>
                  <a:lnTo>
                    <a:pt x="119786" y="21783"/>
                  </a:lnTo>
                  <a:cubicBezTo>
                    <a:pt x="119119" y="23117"/>
                    <a:pt x="118185" y="24318"/>
                    <a:pt x="117018" y="25286"/>
                  </a:cubicBezTo>
                  <a:cubicBezTo>
                    <a:pt x="115850" y="26286"/>
                    <a:pt x="114549" y="27220"/>
                    <a:pt x="113215" y="27988"/>
                  </a:cubicBezTo>
                  <a:cubicBezTo>
                    <a:pt x="110346" y="29622"/>
                    <a:pt x="107311" y="30923"/>
                    <a:pt x="104175" y="31957"/>
                  </a:cubicBezTo>
                  <a:cubicBezTo>
                    <a:pt x="100840" y="33024"/>
                    <a:pt x="97470" y="33958"/>
                    <a:pt x="94035" y="34659"/>
                  </a:cubicBezTo>
                  <a:cubicBezTo>
                    <a:pt x="86663" y="36193"/>
                    <a:pt x="79224" y="37161"/>
                    <a:pt x="71719" y="37594"/>
                  </a:cubicBezTo>
                  <a:cubicBezTo>
                    <a:pt x="67952" y="37812"/>
                    <a:pt x="64184" y="37921"/>
                    <a:pt x="60421" y="37921"/>
                  </a:cubicBezTo>
                  <a:cubicBezTo>
                    <a:pt x="56119" y="37921"/>
                    <a:pt x="51822" y="37779"/>
                    <a:pt x="47535" y="37494"/>
                  </a:cubicBezTo>
                  <a:cubicBezTo>
                    <a:pt x="39462" y="36994"/>
                    <a:pt x="31457" y="35826"/>
                    <a:pt x="23618" y="33958"/>
                  </a:cubicBezTo>
                  <a:cubicBezTo>
                    <a:pt x="19882" y="33091"/>
                    <a:pt x="16212" y="31924"/>
                    <a:pt x="12643" y="30523"/>
                  </a:cubicBezTo>
                  <a:cubicBezTo>
                    <a:pt x="9207" y="29088"/>
                    <a:pt x="5872" y="27354"/>
                    <a:pt x="3237" y="24919"/>
                  </a:cubicBezTo>
                  <a:cubicBezTo>
                    <a:pt x="1969" y="23684"/>
                    <a:pt x="868" y="22217"/>
                    <a:pt x="435" y="20549"/>
                  </a:cubicBezTo>
                  <a:cubicBezTo>
                    <a:pt x="234" y="19715"/>
                    <a:pt x="201" y="18848"/>
                    <a:pt x="334" y="17980"/>
                  </a:cubicBezTo>
                  <a:lnTo>
                    <a:pt x="468" y="17380"/>
                  </a:lnTo>
                  <a:cubicBezTo>
                    <a:pt x="501" y="17280"/>
                    <a:pt x="501" y="17180"/>
                    <a:pt x="535" y="17080"/>
                  </a:cubicBezTo>
                  <a:lnTo>
                    <a:pt x="668" y="16779"/>
                  </a:lnTo>
                  <a:lnTo>
                    <a:pt x="902" y="16179"/>
                  </a:lnTo>
                  <a:cubicBezTo>
                    <a:pt x="1002" y="16012"/>
                    <a:pt x="1102" y="15812"/>
                    <a:pt x="1202" y="15645"/>
                  </a:cubicBezTo>
                  <a:cubicBezTo>
                    <a:pt x="2069" y="14211"/>
                    <a:pt x="3203" y="12977"/>
                    <a:pt x="4537" y="11976"/>
                  </a:cubicBezTo>
                  <a:cubicBezTo>
                    <a:pt x="5838" y="10975"/>
                    <a:pt x="7206" y="10108"/>
                    <a:pt x="8640" y="9374"/>
                  </a:cubicBezTo>
                  <a:cubicBezTo>
                    <a:pt x="11376" y="7940"/>
                    <a:pt x="14211" y="6772"/>
                    <a:pt x="17146" y="5838"/>
                  </a:cubicBezTo>
                  <a:cubicBezTo>
                    <a:pt x="19948" y="4938"/>
                    <a:pt x="22750" y="4204"/>
                    <a:pt x="25386" y="3603"/>
                  </a:cubicBezTo>
                  <a:cubicBezTo>
                    <a:pt x="28021" y="3003"/>
                    <a:pt x="30589" y="2536"/>
                    <a:pt x="32991" y="2136"/>
                  </a:cubicBezTo>
                  <a:cubicBezTo>
                    <a:pt x="35393" y="1735"/>
                    <a:pt x="37694" y="1435"/>
                    <a:pt x="39829" y="1168"/>
                  </a:cubicBezTo>
                  <a:cubicBezTo>
                    <a:pt x="44132" y="668"/>
                    <a:pt x="47835" y="401"/>
                    <a:pt x="50871" y="268"/>
                  </a:cubicBezTo>
                  <a:cubicBezTo>
                    <a:pt x="53906" y="101"/>
                    <a:pt x="56274" y="68"/>
                    <a:pt x="57876" y="34"/>
                  </a:cubicBezTo>
                  <a:lnTo>
                    <a:pt x="59677" y="1"/>
                  </a:ln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2" name="Google Shape;2922;p56"/>
            <p:cNvSpPr/>
            <p:nvPr/>
          </p:nvSpPr>
          <p:spPr>
            <a:xfrm>
              <a:off x="2075825" y="2101950"/>
              <a:ext cx="3551725" cy="1122525"/>
            </a:xfrm>
            <a:custGeom>
              <a:avLst/>
              <a:gdLst/>
              <a:ahLst/>
              <a:cxnLst/>
              <a:rect l="l" t="t" r="r" b="b"/>
              <a:pathLst>
                <a:path w="142069" h="44901" extrusionOk="0">
                  <a:moveTo>
                    <a:pt x="71818" y="0"/>
                  </a:moveTo>
                  <a:lnTo>
                    <a:pt x="73920" y="67"/>
                  </a:lnTo>
                  <a:cubicBezTo>
                    <a:pt x="75754" y="100"/>
                    <a:pt x="78490" y="134"/>
                    <a:pt x="81992" y="301"/>
                  </a:cubicBezTo>
                  <a:cubicBezTo>
                    <a:pt x="91866" y="768"/>
                    <a:pt x="101740" y="2002"/>
                    <a:pt x="111413" y="4037"/>
                  </a:cubicBezTo>
                  <a:cubicBezTo>
                    <a:pt x="114482" y="4704"/>
                    <a:pt x="117684" y="5538"/>
                    <a:pt x="120953" y="6538"/>
                  </a:cubicBezTo>
                  <a:cubicBezTo>
                    <a:pt x="124322" y="7606"/>
                    <a:pt x="127658" y="8907"/>
                    <a:pt x="130860" y="10441"/>
                  </a:cubicBezTo>
                  <a:cubicBezTo>
                    <a:pt x="132528" y="11275"/>
                    <a:pt x="134129" y="12209"/>
                    <a:pt x="135697" y="13277"/>
                  </a:cubicBezTo>
                  <a:cubicBezTo>
                    <a:pt x="137298" y="14377"/>
                    <a:pt x="138699" y="15678"/>
                    <a:pt x="139934" y="17179"/>
                  </a:cubicBezTo>
                  <a:cubicBezTo>
                    <a:pt x="140501" y="17980"/>
                    <a:pt x="141001" y="18847"/>
                    <a:pt x="141368" y="19748"/>
                  </a:cubicBezTo>
                  <a:cubicBezTo>
                    <a:pt x="141435" y="19981"/>
                    <a:pt x="141535" y="20215"/>
                    <a:pt x="141601" y="20448"/>
                  </a:cubicBezTo>
                  <a:lnTo>
                    <a:pt x="141768" y="21182"/>
                  </a:lnTo>
                  <a:cubicBezTo>
                    <a:pt x="141802" y="21416"/>
                    <a:pt x="141835" y="21649"/>
                    <a:pt x="141835" y="21916"/>
                  </a:cubicBezTo>
                  <a:cubicBezTo>
                    <a:pt x="141868" y="22150"/>
                    <a:pt x="141868" y="22416"/>
                    <a:pt x="141868" y="22650"/>
                  </a:cubicBezTo>
                  <a:cubicBezTo>
                    <a:pt x="141802" y="24685"/>
                    <a:pt x="140834" y="26586"/>
                    <a:pt x="139500" y="28120"/>
                  </a:cubicBezTo>
                  <a:cubicBezTo>
                    <a:pt x="138099" y="29688"/>
                    <a:pt x="136498" y="31056"/>
                    <a:pt x="134730" y="32157"/>
                  </a:cubicBezTo>
                  <a:cubicBezTo>
                    <a:pt x="132929" y="33291"/>
                    <a:pt x="131027" y="34292"/>
                    <a:pt x="129092" y="35159"/>
                  </a:cubicBezTo>
                  <a:cubicBezTo>
                    <a:pt x="125023" y="36927"/>
                    <a:pt x="120820" y="38361"/>
                    <a:pt x="116550" y="39462"/>
                  </a:cubicBezTo>
                  <a:cubicBezTo>
                    <a:pt x="107811" y="41764"/>
                    <a:pt x="98537" y="43165"/>
                    <a:pt x="88997" y="43965"/>
                  </a:cubicBezTo>
                  <a:cubicBezTo>
                    <a:pt x="83107" y="44431"/>
                    <a:pt x="77190" y="44669"/>
                    <a:pt x="71271" y="44669"/>
                  </a:cubicBezTo>
                  <a:cubicBezTo>
                    <a:pt x="67872" y="44669"/>
                    <a:pt x="64472" y="44590"/>
                    <a:pt x="61077" y="44432"/>
                  </a:cubicBezTo>
                  <a:cubicBezTo>
                    <a:pt x="52404" y="44099"/>
                    <a:pt x="43765" y="43131"/>
                    <a:pt x="35225" y="41597"/>
                  </a:cubicBezTo>
                  <a:cubicBezTo>
                    <a:pt x="27086" y="40062"/>
                    <a:pt x="19414" y="38028"/>
                    <a:pt x="12709" y="34959"/>
                  </a:cubicBezTo>
                  <a:cubicBezTo>
                    <a:pt x="9374" y="33458"/>
                    <a:pt x="6238" y="31623"/>
                    <a:pt x="3770" y="29288"/>
                  </a:cubicBezTo>
                  <a:cubicBezTo>
                    <a:pt x="2535" y="28120"/>
                    <a:pt x="1568" y="26753"/>
                    <a:pt x="901" y="25218"/>
                  </a:cubicBezTo>
                  <a:cubicBezTo>
                    <a:pt x="301" y="23751"/>
                    <a:pt x="167" y="22116"/>
                    <a:pt x="567" y="20548"/>
                  </a:cubicBezTo>
                  <a:cubicBezTo>
                    <a:pt x="968" y="19081"/>
                    <a:pt x="1735" y="17713"/>
                    <a:pt x="2736" y="16579"/>
                  </a:cubicBezTo>
                  <a:cubicBezTo>
                    <a:pt x="3670" y="15478"/>
                    <a:pt x="4770" y="14511"/>
                    <a:pt x="5938" y="13677"/>
                  </a:cubicBezTo>
                  <a:cubicBezTo>
                    <a:pt x="7039" y="12843"/>
                    <a:pt x="8173" y="12109"/>
                    <a:pt x="9374" y="11442"/>
                  </a:cubicBezTo>
                  <a:cubicBezTo>
                    <a:pt x="10541" y="10808"/>
                    <a:pt x="11709" y="10208"/>
                    <a:pt x="12843" y="9707"/>
                  </a:cubicBezTo>
                  <a:cubicBezTo>
                    <a:pt x="16712" y="7973"/>
                    <a:pt x="20715" y="6538"/>
                    <a:pt x="24851" y="5438"/>
                  </a:cubicBezTo>
                  <a:cubicBezTo>
                    <a:pt x="28220" y="4537"/>
                    <a:pt x="30889" y="3937"/>
                    <a:pt x="32690" y="3570"/>
                  </a:cubicBezTo>
                  <a:cubicBezTo>
                    <a:pt x="33591" y="3369"/>
                    <a:pt x="34291" y="3236"/>
                    <a:pt x="34758" y="3136"/>
                  </a:cubicBezTo>
                  <a:cubicBezTo>
                    <a:pt x="35225" y="3069"/>
                    <a:pt x="35459" y="3003"/>
                    <a:pt x="35459" y="3003"/>
                  </a:cubicBezTo>
                  <a:lnTo>
                    <a:pt x="35459" y="3003"/>
                  </a:lnTo>
                  <a:cubicBezTo>
                    <a:pt x="35459" y="3003"/>
                    <a:pt x="34525" y="3136"/>
                    <a:pt x="32724" y="3503"/>
                  </a:cubicBezTo>
                  <a:cubicBezTo>
                    <a:pt x="30922" y="3870"/>
                    <a:pt x="28254" y="4437"/>
                    <a:pt x="24851" y="5371"/>
                  </a:cubicBezTo>
                  <a:cubicBezTo>
                    <a:pt x="20715" y="6438"/>
                    <a:pt x="16679" y="7839"/>
                    <a:pt x="12776" y="9574"/>
                  </a:cubicBezTo>
                  <a:cubicBezTo>
                    <a:pt x="11642" y="10108"/>
                    <a:pt x="10474" y="10675"/>
                    <a:pt x="9340" y="11308"/>
                  </a:cubicBezTo>
                  <a:cubicBezTo>
                    <a:pt x="8139" y="11976"/>
                    <a:pt x="6972" y="12743"/>
                    <a:pt x="5871" y="13543"/>
                  </a:cubicBezTo>
                  <a:cubicBezTo>
                    <a:pt x="4670" y="14411"/>
                    <a:pt x="3603" y="15378"/>
                    <a:pt x="2636" y="16512"/>
                  </a:cubicBezTo>
                  <a:cubicBezTo>
                    <a:pt x="1601" y="17646"/>
                    <a:pt x="834" y="19014"/>
                    <a:pt x="434" y="20515"/>
                  </a:cubicBezTo>
                  <a:cubicBezTo>
                    <a:pt x="0" y="22083"/>
                    <a:pt x="134" y="23784"/>
                    <a:pt x="768" y="25285"/>
                  </a:cubicBezTo>
                  <a:cubicBezTo>
                    <a:pt x="1435" y="26820"/>
                    <a:pt x="2435" y="28221"/>
                    <a:pt x="3703" y="29388"/>
                  </a:cubicBezTo>
                  <a:cubicBezTo>
                    <a:pt x="6171" y="31756"/>
                    <a:pt x="9340" y="33558"/>
                    <a:pt x="12676" y="35126"/>
                  </a:cubicBezTo>
                  <a:cubicBezTo>
                    <a:pt x="19381" y="38194"/>
                    <a:pt x="27086" y="40263"/>
                    <a:pt x="35225" y="41797"/>
                  </a:cubicBezTo>
                  <a:cubicBezTo>
                    <a:pt x="43765" y="43331"/>
                    <a:pt x="52404" y="44299"/>
                    <a:pt x="61077" y="44666"/>
                  </a:cubicBezTo>
                  <a:cubicBezTo>
                    <a:pt x="64438" y="44822"/>
                    <a:pt x="67803" y="44901"/>
                    <a:pt x="71169" y="44901"/>
                  </a:cubicBezTo>
                  <a:cubicBezTo>
                    <a:pt x="77125" y="44901"/>
                    <a:pt x="83085" y="44655"/>
                    <a:pt x="89031" y="44165"/>
                  </a:cubicBezTo>
                  <a:cubicBezTo>
                    <a:pt x="98571" y="43365"/>
                    <a:pt x="107844" y="41964"/>
                    <a:pt x="116584" y="39662"/>
                  </a:cubicBezTo>
                  <a:cubicBezTo>
                    <a:pt x="120887" y="38561"/>
                    <a:pt x="125090" y="37127"/>
                    <a:pt x="129159" y="35359"/>
                  </a:cubicBezTo>
                  <a:cubicBezTo>
                    <a:pt x="131127" y="34492"/>
                    <a:pt x="133029" y="33458"/>
                    <a:pt x="134863" y="32290"/>
                  </a:cubicBezTo>
                  <a:cubicBezTo>
                    <a:pt x="136665" y="31189"/>
                    <a:pt x="138266" y="29822"/>
                    <a:pt x="139667" y="28221"/>
                  </a:cubicBezTo>
                  <a:cubicBezTo>
                    <a:pt x="140334" y="27453"/>
                    <a:pt x="140901" y="26553"/>
                    <a:pt x="141335" y="25619"/>
                  </a:cubicBezTo>
                  <a:cubicBezTo>
                    <a:pt x="141768" y="24685"/>
                    <a:pt x="142035" y="23684"/>
                    <a:pt x="142068" y="22650"/>
                  </a:cubicBezTo>
                  <a:cubicBezTo>
                    <a:pt x="142068" y="22116"/>
                    <a:pt x="142035" y="21616"/>
                    <a:pt x="141968" y="21115"/>
                  </a:cubicBezTo>
                  <a:lnTo>
                    <a:pt x="141802" y="20382"/>
                  </a:lnTo>
                  <a:cubicBezTo>
                    <a:pt x="141735" y="20115"/>
                    <a:pt x="141635" y="19881"/>
                    <a:pt x="141535" y="19648"/>
                  </a:cubicBezTo>
                  <a:cubicBezTo>
                    <a:pt x="141168" y="18714"/>
                    <a:pt x="140701" y="17846"/>
                    <a:pt x="140100" y="17046"/>
                  </a:cubicBezTo>
                  <a:cubicBezTo>
                    <a:pt x="138866" y="15545"/>
                    <a:pt x="137432" y="14211"/>
                    <a:pt x="135831" y="13110"/>
                  </a:cubicBezTo>
                  <a:cubicBezTo>
                    <a:pt x="134263" y="12042"/>
                    <a:pt x="132628" y="11108"/>
                    <a:pt x="130960" y="10308"/>
                  </a:cubicBezTo>
                  <a:cubicBezTo>
                    <a:pt x="127725" y="8740"/>
                    <a:pt x="124389" y="7439"/>
                    <a:pt x="120987" y="6405"/>
                  </a:cubicBezTo>
                  <a:cubicBezTo>
                    <a:pt x="117718" y="5371"/>
                    <a:pt x="114515" y="4570"/>
                    <a:pt x="111447" y="3903"/>
                  </a:cubicBezTo>
                  <a:cubicBezTo>
                    <a:pt x="101740" y="1868"/>
                    <a:pt x="91899" y="634"/>
                    <a:pt x="81992" y="201"/>
                  </a:cubicBezTo>
                  <a:cubicBezTo>
                    <a:pt x="78490" y="34"/>
                    <a:pt x="75754" y="67"/>
                    <a:pt x="73920" y="0"/>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3" name="Google Shape;2923;p56"/>
            <p:cNvSpPr/>
            <p:nvPr/>
          </p:nvSpPr>
          <p:spPr>
            <a:xfrm>
              <a:off x="2582850" y="3715225"/>
              <a:ext cx="2519325" cy="796925"/>
            </a:xfrm>
            <a:custGeom>
              <a:avLst/>
              <a:gdLst/>
              <a:ahLst/>
              <a:cxnLst/>
              <a:rect l="l" t="t" r="r" b="b"/>
              <a:pathLst>
                <a:path w="100773" h="31877" extrusionOk="0">
                  <a:moveTo>
                    <a:pt x="29788" y="1383"/>
                  </a:moveTo>
                  <a:cubicBezTo>
                    <a:pt x="29788" y="1383"/>
                    <a:pt x="29021" y="1483"/>
                    <a:pt x="27687" y="1717"/>
                  </a:cubicBezTo>
                  <a:lnTo>
                    <a:pt x="29788" y="1383"/>
                  </a:lnTo>
                  <a:close/>
                  <a:moveTo>
                    <a:pt x="48234" y="1"/>
                  </a:moveTo>
                  <a:cubicBezTo>
                    <a:pt x="45822" y="1"/>
                    <a:pt x="44532" y="16"/>
                    <a:pt x="44532" y="16"/>
                  </a:cubicBezTo>
                  <a:lnTo>
                    <a:pt x="52671" y="49"/>
                  </a:lnTo>
                  <a:cubicBezTo>
                    <a:pt x="60077" y="149"/>
                    <a:pt x="67482" y="816"/>
                    <a:pt x="74787" y="2084"/>
                  </a:cubicBezTo>
                  <a:cubicBezTo>
                    <a:pt x="77089" y="2484"/>
                    <a:pt x="79491" y="2984"/>
                    <a:pt x="81959" y="3618"/>
                  </a:cubicBezTo>
                  <a:cubicBezTo>
                    <a:pt x="84527" y="4252"/>
                    <a:pt x="87063" y="5086"/>
                    <a:pt x="89564" y="6053"/>
                  </a:cubicBezTo>
                  <a:cubicBezTo>
                    <a:pt x="92100" y="7054"/>
                    <a:pt x="94701" y="8288"/>
                    <a:pt x="97003" y="10123"/>
                  </a:cubicBezTo>
                  <a:cubicBezTo>
                    <a:pt x="98171" y="11023"/>
                    <a:pt x="99171" y="12158"/>
                    <a:pt x="99872" y="13459"/>
                  </a:cubicBezTo>
                  <a:cubicBezTo>
                    <a:pt x="100572" y="14826"/>
                    <a:pt x="100639" y="16427"/>
                    <a:pt x="100072" y="17862"/>
                  </a:cubicBezTo>
                  <a:cubicBezTo>
                    <a:pt x="99772" y="18562"/>
                    <a:pt x="99371" y="19229"/>
                    <a:pt x="98871" y="19830"/>
                  </a:cubicBezTo>
                  <a:cubicBezTo>
                    <a:pt x="98604" y="20130"/>
                    <a:pt x="98371" y="20430"/>
                    <a:pt x="98070" y="20697"/>
                  </a:cubicBezTo>
                  <a:cubicBezTo>
                    <a:pt x="97804" y="20964"/>
                    <a:pt x="97503" y="21264"/>
                    <a:pt x="97203" y="21498"/>
                  </a:cubicBezTo>
                  <a:cubicBezTo>
                    <a:pt x="95936" y="22498"/>
                    <a:pt x="94601" y="23366"/>
                    <a:pt x="93167" y="24099"/>
                  </a:cubicBezTo>
                  <a:cubicBezTo>
                    <a:pt x="90198" y="25567"/>
                    <a:pt x="87096" y="26735"/>
                    <a:pt x="83927" y="27602"/>
                  </a:cubicBezTo>
                  <a:cubicBezTo>
                    <a:pt x="77422" y="29437"/>
                    <a:pt x="70484" y="30537"/>
                    <a:pt x="63379" y="31171"/>
                  </a:cubicBezTo>
                  <a:cubicBezTo>
                    <a:pt x="59050" y="31525"/>
                    <a:pt x="54708" y="31710"/>
                    <a:pt x="50370" y="31710"/>
                  </a:cubicBezTo>
                  <a:cubicBezTo>
                    <a:pt x="47754" y="31710"/>
                    <a:pt x="45140" y="31643"/>
                    <a:pt x="42531" y="31505"/>
                  </a:cubicBezTo>
                  <a:cubicBezTo>
                    <a:pt x="36060" y="31238"/>
                    <a:pt x="29588" y="30471"/>
                    <a:pt x="23250" y="29203"/>
                  </a:cubicBezTo>
                  <a:cubicBezTo>
                    <a:pt x="20282" y="28636"/>
                    <a:pt x="17346" y="27869"/>
                    <a:pt x="14477" y="26968"/>
                  </a:cubicBezTo>
                  <a:cubicBezTo>
                    <a:pt x="11776" y="26134"/>
                    <a:pt x="9140" y="25033"/>
                    <a:pt x="6639" y="23699"/>
                  </a:cubicBezTo>
                  <a:cubicBezTo>
                    <a:pt x="5438" y="23065"/>
                    <a:pt x="4304" y="22298"/>
                    <a:pt x="3269" y="21431"/>
                  </a:cubicBezTo>
                  <a:cubicBezTo>
                    <a:pt x="2235" y="20630"/>
                    <a:pt x="1401" y="19630"/>
                    <a:pt x="768" y="18495"/>
                  </a:cubicBezTo>
                  <a:lnTo>
                    <a:pt x="634" y="18295"/>
                  </a:lnTo>
                  <a:lnTo>
                    <a:pt x="568" y="18062"/>
                  </a:lnTo>
                  <a:lnTo>
                    <a:pt x="367" y="17628"/>
                  </a:lnTo>
                  <a:cubicBezTo>
                    <a:pt x="267" y="17328"/>
                    <a:pt x="201" y="17028"/>
                    <a:pt x="134" y="16728"/>
                  </a:cubicBezTo>
                  <a:cubicBezTo>
                    <a:pt x="101" y="16427"/>
                    <a:pt x="67" y="16094"/>
                    <a:pt x="67" y="15794"/>
                  </a:cubicBezTo>
                  <a:lnTo>
                    <a:pt x="101" y="15327"/>
                  </a:lnTo>
                  <a:cubicBezTo>
                    <a:pt x="101" y="15193"/>
                    <a:pt x="167" y="15026"/>
                    <a:pt x="167" y="14893"/>
                  </a:cubicBezTo>
                  <a:cubicBezTo>
                    <a:pt x="301" y="14292"/>
                    <a:pt x="501" y="13725"/>
                    <a:pt x="801" y="13225"/>
                  </a:cubicBezTo>
                  <a:cubicBezTo>
                    <a:pt x="1068" y="12691"/>
                    <a:pt x="1401" y="12224"/>
                    <a:pt x="1802" y="11757"/>
                  </a:cubicBezTo>
                  <a:cubicBezTo>
                    <a:pt x="2569" y="10923"/>
                    <a:pt x="3403" y="10156"/>
                    <a:pt x="4337" y="9489"/>
                  </a:cubicBezTo>
                  <a:cubicBezTo>
                    <a:pt x="5238" y="8855"/>
                    <a:pt x="6172" y="8288"/>
                    <a:pt x="7106" y="7821"/>
                  </a:cubicBezTo>
                  <a:cubicBezTo>
                    <a:pt x="8873" y="6887"/>
                    <a:pt x="10708" y="6087"/>
                    <a:pt x="12576" y="5419"/>
                  </a:cubicBezTo>
                  <a:cubicBezTo>
                    <a:pt x="15578" y="4385"/>
                    <a:pt x="18647" y="3518"/>
                    <a:pt x="21749" y="2851"/>
                  </a:cubicBezTo>
                  <a:cubicBezTo>
                    <a:pt x="24318" y="2284"/>
                    <a:pt x="26319" y="1950"/>
                    <a:pt x="27687" y="1717"/>
                  </a:cubicBezTo>
                  <a:lnTo>
                    <a:pt x="27687" y="1717"/>
                  </a:lnTo>
                  <a:cubicBezTo>
                    <a:pt x="26319" y="1917"/>
                    <a:pt x="24284" y="2251"/>
                    <a:pt x="21749" y="2784"/>
                  </a:cubicBezTo>
                  <a:cubicBezTo>
                    <a:pt x="18614" y="3451"/>
                    <a:pt x="15545" y="4319"/>
                    <a:pt x="12543" y="5386"/>
                  </a:cubicBezTo>
                  <a:cubicBezTo>
                    <a:pt x="10675" y="6053"/>
                    <a:pt x="8873" y="6820"/>
                    <a:pt x="7106" y="7754"/>
                  </a:cubicBezTo>
                  <a:cubicBezTo>
                    <a:pt x="6138" y="8255"/>
                    <a:pt x="5204" y="8822"/>
                    <a:pt x="4337" y="9456"/>
                  </a:cubicBezTo>
                  <a:cubicBezTo>
                    <a:pt x="3370" y="10089"/>
                    <a:pt x="2536" y="10857"/>
                    <a:pt x="1768" y="11724"/>
                  </a:cubicBezTo>
                  <a:cubicBezTo>
                    <a:pt x="1368" y="12191"/>
                    <a:pt x="1035" y="12658"/>
                    <a:pt x="734" y="13192"/>
                  </a:cubicBezTo>
                  <a:cubicBezTo>
                    <a:pt x="434" y="13725"/>
                    <a:pt x="234" y="14292"/>
                    <a:pt x="101" y="14893"/>
                  </a:cubicBezTo>
                  <a:cubicBezTo>
                    <a:pt x="67" y="15060"/>
                    <a:pt x="67" y="15193"/>
                    <a:pt x="34" y="15360"/>
                  </a:cubicBezTo>
                  <a:lnTo>
                    <a:pt x="0" y="15827"/>
                  </a:lnTo>
                  <a:cubicBezTo>
                    <a:pt x="0" y="16160"/>
                    <a:pt x="0" y="16461"/>
                    <a:pt x="67" y="16761"/>
                  </a:cubicBezTo>
                  <a:cubicBezTo>
                    <a:pt x="167" y="17094"/>
                    <a:pt x="201" y="17395"/>
                    <a:pt x="301" y="17695"/>
                  </a:cubicBezTo>
                  <a:lnTo>
                    <a:pt x="501" y="18129"/>
                  </a:lnTo>
                  <a:lnTo>
                    <a:pt x="601" y="18362"/>
                  </a:lnTo>
                  <a:lnTo>
                    <a:pt x="701" y="18562"/>
                  </a:lnTo>
                  <a:cubicBezTo>
                    <a:pt x="1335" y="19730"/>
                    <a:pt x="2202" y="20730"/>
                    <a:pt x="3236" y="21564"/>
                  </a:cubicBezTo>
                  <a:cubicBezTo>
                    <a:pt x="4270" y="22432"/>
                    <a:pt x="5404" y="23165"/>
                    <a:pt x="6605" y="23833"/>
                  </a:cubicBezTo>
                  <a:cubicBezTo>
                    <a:pt x="9107" y="25167"/>
                    <a:pt x="11742" y="26268"/>
                    <a:pt x="14477" y="27135"/>
                  </a:cubicBezTo>
                  <a:cubicBezTo>
                    <a:pt x="17346" y="28036"/>
                    <a:pt x="20282" y="28769"/>
                    <a:pt x="23250" y="29370"/>
                  </a:cubicBezTo>
                  <a:cubicBezTo>
                    <a:pt x="29622" y="30604"/>
                    <a:pt x="36060" y="31405"/>
                    <a:pt x="42531" y="31672"/>
                  </a:cubicBezTo>
                  <a:cubicBezTo>
                    <a:pt x="45153" y="31810"/>
                    <a:pt x="47775" y="31877"/>
                    <a:pt x="50395" y="31877"/>
                  </a:cubicBezTo>
                  <a:cubicBezTo>
                    <a:pt x="54742" y="31877"/>
                    <a:pt x="59084" y="31692"/>
                    <a:pt x="63412" y="31338"/>
                  </a:cubicBezTo>
                  <a:cubicBezTo>
                    <a:pt x="70351" y="30771"/>
                    <a:pt x="77256" y="29603"/>
                    <a:pt x="83994" y="27769"/>
                  </a:cubicBezTo>
                  <a:cubicBezTo>
                    <a:pt x="87163" y="26901"/>
                    <a:pt x="90265" y="25701"/>
                    <a:pt x="93267" y="24233"/>
                  </a:cubicBezTo>
                  <a:cubicBezTo>
                    <a:pt x="94701" y="23499"/>
                    <a:pt x="96036" y="22632"/>
                    <a:pt x="97303" y="21631"/>
                  </a:cubicBezTo>
                  <a:cubicBezTo>
                    <a:pt x="97603" y="21364"/>
                    <a:pt x="97904" y="21097"/>
                    <a:pt x="98171" y="20830"/>
                  </a:cubicBezTo>
                  <a:cubicBezTo>
                    <a:pt x="98471" y="20564"/>
                    <a:pt x="98738" y="20230"/>
                    <a:pt x="99004" y="19963"/>
                  </a:cubicBezTo>
                  <a:cubicBezTo>
                    <a:pt x="99505" y="19329"/>
                    <a:pt x="99905" y="18662"/>
                    <a:pt x="100205" y="17928"/>
                  </a:cubicBezTo>
                  <a:cubicBezTo>
                    <a:pt x="100772" y="16494"/>
                    <a:pt x="100706" y="14860"/>
                    <a:pt x="100005" y="13459"/>
                  </a:cubicBezTo>
                  <a:cubicBezTo>
                    <a:pt x="99271" y="12124"/>
                    <a:pt x="98271" y="10990"/>
                    <a:pt x="97103" y="10056"/>
                  </a:cubicBezTo>
                  <a:cubicBezTo>
                    <a:pt x="94768" y="8221"/>
                    <a:pt x="92166" y="6987"/>
                    <a:pt x="89598" y="5987"/>
                  </a:cubicBezTo>
                  <a:cubicBezTo>
                    <a:pt x="87129" y="4986"/>
                    <a:pt x="84561" y="4185"/>
                    <a:pt x="81992" y="3518"/>
                  </a:cubicBezTo>
                  <a:cubicBezTo>
                    <a:pt x="79491" y="2884"/>
                    <a:pt x="77089" y="2417"/>
                    <a:pt x="74787" y="1984"/>
                  </a:cubicBezTo>
                  <a:cubicBezTo>
                    <a:pt x="67482" y="749"/>
                    <a:pt x="60077" y="82"/>
                    <a:pt x="52671" y="16"/>
                  </a:cubicBezTo>
                  <a:cubicBezTo>
                    <a:pt x="50926" y="4"/>
                    <a:pt x="49439" y="1"/>
                    <a:pt x="48234" y="1"/>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4" name="Google Shape;2924;p56"/>
            <p:cNvSpPr/>
            <p:nvPr/>
          </p:nvSpPr>
          <p:spPr>
            <a:xfrm>
              <a:off x="2933925" y="4425575"/>
              <a:ext cx="1754625" cy="555200"/>
            </a:xfrm>
            <a:custGeom>
              <a:avLst/>
              <a:gdLst/>
              <a:ahLst/>
              <a:cxnLst/>
              <a:rect l="l" t="t" r="r" b="b"/>
              <a:pathLst>
                <a:path w="70185" h="22208" extrusionOk="0">
                  <a:moveTo>
                    <a:pt x="70055" y="11986"/>
                  </a:moveTo>
                  <a:cubicBezTo>
                    <a:pt x="70054" y="11990"/>
                    <a:pt x="70052" y="11993"/>
                    <a:pt x="70051" y="11997"/>
                  </a:cubicBezTo>
                  <a:cubicBezTo>
                    <a:pt x="70049" y="12005"/>
                    <a:pt x="70048" y="12014"/>
                    <a:pt x="70047" y="12022"/>
                  </a:cubicBezTo>
                  <a:lnTo>
                    <a:pt x="70047" y="12022"/>
                  </a:lnTo>
                  <a:cubicBezTo>
                    <a:pt x="70050" y="12010"/>
                    <a:pt x="70052" y="11998"/>
                    <a:pt x="70055" y="11986"/>
                  </a:cubicBezTo>
                  <a:close/>
                  <a:moveTo>
                    <a:pt x="70047" y="12022"/>
                  </a:moveTo>
                  <a:cubicBezTo>
                    <a:pt x="69996" y="12226"/>
                    <a:pt x="69932" y="12429"/>
                    <a:pt x="69851" y="12631"/>
                  </a:cubicBezTo>
                  <a:cubicBezTo>
                    <a:pt x="69947" y="12439"/>
                    <a:pt x="70012" y="12216"/>
                    <a:pt x="70047" y="12022"/>
                  </a:cubicBezTo>
                  <a:close/>
                  <a:moveTo>
                    <a:pt x="35204" y="1"/>
                  </a:moveTo>
                  <a:cubicBezTo>
                    <a:pt x="32347" y="1"/>
                    <a:pt x="29500" y="105"/>
                    <a:pt x="26653" y="322"/>
                  </a:cubicBezTo>
                  <a:cubicBezTo>
                    <a:pt x="24352" y="522"/>
                    <a:pt x="21983" y="789"/>
                    <a:pt x="19615" y="1156"/>
                  </a:cubicBezTo>
                  <a:cubicBezTo>
                    <a:pt x="17146" y="1523"/>
                    <a:pt x="14745" y="2057"/>
                    <a:pt x="12343" y="2690"/>
                  </a:cubicBezTo>
                  <a:cubicBezTo>
                    <a:pt x="11142" y="2991"/>
                    <a:pt x="9908" y="3391"/>
                    <a:pt x="8707" y="3825"/>
                  </a:cubicBezTo>
                  <a:cubicBezTo>
                    <a:pt x="7506" y="4258"/>
                    <a:pt x="6305" y="4792"/>
                    <a:pt x="5171" y="5392"/>
                  </a:cubicBezTo>
                  <a:cubicBezTo>
                    <a:pt x="4004" y="5993"/>
                    <a:pt x="2903" y="6727"/>
                    <a:pt x="1936" y="7627"/>
                  </a:cubicBezTo>
                  <a:cubicBezTo>
                    <a:pt x="1435" y="8061"/>
                    <a:pt x="1035" y="8595"/>
                    <a:pt x="701" y="9162"/>
                  </a:cubicBezTo>
                  <a:cubicBezTo>
                    <a:pt x="1" y="10363"/>
                    <a:pt x="1" y="11830"/>
                    <a:pt x="701" y="13031"/>
                  </a:cubicBezTo>
                  <a:cubicBezTo>
                    <a:pt x="1002" y="13598"/>
                    <a:pt x="1435" y="14132"/>
                    <a:pt x="1902" y="14599"/>
                  </a:cubicBezTo>
                  <a:cubicBezTo>
                    <a:pt x="2903" y="15466"/>
                    <a:pt x="3970" y="16234"/>
                    <a:pt x="5138" y="16834"/>
                  </a:cubicBezTo>
                  <a:cubicBezTo>
                    <a:pt x="6305" y="17401"/>
                    <a:pt x="7473" y="17935"/>
                    <a:pt x="8707" y="18368"/>
                  </a:cubicBezTo>
                  <a:cubicBezTo>
                    <a:pt x="9908" y="18802"/>
                    <a:pt x="11109" y="19202"/>
                    <a:pt x="12343" y="19503"/>
                  </a:cubicBezTo>
                  <a:cubicBezTo>
                    <a:pt x="14711" y="20170"/>
                    <a:pt x="17146" y="20670"/>
                    <a:pt x="19581" y="21037"/>
                  </a:cubicBezTo>
                  <a:cubicBezTo>
                    <a:pt x="21983" y="21437"/>
                    <a:pt x="24318" y="21704"/>
                    <a:pt x="26620" y="21871"/>
                  </a:cubicBezTo>
                  <a:cubicBezTo>
                    <a:pt x="29475" y="22089"/>
                    <a:pt x="32344" y="22207"/>
                    <a:pt x="35208" y="22207"/>
                  </a:cubicBezTo>
                  <a:cubicBezTo>
                    <a:pt x="36729" y="22207"/>
                    <a:pt x="38248" y="22174"/>
                    <a:pt x="39763" y="22104"/>
                  </a:cubicBezTo>
                  <a:cubicBezTo>
                    <a:pt x="43565" y="21971"/>
                    <a:pt x="47368" y="21571"/>
                    <a:pt x="51137" y="20970"/>
                  </a:cubicBezTo>
                  <a:cubicBezTo>
                    <a:pt x="58042" y="19869"/>
                    <a:pt x="63513" y="18035"/>
                    <a:pt x="66815" y="15867"/>
                  </a:cubicBezTo>
                  <a:cubicBezTo>
                    <a:pt x="68449" y="14800"/>
                    <a:pt x="69450" y="13599"/>
                    <a:pt x="69850" y="12632"/>
                  </a:cubicBezTo>
                  <a:lnTo>
                    <a:pt x="69850" y="12632"/>
                  </a:lnTo>
                  <a:cubicBezTo>
                    <a:pt x="69450" y="13599"/>
                    <a:pt x="68416" y="14766"/>
                    <a:pt x="66782" y="15833"/>
                  </a:cubicBezTo>
                  <a:cubicBezTo>
                    <a:pt x="63513" y="18001"/>
                    <a:pt x="58042" y="19803"/>
                    <a:pt x="51137" y="20937"/>
                  </a:cubicBezTo>
                  <a:cubicBezTo>
                    <a:pt x="47368" y="21537"/>
                    <a:pt x="43565" y="21904"/>
                    <a:pt x="39729" y="22038"/>
                  </a:cubicBezTo>
                  <a:cubicBezTo>
                    <a:pt x="38214" y="22107"/>
                    <a:pt x="36699" y="22140"/>
                    <a:pt x="35184" y="22140"/>
                  </a:cubicBezTo>
                  <a:cubicBezTo>
                    <a:pt x="32329" y="22140"/>
                    <a:pt x="29475" y="22022"/>
                    <a:pt x="26620" y="21804"/>
                  </a:cubicBezTo>
                  <a:cubicBezTo>
                    <a:pt x="24318" y="21604"/>
                    <a:pt x="21950" y="21337"/>
                    <a:pt x="19581" y="20970"/>
                  </a:cubicBezTo>
                  <a:cubicBezTo>
                    <a:pt x="17146" y="20603"/>
                    <a:pt x="14745" y="20103"/>
                    <a:pt x="12343" y="19436"/>
                  </a:cubicBezTo>
                  <a:cubicBezTo>
                    <a:pt x="11109" y="19136"/>
                    <a:pt x="9908" y="18735"/>
                    <a:pt x="8740" y="18302"/>
                  </a:cubicBezTo>
                  <a:cubicBezTo>
                    <a:pt x="7506" y="17868"/>
                    <a:pt x="6339" y="17334"/>
                    <a:pt x="5205" y="16767"/>
                  </a:cubicBezTo>
                  <a:cubicBezTo>
                    <a:pt x="4037" y="16167"/>
                    <a:pt x="2970" y="15433"/>
                    <a:pt x="2036" y="14532"/>
                  </a:cubicBezTo>
                  <a:cubicBezTo>
                    <a:pt x="1068" y="13665"/>
                    <a:pt x="268" y="12464"/>
                    <a:pt x="301" y="11130"/>
                  </a:cubicBezTo>
                  <a:cubicBezTo>
                    <a:pt x="301" y="9796"/>
                    <a:pt x="1068" y="8595"/>
                    <a:pt x="2036" y="7694"/>
                  </a:cubicBezTo>
                  <a:cubicBezTo>
                    <a:pt x="2970" y="6827"/>
                    <a:pt x="4070" y="6060"/>
                    <a:pt x="5238" y="5493"/>
                  </a:cubicBezTo>
                  <a:cubicBezTo>
                    <a:pt x="6372" y="4892"/>
                    <a:pt x="7573" y="4358"/>
                    <a:pt x="8774" y="3925"/>
                  </a:cubicBezTo>
                  <a:cubicBezTo>
                    <a:pt x="9975" y="3491"/>
                    <a:pt x="11175" y="3124"/>
                    <a:pt x="12410" y="2791"/>
                  </a:cubicBezTo>
                  <a:cubicBezTo>
                    <a:pt x="14778" y="2157"/>
                    <a:pt x="17180" y="1623"/>
                    <a:pt x="19615" y="1256"/>
                  </a:cubicBezTo>
                  <a:cubicBezTo>
                    <a:pt x="22017" y="856"/>
                    <a:pt x="24352" y="622"/>
                    <a:pt x="26653" y="422"/>
                  </a:cubicBezTo>
                  <a:cubicBezTo>
                    <a:pt x="29508" y="204"/>
                    <a:pt x="32363" y="86"/>
                    <a:pt x="35227" y="86"/>
                  </a:cubicBezTo>
                  <a:cubicBezTo>
                    <a:pt x="36747" y="86"/>
                    <a:pt x="38269" y="119"/>
                    <a:pt x="39796" y="189"/>
                  </a:cubicBezTo>
                  <a:cubicBezTo>
                    <a:pt x="43599" y="322"/>
                    <a:pt x="47368" y="689"/>
                    <a:pt x="51137" y="1289"/>
                  </a:cubicBezTo>
                  <a:cubicBezTo>
                    <a:pt x="58042" y="2424"/>
                    <a:pt x="63513" y="4225"/>
                    <a:pt x="66782" y="6360"/>
                  </a:cubicBezTo>
                  <a:cubicBezTo>
                    <a:pt x="68416" y="7461"/>
                    <a:pt x="69450" y="8628"/>
                    <a:pt x="69851" y="9595"/>
                  </a:cubicBezTo>
                  <a:cubicBezTo>
                    <a:pt x="70049" y="10058"/>
                    <a:pt x="70149" y="10585"/>
                    <a:pt x="70183" y="11113"/>
                  </a:cubicBezTo>
                  <a:lnTo>
                    <a:pt x="70183" y="11113"/>
                  </a:lnTo>
                  <a:cubicBezTo>
                    <a:pt x="70164" y="11413"/>
                    <a:pt x="70123" y="11701"/>
                    <a:pt x="70055" y="11986"/>
                  </a:cubicBezTo>
                  <a:lnTo>
                    <a:pt x="70055" y="11986"/>
                  </a:lnTo>
                  <a:cubicBezTo>
                    <a:pt x="70119" y="11823"/>
                    <a:pt x="70151" y="11660"/>
                    <a:pt x="70151" y="11497"/>
                  </a:cubicBezTo>
                  <a:cubicBezTo>
                    <a:pt x="70182" y="11374"/>
                    <a:pt x="70184" y="11252"/>
                    <a:pt x="70184" y="11130"/>
                  </a:cubicBezTo>
                  <a:lnTo>
                    <a:pt x="70184" y="11130"/>
                  </a:lnTo>
                  <a:cubicBezTo>
                    <a:pt x="70184" y="11130"/>
                    <a:pt x="70184" y="11130"/>
                    <a:pt x="70184" y="11130"/>
                  </a:cubicBezTo>
                  <a:cubicBezTo>
                    <a:pt x="70184" y="11063"/>
                    <a:pt x="70184" y="10963"/>
                    <a:pt x="70184" y="10696"/>
                  </a:cubicBezTo>
                  <a:cubicBezTo>
                    <a:pt x="70151" y="10529"/>
                    <a:pt x="70118" y="10363"/>
                    <a:pt x="70084" y="10196"/>
                  </a:cubicBezTo>
                  <a:cubicBezTo>
                    <a:pt x="70051" y="9996"/>
                    <a:pt x="69951" y="9762"/>
                    <a:pt x="69884" y="9562"/>
                  </a:cubicBezTo>
                  <a:cubicBezTo>
                    <a:pt x="69484" y="8595"/>
                    <a:pt x="68450" y="7394"/>
                    <a:pt x="66815" y="6326"/>
                  </a:cubicBezTo>
                  <a:cubicBezTo>
                    <a:pt x="63546" y="4158"/>
                    <a:pt x="58076" y="2324"/>
                    <a:pt x="51171" y="1223"/>
                  </a:cubicBezTo>
                  <a:cubicBezTo>
                    <a:pt x="47401" y="622"/>
                    <a:pt x="43599" y="255"/>
                    <a:pt x="39796" y="89"/>
                  </a:cubicBezTo>
                  <a:cubicBezTo>
                    <a:pt x="38262" y="31"/>
                    <a:pt x="36731" y="1"/>
                    <a:pt x="35204" y="1"/>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5" name="Google Shape;2925;p56"/>
            <p:cNvSpPr/>
            <p:nvPr/>
          </p:nvSpPr>
          <p:spPr>
            <a:xfrm>
              <a:off x="2307650" y="3053450"/>
              <a:ext cx="78425" cy="66450"/>
            </a:xfrm>
            <a:custGeom>
              <a:avLst/>
              <a:gdLst/>
              <a:ahLst/>
              <a:cxnLst/>
              <a:rect l="l" t="t" r="r" b="b"/>
              <a:pathLst>
                <a:path w="3137" h="2658" extrusionOk="0">
                  <a:moveTo>
                    <a:pt x="1802" y="1"/>
                  </a:moveTo>
                  <a:cubicBezTo>
                    <a:pt x="601" y="1"/>
                    <a:pt x="1" y="1435"/>
                    <a:pt x="835" y="2269"/>
                  </a:cubicBezTo>
                  <a:cubicBezTo>
                    <a:pt x="1103" y="2538"/>
                    <a:pt x="1434" y="2658"/>
                    <a:pt x="1760" y="2658"/>
                  </a:cubicBezTo>
                  <a:cubicBezTo>
                    <a:pt x="2447" y="2658"/>
                    <a:pt x="3114" y="2127"/>
                    <a:pt x="3136" y="1335"/>
                  </a:cubicBezTo>
                  <a:cubicBezTo>
                    <a:pt x="3136" y="601"/>
                    <a:pt x="2536" y="1"/>
                    <a:pt x="1802" y="1"/>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6" name="Google Shape;2926;p56"/>
            <p:cNvSpPr/>
            <p:nvPr/>
          </p:nvSpPr>
          <p:spPr>
            <a:xfrm>
              <a:off x="5328975" y="3075975"/>
              <a:ext cx="65900" cy="66750"/>
            </a:xfrm>
            <a:custGeom>
              <a:avLst/>
              <a:gdLst/>
              <a:ahLst/>
              <a:cxnLst/>
              <a:rect l="l" t="t" r="r" b="b"/>
              <a:pathLst>
                <a:path w="2636" h="2670" extrusionOk="0">
                  <a:moveTo>
                    <a:pt x="1335" y="1"/>
                  </a:moveTo>
                  <a:cubicBezTo>
                    <a:pt x="568" y="1"/>
                    <a:pt x="1" y="601"/>
                    <a:pt x="1" y="1335"/>
                  </a:cubicBezTo>
                  <a:cubicBezTo>
                    <a:pt x="1" y="2069"/>
                    <a:pt x="568" y="2669"/>
                    <a:pt x="1335" y="2669"/>
                  </a:cubicBezTo>
                  <a:cubicBezTo>
                    <a:pt x="2069" y="2669"/>
                    <a:pt x="2636" y="2069"/>
                    <a:pt x="2636" y="1335"/>
                  </a:cubicBezTo>
                  <a:cubicBezTo>
                    <a:pt x="2636" y="601"/>
                    <a:pt x="2069" y="1"/>
                    <a:pt x="1335" y="1"/>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7" name="Google Shape;2927;p56"/>
            <p:cNvSpPr/>
            <p:nvPr/>
          </p:nvSpPr>
          <p:spPr>
            <a:xfrm>
              <a:off x="3959675" y="4301850"/>
              <a:ext cx="78400" cy="67250"/>
            </a:xfrm>
            <a:custGeom>
              <a:avLst/>
              <a:gdLst/>
              <a:ahLst/>
              <a:cxnLst/>
              <a:rect l="l" t="t" r="r" b="b"/>
              <a:pathLst>
                <a:path w="3136" h="2690" extrusionOk="0">
                  <a:moveTo>
                    <a:pt x="1801" y="1"/>
                  </a:moveTo>
                  <a:cubicBezTo>
                    <a:pt x="601" y="1"/>
                    <a:pt x="0" y="1468"/>
                    <a:pt x="867" y="2302"/>
                  </a:cubicBezTo>
                  <a:cubicBezTo>
                    <a:pt x="1135" y="2570"/>
                    <a:pt x="1464" y="2690"/>
                    <a:pt x="1787" y="2690"/>
                  </a:cubicBezTo>
                  <a:cubicBezTo>
                    <a:pt x="2474" y="2690"/>
                    <a:pt x="3136" y="2151"/>
                    <a:pt x="3136" y="1335"/>
                  </a:cubicBezTo>
                  <a:cubicBezTo>
                    <a:pt x="3136" y="601"/>
                    <a:pt x="2535" y="1"/>
                    <a:pt x="1801" y="1"/>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8" name="Google Shape;2928;p56"/>
            <p:cNvSpPr/>
            <p:nvPr/>
          </p:nvSpPr>
          <p:spPr>
            <a:xfrm>
              <a:off x="2988150" y="3462925"/>
              <a:ext cx="39200" cy="33800"/>
            </a:xfrm>
            <a:custGeom>
              <a:avLst/>
              <a:gdLst/>
              <a:ahLst/>
              <a:cxnLst/>
              <a:rect l="l" t="t" r="r" b="b"/>
              <a:pathLst>
                <a:path w="1568" h="1352" extrusionOk="0">
                  <a:moveTo>
                    <a:pt x="901" y="0"/>
                  </a:moveTo>
                  <a:cubicBezTo>
                    <a:pt x="300" y="0"/>
                    <a:pt x="0" y="734"/>
                    <a:pt x="434" y="1168"/>
                  </a:cubicBezTo>
                  <a:cubicBezTo>
                    <a:pt x="560" y="1295"/>
                    <a:pt x="721" y="1351"/>
                    <a:pt x="881" y="1351"/>
                  </a:cubicBezTo>
                  <a:cubicBezTo>
                    <a:pt x="1225" y="1351"/>
                    <a:pt x="1568" y="1088"/>
                    <a:pt x="1568" y="701"/>
                  </a:cubicBezTo>
                  <a:cubicBezTo>
                    <a:pt x="1568" y="301"/>
                    <a:pt x="1268" y="0"/>
                    <a:pt x="901" y="0"/>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9" name="Google Shape;2929;p56"/>
            <p:cNvSpPr/>
            <p:nvPr/>
          </p:nvSpPr>
          <p:spPr>
            <a:xfrm>
              <a:off x="5057950" y="3866550"/>
              <a:ext cx="38375" cy="33500"/>
            </a:xfrm>
            <a:custGeom>
              <a:avLst/>
              <a:gdLst/>
              <a:ahLst/>
              <a:cxnLst/>
              <a:rect l="l" t="t" r="r" b="b"/>
              <a:pathLst>
                <a:path w="1535" h="1340" extrusionOk="0">
                  <a:moveTo>
                    <a:pt x="868" y="0"/>
                  </a:moveTo>
                  <a:cubicBezTo>
                    <a:pt x="267" y="0"/>
                    <a:pt x="0" y="734"/>
                    <a:pt x="401" y="1134"/>
                  </a:cubicBezTo>
                  <a:cubicBezTo>
                    <a:pt x="543" y="1276"/>
                    <a:pt x="713" y="1340"/>
                    <a:pt x="878" y="1340"/>
                  </a:cubicBezTo>
                  <a:cubicBezTo>
                    <a:pt x="1218" y="1340"/>
                    <a:pt x="1535" y="1071"/>
                    <a:pt x="1535" y="667"/>
                  </a:cubicBezTo>
                  <a:cubicBezTo>
                    <a:pt x="1535" y="300"/>
                    <a:pt x="1235" y="0"/>
                    <a:pt x="868" y="0"/>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30" name="Google Shape;2930;p56"/>
            <p:cNvSpPr/>
            <p:nvPr/>
          </p:nvSpPr>
          <p:spPr>
            <a:xfrm>
              <a:off x="3743675" y="4636250"/>
              <a:ext cx="39225" cy="33525"/>
            </a:xfrm>
            <a:custGeom>
              <a:avLst/>
              <a:gdLst/>
              <a:ahLst/>
              <a:cxnLst/>
              <a:rect l="l" t="t" r="r" b="b"/>
              <a:pathLst>
                <a:path w="1569" h="1341" extrusionOk="0">
                  <a:moveTo>
                    <a:pt x="901" y="1"/>
                  </a:moveTo>
                  <a:cubicBezTo>
                    <a:pt x="301" y="1"/>
                    <a:pt x="1" y="735"/>
                    <a:pt x="401" y="1135"/>
                  </a:cubicBezTo>
                  <a:cubicBezTo>
                    <a:pt x="543" y="1277"/>
                    <a:pt x="717" y="1340"/>
                    <a:pt x="887" y="1340"/>
                  </a:cubicBezTo>
                  <a:cubicBezTo>
                    <a:pt x="1236" y="1340"/>
                    <a:pt x="1568" y="1072"/>
                    <a:pt x="1568" y="668"/>
                  </a:cubicBezTo>
                  <a:cubicBezTo>
                    <a:pt x="1568" y="301"/>
                    <a:pt x="1268" y="1"/>
                    <a:pt x="901" y="1"/>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31" name="Google Shape;2931;p56"/>
            <p:cNvSpPr/>
            <p:nvPr/>
          </p:nvSpPr>
          <p:spPr>
            <a:xfrm>
              <a:off x="2905575" y="1731675"/>
              <a:ext cx="16700" cy="16700"/>
            </a:xfrm>
            <a:custGeom>
              <a:avLst/>
              <a:gdLst/>
              <a:ahLst/>
              <a:cxnLst/>
              <a:rect l="l" t="t" r="r" b="b"/>
              <a:pathLst>
                <a:path w="668" h="668" extrusionOk="0">
                  <a:moveTo>
                    <a:pt x="334" y="1"/>
                  </a:moveTo>
                  <a:cubicBezTo>
                    <a:pt x="167" y="1"/>
                    <a:pt x="1" y="134"/>
                    <a:pt x="1" y="334"/>
                  </a:cubicBezTo>
                  <a:cubicBezTo>
                    <a:pt x="1" y="501"/>
                    <a:pt x="167" y="668"/>
                    <a:pt x="334" y="668"/>
                  </a:cubicBezTo>
                  <a:cubicBezTo>
                    <a:pt x="534" y="668"/>
                    <a:pt x="668" y="501"/>
                    <a:pt x="668" y="334"/>
                  </a:cubicBezTo>
                  <a:cubicBezTo>
                    <a:pt x="668" y="134"/>
                    <a:pt x="534" y="1"/>
                    <a:pt x="334" y="1"/>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32" name="Google Shape;2932;p56"/>
            <p:cNvSpPr/>
            <p:nvPr/>
          </p:nvSpPr>
          <p:spPr>
            <a:xfrm>
              <a:off x="3146575" y="2225375"/>
              <a:ext cx="1268450" cy="872025"/>
            </a:xfrm>
            <a:custGeom>
              <a:avLst/>
              <a:gdLst/>
              <a:ahLst/>
              <a:cxnLst/>
              <a:rect l="l" t="t" r="r" b="b"/>
              <a:pathLst>
                <a:path w="50738" h="34881" extrusionOk="0">
                  <a:moveTo>
                    <a:pt x="50704" y="0"/>
                  </a:moveTo>
                  <a:cubicBezTo>
                    <a:pt x="42295" y="2003"/>
                    <a:pt x="33281" y="3050"/>
                    <a:pt x="24000" y="3050"/>
                  </a:cubicBezTo>
                  <a:cubicBezTo>
                    <a:pt x="16124" y="3050"/>
                    <a:pt x="8055" y="2296"/>
                    <a:pt x="1" y="734"/>
                  </a:cubicBezTo>
                  <a:lnTo>
                    <a:pt x="1" y="734"/>
                  </a:lnTo>
                  <a:lnTo>
                    <a:pt x="2002" y="31790"/>
                  </a:lnTo>
                  <a:cubicBezTo>
                    <a:pt x="10646" y="33811"/>
                    <a:pt x="18927" y="34880"/>
                    <a:pt x="27109" y="34880"/>
                  </a:cubicBezTo>
                  <a:cubicBezTo>
                    <a:pt x="34998" y="34880"/>
                    <a:pt x="42795" y="33886"/>
                    <a:pt x="50737" y="31790"/>
                  </a:cubicBezTo>
                  <a:lnTo>
                    <a:pt x="50704" y="0"/>
                  </a:ln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33" name="Google Shape;2933;p56"/>
            <p:cNvSpPr/>
            <p:nvPr/>
          </p:nvSpPr>
          <p:spPr>
            <a:xfrm>
              <a:off x="3146575" y="2225375"/>
              <a:ext cx="1268450" cy="872025"/>
            </a:xfrm>
            <a:custGeom>
              <a:avLst/>
              <a:gdLst/>
              <a:ahLst/>
              <a:cxnLst/>
              <a:rect l="l" t="t" r="r" b="b"/>
              <a:pathLst>
                <a:path w="50738" h="34881" extrusionOk="0">
                  <a:moveTo>
                    <a:pt x="50704" y="0"/>
                  </a:moveTo>
                  <a:cubicBezTo>
                    <a:pt x="42295" y="2003"/>
                    <a:pt x="33281" y="3050"/>
                    <a:pt x="24000" y="3050"/>
                  </a:cubicBezTo>
                  <a:cubicBezTo>
                    <a:pt x="16124" y="3050"/>
                    <a:pt x="8055" y="2296"/>
                    <a:pt x="1" y="734"/>
                  </a:cubicBezTo>
                  <a:lnTo>
                    <a:pt x="1" y="734"/>
                  </a:lnTo>
                  <a:lnTo>
                    <a:pt x="2002" y="31790"/>
                  </a:lnTo>
                  <a:cubicBezTo>
                    <a:pt x="10646" y="33811"/>
                    <a:pt x="18927" y="34880"/>
                    <a:pt x="27109" y="34880"/>
                  </a:cubicBezTo>
                  <a:cubicBezTo>
                    <a:pt x="34998" y="34880"/>
                    <a:pt x="42795" y="33886"/>
                    <a:pt x="50737" y="31790"/>
                  </a:cubicBezTo>
                  <a:lnTo>
                    <a:pt x="50704"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34" name="Google Shape;2934;p56"/>
            <p:cNvSpPr/>
            <p:nvPr/>
          </p:nvSpPr>
          <p:spPr>
            <a:xfrm>
              <a:off x="3275850" y="2901675"/>
              <a:ext cx="1076625" cy="95375"/>
            </a:xfrm>
            <a:custGeom>
              <a:avLst/>
              <a:gdLst/>
              <a:ahLst/>
              <a:cxnLst/>
              <a:rect l="l" t="t" r="r" b="b"/>
              <a:pathLst>
                <a:path w="43065" h="3815" extrusionOk="0">
                  <a:moveTo>
                    <a:pt x="43064" y="1"/>
                  </a:moveTo>
                  <a:cubicBezTo>
                    <a:pt x="42998" y="1"/>
                    <a:pt x="42964" y="34"/>
                    <a:pt x="42931" y="34"/>
                  </a:cubicBezTo>
                  <a:lnTo>
                    <a:pt x="42631" y="168"/>
                  </a:lnTo>
                  <a:cubicBezTo>
                    <a:pt x="42364" y="234"/>
                    <a:pt x="41964" y="401"/>
                    <a:pt x="41430" y="568"/>
                  </a:cubicBezTo>
                  <a:cubicBezTo>
                    <a:pt x="40396" y="935"/>
                    <a:pt x="38861" y="1435"/>
                    <a:pt x="36960" y="1902"/>
                  </a:cubicBezTo>
                  <a:cubicBezTo>
                    <a:pt x="32332" y="3013"/>
                    <a:pt x="27562" y="3581"/>
                    <a:pt x="22808" y="3581"/>
                  </a:cubicBezTo>
                  <a:cubicBezTo>
                    <a:pt x="22421" y="3581"/>
                    <a:pt x="22035" y="3578"/>
                    <a:pt x="21649" y="3570"/>
                  </a:cubicBezTo>
                  <a:cubicBezTo>
                    <a:pt x="16479" y="3470"/>
                    <a:pt x="11342" y="2936"/>
                    <a:pt x="6305" y="2002"/>
                  </a:cubicBezTo>
                  <a:cubicBezTo>
                    <a:pt x="4370" y="1669"/>
                    <a:pt x="2769" y="1335"/>
                    <a:pt x="1701" y="1102"/>
                  </a:cubicBezTo>
                  <a:lnTo>
                    <a:pt x="467" y="868"/>
                  </a:lnTo>
                  <a:lnTo>
                    <a:pt x="134" y="802"/>
                  </a:lnTo>
                  <a:lnTo>
                    <a:pt x="0" y="802"/>
                  </a:lnTo>
                  <a:cubicBezTo>
                    <a:pt x="0" y="802"/>
                    <a:pt x="34" y="802"/>
                    <a:pt x="134" y="835"/>
                  </a:cubicBezTo>
                  <a:lnTo>
                    <a:pt x="434" y="902"/>
                  </a:lnTo>
                  <a:cubicBezTo>
                    <a:pt x="734" y="968"/>
                    <a:pt x="1168" y="1102"/>
                    <a:pt x="1701" y="1202"/>
                  </a:cubicBezTo>
                  <a:cubicBezTo>
                    <a:pt x="2769" y="1469"/>
                    <a:pt x="4337" y="1802"/>
                    <a:pt x="6271" y="2169"/>
                  </a:cubicBezTo>
                  <a:cubicBezTo>
                    <a:pt x="11342" y="3170"/>
                    <a:pt x="16479" y="3704"/>
                    <a:pt x="21649" y="3804"/>
                  </a:cubicBezTo>
                  <a:cubicBezTo>
                    <a:pt x="22020" y="3811"/>
                    <a:pt x="22390" y="3814"/>
                    <a:pt x="22760" y="3814"/>
                  </a:cubicBezTo>
                  <a:cubicBezTo>
                    <a:pt x="27555" y="3814"/>
                    <a:pt x="32317" y="3215"/>
                    <a:pt x="36993" y="2069"/>
                  </a:cubicBezTo>
                  <a:cubicBezTo>
                    <a:pt x="38494" y="1669"/>
                    <a:pt x="39995" y="1202"/>
                    <a:pt x="41463" y="668"/>
                  </a:cubicBezTo>
                  <a:cubicBezTo>
                    <a:pt x="41964" y="468"/>
                    <a:pt x="42364" y="301"/>
                    <a:pt x="42631" y="201"/>
                  </a:cubicBezTo>
                  <a:lnTo>
                    <a:pt x="42931" y="68"/>
                  </a:lnTo>
                  <a:cubicBezTo>
                    <a:pt x="42964" y="34"/>
                    <a:pt x="43031" y="34"/>
                    <a:pt x="43064" y="1"/>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35" name="Google Shape;2935;p56"/>
            <p:cNvSpPr/>
            <p:nvPr/>
          </p:nvSpPr>
          <p:spPr>
            <a:xfrm>
              <a:off x="3602750" y="2644200"/>
              <a:ext cx="155125" cy="298725"/>
            </a:xfrm>
            <a:custGeom>
              <a:avLst/>
              <a:gdLst/>
              <a:ahLst/>
              <a:cxnLst/>
              <a:rect l="l" t="t" r="r" b="b"/>
              <a:pathLst>
                <a:path w="6205" h="11949" extrusionOk="0">
                  <a:moveTo>
                    <a:pt x="3102" y="1"/>
                  </a:moveTo>
                  <a:cubicBezTo>
                    <a:pt x="2060" y="1"/>
                    <a:pt x="1018" y="109"/>
                    <a:pt x="0" y="326"/>
                  </a:cubicBezTo>
                  <a:lnTo>
                    <a:pt x="0" y="11367"/>
                  </a:lnTo>
                  <a:cubicBezTo>
                    <a:pt x="1106" y="11754"/>
                    <a:pt x="2263" y="11948"/>
                    <a:pt x="3421" y="11948"/>
                  </a:cubicBezTo>
                  <a:cubicBezTo>
                    <a:pt x="4357" y="11948"/>
                    <a:pt x="5294" y="11821"/>
                    <a:pt x="6205" y="11568"/>
                  </a:cubicBezTo>
                  <a:lnTo>
                    <a:pt x="6205" y="326"/>
                  </a:lnTo>
                  <a:cubicBezTo>
                    <a:pt x="5187" y="109"/>
                    <a:pt x="4145" y="1"/>
                    <a:pt x="3102" y="1"/>
                  </a:cubicBezTo>
                  <a:close/>
                </a:path>
              </a:pathLst>
            </a:custGeom>
            <a:solidFill>
              <a:srgbClr val="F5AA79"/>
            </a:solidFill>
            <a:ln w="10850" cap="flat" cmpd="sng">
              <a:solidFill>
                <a:srgbClr val="F5AA78"/>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36" name="Google Shape;2936;p56"/>
            <p:cNvSpPr/>
            <p:nvPr/>
          </p:nvSpPr>
          <p:spPr>
            <a:xfrm>
              <a:off x="3839575" y="2494725"/>
              <a:ext cx="170150" cy="441175"/>
            </a:xfrm>
            <a:custGeom>
              <a:avLst/>
              <a:gdLst/>
              <a:ahLst/>
              <a:cxnLst/>
              <a:rect l="l" t="t" r="r" b="b"/>
              <a:pathLst>
                <a:path w="6806" h="17647" extrusionOk="0">
                  <a:moveTo>
                    <a:pt x="6806" y="16879"/>
                  </a:moveTo>
                  <a:lnTo>
                    <a:pt x="6769" y="16903"/>
                  </a:lnTo>
                  <a:lnTo>
                    <a:pt x="6769" y="16903"/>
                  </a:lnTo>
                  <a:cubicBezTo>
                    <a:pt x="6782" y="16898"/>
                    <a:pt x="6794" y="16891"/>
                    <a:pt x="6806" y="16879"/>
                  </a:cubicBezTo>
                  <a:close/>
                  <a:moveTo>
                    <a:pt x="3366" y="1"/>
                  </a:moveTo>
                  <a:cubicBezTo>
                    <a:pt x="2277" y="1"/>
                    <a:pt x="1185" y="101"/>
                    <a:pt x="101" y="301"/>
                  </a:cubicBezTo>
                  <a:lnTo>
                    <a:pt x="1" y="301"/>
                  </a:lnTo>
                  <a:lnTo>
                    <a:pt x="1" y="634"/>
                  </a:lnTo>
                  <a:cubicBezTo>
                    <a:pt x="101" y="7172"/>
                    <a:pt x="167" y="13043"/>
                    <a:pt x="234" y="17280"/>
                  </a:cubicBezTo>
                  <a:lnTo>
                    <a:pt x="234" y="17346"/>
                  </a:lnTo>
                  <a:lnTo>
                    <a:pt x="301" y="17346"/>
                  </a:lnTo>
                  <a:cubicBezTo>
                    <a:pt x="1202" y="17547"/>
                    <a:pt x="2136" y="17647"/>
                    <a:pt x="3036" y="17647"/>
                  </a:cubicBezTo>
                  <a:cubicBezTo>
                    <a:pt x="3737" y="17647"/>
                    <a:pt x="4437" y="17580"/>
                    <a:pt x="5138" y="17446"/>
                  </a:cubicBezTo>
                  <a:cubicBezTo>
                    <a:pt x="5571" y="17346"/>
                    <a:pt x="5972" y="17246"/>
                    <a:pt x="6372" y="17080"/>
                  </a:cubicBezTo>
                  <a:lnTo>
                    <a:pt x="6705" y="16946"/>
                  </a:lnTo>
                  <a:lnTo>
                    <a:pt x="6769" y="16903"/>
                  </a:lnTo>
                  <a:lnTo>
                    <a:pt x="6769" y="16903"/>
                  </a:lnTo>
                  <a:cubicBezTo>
                    <a:pt x="6745" y="16913"/>
                    <a:pt x="6716" y="16913"/>
                    <a:pt x="6672" y="16913"/>
                  </a:cubicBezTo>
                  <a:lnTo>
                    <a:pt x="6372" y="17046"/>
                  </a:lnTo>
                  <a:cubicBezTo>
                    <a:pt x="5972" y="17180"/>
                    <a:pt x="5538" y="17280"/>
                    <a:pt x="5138" y="17346"/>
                  </a:cubicBezTo>
                  <a:cubicBezTo>
                    <a:pt x="4437" y="17480"/>
                    <a:pt x="3770" y="17547"/>
                    <a:pt x="3070" y="17547"/>
                  </a:cubicBezTo>
                  <a:cubicBezTo>
                    <a:pt x="2192" y="17514"/>
                    <a:pt x="1282" y="17418"/>
                    <a:pt x="434" y="17228"/>
                  </a:cubicBezTo>
                  <a:lnTo>
                    <a:pt x="434" y="17228"/>
                  </a:lnTo>
                  <a:cubicBezTo>
                    <a:pt x="367" y="13028"/>
                    <a:pt x="301" y="7146"/>
                    <a:pt x="234" y="634"/>
                  </a:cubicBezTo>
                  <a:lnTo>
                    <a:pt x="234" y="521"/>
                  </a:lnTo>
                  <a:lnTo>
                    <a:pt x="234" y="521"/>
                  </a:lnTo>
                  <a:cubicBezTo>
                    <a:pt x="1280" y="313"/>
                    <a:pt x="2333" y="209"/>
                    <a:pt x="3386" y="209"/>
                  </a:cubicBezTo>
                  <a:cubicBezTo>
                    <a:pt x="4429" y="209"/>
                    <a:pt x="5472" y="311"/>
                    <a:pt x="6507" y="515"/>
                  </a:cubicBezTo>
                  <a:lnTo>
                    <a:pt x="6507" y="515"/>
                  </a:lnTo>
                  <a:cubicBezTo>
                    <a:pt x="6606" y="5218"/>
                    <a:pt x="6639" y="9324"/>
                    <a:pt x="6705" y="12209"/>
                  </a:cubicBezTo>
                  <a:cubicBezTo>
                    <a:pt x="6739" y="13677"/>
                    <a:pt x="6772" y="14845"/>
                    <a:pt x="6772" y="15645"/>
                  </a:cubicBezTo>
                  <a:cubicBezTo>
                    <a:pt x="6806" y="16045"/>
                    <a:pt x="6806" y="16346"/>
                    <a:pt x="6806" y="16579"/>
                  </a:cubicBezTo>
                  <a:lnTo>
                    <a:pt x="6806" y="12243"/>
                  </a:lnTo>
                  <a:cubicBezTo>
                    <a:pt x="6772" y="9307"/>
                    <a:pt x="6739" y="5171"/>
                    <a:pt x="6705" y="401"/>
                  </a:cubicBezTo>
                  <a:lnTo>
                    <a:pt x="6705" y="301"/>
                  </a:lnTo>
                  <a:lnTo>
                    <a:pt x="6605" y="301"/>
                  </a:lnTo>
                  <a:cubicBezTo>
                    <a:pt x="5538" y="101"/>
                    <a:pt x="4454" y="1"/>
                    <a:pt x="3366" y="1"/>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37" name="Google Shape;2937;p56"/>
            <p:cNvSpPr/>
            <p:nvPr/>
          </p:nvSpPr>
          <p:spPr>
            <a:xfrm>
              <a:off x="4093100" y="2441150"/>
              <a:ext cx="155125" cy="466775"/>
            </a:xfrm>
            <a:custGeom>
              <a:avLst/>
              <a:gdLst/>
              <a:ahLst/>
              <a:cxnLst/>
              <a:rect l="l" t="t" r="r" b="b"/>
              <a:pathLst>
                <a:path w="6205" h="18671" extrusionOk="0">
                  <a:moveTo>
                    <a:pt x="3102" y="0"/>
                  </a:moveTo>
                  <a:cubicBezTo>
                    <a:pt x="2060" y="0"/>
                    <a:pt x="1018" y="126"/>
                    <a:pt x="0" y="376"/>
                  </a:cubicBezTo>
                  <a:lnTo>
                    <a:pt x="0" y="18622"/>
                  </a:lnTo>
                  <a:cubicBezTo>
                    <a:pt x="532" y="18652"/>
                    <a:pt x="1054" y="18670"/>
                    <a:pt x="1562" y="18670"/>
                  </a:cubicBezTo>
                  <a:cubicBezTo>
                    <a:pt x="3317" y="18670"/>
                    <a:pt x="4911" y="18453"/>
                    <a:pt x="6205" y="17755"/>
                  </a:cubicBezTo>
                  <a:lnTo>
                    <a:pt x="6205" y="376"/>
                  </a:lnTo>
                  <a:cubicBezTo>
                    <a:pt x="5187" y="126"/>
                    <a:pt x="4145" y="0"/>
                    <a:pt x="3102" y="0"/>
                  </a:cubicBezTo>
                  <a:close/>
                </a:path>
              </a:pathLst>
            </a:custGeom>
            <a:solidFill>
              <a:srgbClr val="F5AA79"/>
            </a:solidFill>
            <a:ln w="10850" cap="flat" cmpd="sng">
              <a:solidFill>
                <a:srgbClr val="F5AA78"/>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38" name="Google Shape;2938;p56"/>
            <p:cNvSpPr/>
            <p:nvPr/>
          </p:nvSpPr>
          <p:spPr>
            <a:xfrm>
              <a:off x="3359225" y="2726725"/>
              <a:ext cx="155975" cy="185000"/>
            </a:xfrm>
            <a:custGeom>
              <a:avLst/>
              <a:gdLst/>
              <a:ahLst/>
              <a:cxnLst/>
              <a:rect l="l" t="t" r="r" b="b"/>
              <a:pathLst>
                <a:path w="6239" h="7400" extrusionOk="0">
                  <a:moveTo>
                    <a:pt x="937" y="0"/>
                  </a:moveTo>
                  <a:cubicBezTo>
                    <a:pt x="658" y="0"/>
                    <a:pt x="379" y="9"/>
                    <a:pt x="101" y="27"/>
                  </a:cubicBezTo>
                  <a:lnTo>
                    <a:pt x="1" y="27"/>
                  </a:lnTo>
                  <a:lnTo>
                    <a:pt x="1" y="6432"/>
                  </a:lnTo>
                  <a:lnTo>
                    <a:pt x="34" y="6432"/>
                  </a:lnTo>
                  <a:cubicBezTo>
                    <a:pt x="835" y="6765"/>
                    <a:pt x="1669" y="6999"/>
                    <a:pt x="2503" y="7099"/>
                  </a:cubicBezTo>
                  <a:cubicBezTo>
                    <a:pt x="3237" y="7232"/>
                    <a:pt x="3904" y="7266"/>
                    <a:pt x="4437" y="7333"/>
                  </a:cubicBezTo>
                  <a:cubicBezTo>
                    <a:pt x="4838" y="7366"/>
                    <a:pt x="5271" y="7399"/>
                    <a:pt x="5672" y="7399"/>
                  </a:cubicBezTo>
                  <a:lnTo>
                    <a:pt x="6139" y="7399"/>
                  </a:lnTo>
                  <a:cubicBezTo>
                    <a:pt x="5972" y="7366"/>
                    <a:pt x="5838" y="7333"/>
                    <a:pt x="5672" y="7333"/>
                  </a:cubicBezTo>
                  <a:lnTo>
                    <a:pt x="4437" y="7232"/>
                  </a:lnTo>
                  <a:cubicBezTo>
                    <a:pt x="3904" y="7166"/>
                    <a:pt x="3237" y="7099"/>
                    <a:pt x="2503" y="6966"/>
                  </a:cubicBezTo>
                  <a:cubicBezTo>
                    <a:pt x="1725" y="6836"/>
                    <a:pt x="916" y="6612"/>
                    <a:pt x="168" y="6324"/>
                  </a:cubicBezTo>
                  <a:lnTo>
                    <a:pt x="168" y="6324"/>
                  </a:lnTo>
                  <a:lnTo>
                    <a:pt x="168" y="223"/>
                  </a:lnTo>
                  <a:lnTo>
                    <a:pt x="168" y="223"/>
                  </a:lnTo>
                  <a:cubicBezTo>
                    <a:pt x="369" y="214"/>
                    <a:pt x="571" y="210"/>
                    <a:pt x="773" y="210"/>
                  </a:cubicBezTo>
                  <a:cubicBezTo>
                    <a:pt x="2565" y="210"/>
                    <a:pt x="4362" y="545"/>
                    <a:pt x="6005" y="1214"/>
                  </a:cubicBezTo>
                  <a:lnTo>
                    <a:pt x="6005" y="1214"/>
                  </a:lnTo>
                  <a:cubicBezTo>
                    <a:pt x="6006" y="2994"/>
                    <a:pt x="6039" y="4541"/>
                    <a:pt x="6039" y="5631"/>
                  </a:cubicBezTo>
                  <a:cubicBezTo>
                    <a:pt x="6072" y="6165"/>
                    <a:pt x="6039" y="6599"/>
                    <a:pt x="6072" y="6899"/>
                  </a:cubicBezTo>
                  <a:cubicBezTo>
                    <a:pt x="6105" y="7199"/>
                    <a:pt x="6105" y="7366"/>
                    <a:pt x="6105" y="7366"/>
                  </a:cubicBezTo>
                  <a:cubicBezTo>
                    <a:pt x="6139" y="7232"/>
                    <a:pt x="6139" y="7066"/>
                    <a:pt x="6172" y="6932"/>
                  </a:cubicBezTo>
                  <a:cubicBezTo>
                    <a:pt x="6205" y="6599"/>
                    <a:pt x="6205" y="6198"/>
                    <a:pt x="6205" y="5665"/>
                  </a:cubicBezTo>
                  <a:cubicBezTo>
                    <a:pt x="6205" y="4531"/>
                    <a:pt x="6239" y="2996"/>
                    <a:pt x="6239" y="1128"/>
                  </a:cubicBezTo>
                  <a:lnTo>
                    <a:pt x="6239" y="1061"/>
                  </a:lnTo>
                  <a:lnTo>
                    <a:pt x="6172" y="1061"/>
                  </a:lnTo>
                  <a:cubicBezTo>
                    <a:pt x="4526" y="368"/>
                    <a:pt x="2731" y="0"/>
                    <a:pt x="937" y="0"/>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39" name="Google Shape;2939;p56"/>
            <p:cNvSpPr/>
            <p:nvPr/>
          </p:nvSpPr>
          <p:spPr>
            <a:xfrm>
              <a:off x="3377575" y="2494725"/>
              <a:ext cx="206850" cy="14525"/>
            </a:xfrm>
            <a:custGeom>
              <a:avLst/>
              <a:gdLst/>
              <a:ahLst/>
              <a:cxnLst/>
              <a:rect l="l" t="t" r="r" b="b"/>
              <a:pathLst>
                <a:path w="8274" h="581" extrusionOk="0">
                  <a:moveTo>
                    <a:pt x="1" y="1"/>
                  </a:moveTo>
                  <a:cubicBezTo>
                    <a:pt x="368" y="134"/>
                    <a:pt x="801" y="201"/>
                    <a:pt x="1202" y="234"/>
                  </a:cubicBezTo>
                  <a:cubicBezTo>
                    <a:pt x="1936" y="334"/>
                    <a:pt x="2970" y="434"/>
                    <a:pt x="4104" y="501"/>
                  </a:cubicBezTo>
                  <a:cubicBezTo>
                    <a:pt x="5271" y="568"/>
                    <a:pt x="6305" y="568"/>
                    <a:pt x="7073" y="568"/>
                  </a:cubicBezTo>
                  <a:cubicBezTo>
                    <a:pt x="7180" y="577"/>
                    <a:pt x="7287" y="581"/>
                    <a:pt x="7394" y="581"/>
                  </a:cubicBezTo>
                  <a:cubicBezTo>
                    <a:pt x="7687" y="581"/>
                    <a:pt x="7980" y="550"/>
                    <a:pt x="8273" y="501"/>
                  </a:cubicBezTo>
                  <a:cubicBezTo>
                    <a:pt x="7873" y="434"/>
                    <a:pt x="7439" y="434"/>
                    <a:pt x="7039" y="434"/>
                  </a:cubicBezTo>
                  <a:cubicBezTo>
                    <a:pt x="6305" y="401"/>
                    <a:pt x="5271" y="368"/>
                    <a:pt x="4137" y="301"/>
                  </a:cubicBezTo>
                  <a:cubicBezTo>
                    <a:pt x="3003" y="234"/>
                    <a:pt x="1969" y="134"/>
                    <a:pt x="1202" y="67"/>
                  </a:cubicBezTo>
                  <a:cubicBezTo>
                    <a:pt x="801" y="34"/>
                    <a:pt x="401" y="1"/>
                    <a:pt x="1" y="1"/>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40" name="Google Shape;2940;p56"/>
            <p:cNvSpPr/>
            <p:nvPr/>
          </p:nvSpPr>
          <p:spPr>
            <a:xfrm>
              <a:off x="3379250" y="2526625"/>
              <a:ext cx="181825" cy="15450"/>
            </a:xfrm>
            <a:custGeom>
              <a:avLst/>
              <a:gdLst/>
              <a:ahLst/>
              <a:cxnLst/>
              <a:rect l="l" t="t" r="r" b="b"/>
              <a:pathLst>
                <a:path w="7273" h="618" extrusionOk="0">
                  <a:moveTo>
                    <a:pt x="547" y="1"/>
                  </a:moveTo>
                  <a:cubicBezTo>
                    <a:pt x="367" y="1"/>
                    <a:pt x="184" y="9"/>
                    <a:pt x="1" y="26"/>
                  </a:cubicBezTo>
                  <a:cubicBezTo>
                    <a:pt x="367" y="126"/>
                    <a:pt x="701" y="159"/>
                    <a:pt x="1068" y="192"/>
                  </a:cubicBezTo>
                  <a:cubicBezTo>
                    <a:pt x="1735" y="259"/>
                    <a:pt x="2636" y="359"/>
                    <a:pt x="3636" y="426"/>
                  </a:cubicBezTo>
                  <a:cubicBezTo>
                    <a:pt x="4637" y="493"/>
                    <a:pt x="5538" y="559"/>
                    <a:pt x="6205" y="593"/>
                  </a:cubicBezTo>
                  <a:cubicBezTo>
                    <a:pt x="6388" y="609"/>
                    <a:pt x="6564" y="618"/>
                    <a:pt x="6739" y="618"/>
                  </a:cubicBezTo>
                  <a:cubicBezTo>
                    <a:pt x="6914" y="618"/>
                    <a:pt x="7089" y="609"/>
                    <a:pt x="7272" y="593"/>
                  </a:cubicBezTo>
                  <a:cubicBezTo>
                    <a:pt x="6939" y="493"/>
                    <a:pt x="6572" y="459"/>
                    <a:pt x="6205" y="426"/>
                  </a:cubicBezTo>
                  <a:cubicBezTo>
                    <a:pt x="5571" y="359"/>
                    <a:pt x="4671" y="259"/>
                    <a:pt x="3670" y="192"/>
                  </a:cubicBezTo>
                  <a:cubicBezTo>
                    <a:pt x="2636" y="126"/>
                    <a:pt x="1735" y="59"/>
                    <a:pt x="1068" y="26"/>
                  </a:cubicBezTo>
                  <a:cubicBezTo>
                    <a:pt x="901" y="9"/>
                    <a:pt x="726" y="1"/>
                    <a:pt x="547" y="1"/>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41" name="Google Shape;2941;p56"/>
            <p:cNvSpPr/>
            <p:nvPr/>
          </p:nvSpPr>
          <p:spPr>
            <a:xfrm>
              <a:off x="3327550" y="2431350"/>
              <a:ext cx="300225" cy="154300"/>
            </a:xfrm>
            <a:custGeom>
              <a:avLst/>
              <a:gdLst/>
              <a:ahLst/>
              <a:cxnLst/>
              <a:rect l="l" t="t" r="r" b="b"/>
              <a:pathLst>
                <a:path w="12009" h="6172" extrusionOk="0">
                  <a:moveTo>
                    <a:pt x="401" y="0"/>
                  </a:moveTo>
                  <a:lnTo>
                    <a:pt x="267" y="101"/>
                  </a:lnTo>
                  <a:lnTo>
                    <a:pt x="267" y="801"/>
                  </a:lnTo>
                  <a:lnTo>
                    <a:pt x="234" y="1502"/>
                  </a:lnTo>
                  <a:cubicBezTo>
                    <a:pt x="201" y="1969"/>
                    <a:pt x="201" y="2402"/>
                    <a:pt x="167" y="2869"/>
                  </a:cubicBezTo>
                  <a:cubicBezTo>
                    <a:pt x="100" y="3770"/>
                    <a:pt x="67" y="4637"/>
                    <a:pt x="0" y="5471"/>
                  </a:cubicBezTo>
                  <a:lnTo>
                    <a:pt x="0" y="5571"/>
                  </a:lnTo>
                  <a:lnTo>
                    <a:pt x="100" y="5571"/>
                  </a:lnTo>
                  <a:cubicBezTo>
                    <a:pt x="3436" y="5938"/>
                    <a:pt x="6338" y="6105"/>
                    <a:pt x="8373" y="6138"/>
                  </a:cubicBezTo>
                  <a:lnTo>
                    <a:pt x="10775" y="6138"/>
                  </a:lnTo>
                  <a:lnTo>
                    <a:pt x="8373" y="6038"/>
                  </a:lnTo>
                  <a:cubicBezTo>
                    <a:pt x="6359" y="5972"/>
                    <a:pt x="3529" y="5808"/>
                    <a:pt x="238" y="5417"/>
                  </a:cubicBezTo>
                  <a:lnTo>
                    <a:pt x="238" y="5417"/>
                  </a:lnTo>
                  <a:cubicBezTo>
                    <a:pt x="272" y="4610"/>
                    <a:pt x="335" y="3772"/>
                    <a:pt x="367" y="2903"/>
                  </a:cubicBezTo>
                  <a:cubicBezTo>
                    <a:pt x="401" y="2469"/>
                    <a:pt x="434" y="2002"/>
                    <a:pt x="467" y="1535"/>
                  </a:cubicBezTo>
                  <a:cubicBezTo>
                    <a:pt x="467" y="1301"/>
                    <a:pt x="501" y="1068"/>
                    <a:pt x="501" y="834"/>
                  </a:cubicBezTo>
                  <a:lnTo>
                    <a:pt x="534" y="501"/>
                  </a:lnTo>
                  <a:lnTo>
                    <a:pt x="534" y="283"/>
                  </a:lnTo>
                  <a:lnTo>
                    <a:pt x="534" y="283"/>
                  </a:lnTo>
                  <a:cubicBezTo>
                    <a:pt x="4053" y="706"/>
                    <a:pt x="7572" y="905"/>
                    <a:pt x="11118" y="905"/>
                  </a:cubicBezTo>
                  <a:cubicBezTo>
                    <a:pt x="11358" y="905"/>
                    <a:pt x="11598" y="904"/>
                    <a:pt x="11838" y="902"/>
                  </a:cubicBezTo>
                  <a:lnTo>
                    <a:pt x="11838" y="902"/>
                  </a:lnTo>
                  <a:cubicBezTo>
                    <a:pt x="11773" y="2491"/>
                    <a:pt x="11708" y="3789"/>
                    <a:pt x="11675" y="4704"/>
                  </a:cubicBezTo>
                  <a:cubicBezTo>
                    <a:pt x="11642" y="5171"/>
                    <a:pt x="11609" y="5538"/>
                    <a:pt x="11609" y="5805"/>
                  </a:cubicBezTo>
                  <a:lnTo>
                    <a:pt x="11609" y="6172"/>
                  </a:lnTo>
                  <a:cubicBezTo>
                    <a:pt x="11642" y="6038"/>
                    <a:pt x="11675" y="5905"/>
                    <a:pt x="11675" y="5771"/>
                  </a:cubicBezTo>
                  <a:cubicBezTo>
                    <a:pt x="11675" y="5538"/>
                    <a:pt x="11709" y="5171"/>
                    <a:pt x="11742" y="4737"/>
                  </a:cubicBezTo>
                  <a:cubicBezTo>
                    <a:pt x="11809" y="3770"/>
                    <a:pt x="11909" y="2436"/>
                    <a:pt x="12009" y="801"/>
                  </a:cubicBezTo>
                  <a:lnTo>
                    <a:pt x="12009" y="701"/>
                  </a:lnTo>
                  <a:lnTo>
                    <a:pt x="11942" y="701"/>
                  </a:lnTo>
                  <a:cubicBezTo>
                    <a:pt x="8073" y="701"/>
                    <a:pt x="4237" y="467"/>
                    <a:pt x="401" y="0"/>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42" name="Google Shape;2942;p56"/>
            <p:cNvSpPr/>
            <p:nvPr/>
          </p:nvSpPr>
          <p:spPr>
            <a:xfrm>
              <a:off x="3617750" y="2585625"/>
              <a:ext cx="35900" cy="58400"/>
            </a:xfrm>
            <a:custGeom>
              <a:avLst/>
              <a:gdLst/>
              <a:ahLst/>
              <a:cxnLst/>
              <a:rect l="l" t="t" r="r" b="b"/>
              <a:pathLst>
                <a:path w="1436" h="2336" extrusionOk="0">
                  <a:moveTo>
                    <a:pt x="1" y="1"/>
                  </a:moveTo>
                  <a:lnTo>
                    <a:pt x="1" y="1"/>
                  </a:lnTo>
                  <a:cubicBezTo>
                    <a:pt x="134" y="434"/>
                    <a:pt x="368" y="868"/>
                    <a:pt x="634" y="1235"/>
                  </a:cubicBezTo>
                  <a:cubicBezTo>
                    <a:pt x="835" y="1635"/>
                    <a:pt x="1101" y="2002"/>
                    <a:pt x="1435" y="2336"/>
                  </a:cubicBezTo>
                  <a:cubicBezTo>
                    <a:pt x="1302" y="1902"/>
                    <a:pt x="1101" y="1502"/>
                    <a:pt x="835" y="1135"/>
                  </a:cubicBezTo>
                  <a:cubicBezTo>
                    <a:pt x="601" y="701"/>
                    <a:pt x="334" y="334"/>
                    <a:pt x="1" y="1"/>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43" name="Google Shape;2943;p56"/>
            <p:cNvSpPr/>
            <p:nvPr/>
          </p:nvSpPr>
          <p:spPr>
            <a:xfrm>
              <a:off x="1964900" y="1634100"/>
              <a:ext cx="869825" cy="1261775"/>
            </a:xfrm>
            <a:custGeom>
              <a:avLst/>
              <a:gdLst/>
              <a:ahLst/>
              <a:cxnLst/>
              <a:rect l="l" t="t" r="r" b="b"/>
              <a:pathLst>
                <a:path w="34793" h="50471" extrusionOk="0">
                  <a:moveTo>
                    <a:pt x="1" y="1"/>
                  </a:moveTo>
                  <a:lnTo>
                    <a:pt x="5305" y="31957"/>
                  </a:lnTo>
                  <a:cubicBezTo>
                    <a:pt x="5305" y="31957"/>
                    <a:pt x="13344" y="47068"/>
                    <a:pt x="34792" y="50470"/>
                  </a:cubicBezTo>
                  <a:lnTo>
                    <a:pt x="31323" y="21917"/>
                  </a:lnTo>
                  <a:cubicBezTo>
                    <a:pt x="31323" y="21917"/>
                    <a:pt x="11509" y="15779"/>
                    <a:pt x="1" y="1"/>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44" name="Google Shape;2944;p56"/>
            <p:cNvSpPr/>
            <p:nvPr/>
          </p:nvSpPr>
          <p:spPr>
            <a:xfrm>
              <a:off x="1964900" y="1634100"/>
              <a:ext cx="869825" cy="1261775"/>
            </a:xfrm>
            <a:custGeom>
              <a:avLst/>
              <a:gdLst/>
              <a:ahLst/>
              <a:cxnLst/>
              <a:rect l="l" t="t" r="r" b="b"/>
              <a:pathLst>
                <a:path w="34793" h="50471" extrusionOk="0">
                  <a:moveTo>
                    <a:pt x="1" y="1"/>
                  </a:moveTo>
                  <a:lnTo>
                    <a:pt x="5305" y="31957"/>
                  </a:lnTo>
                  <a:cubicBezTo>
                    <a:pt x="5305" y="31957"/>
                    <a:pt x="13344" y="47068"/>
                    <a:pt x="34792" y="50470"/>
                  </a:cubicBezTo>
                  <a:lnTo>
                    <a:pt x="31323" y="21917"/>
                  </a:lnTo>
                  <a:cubicBezTo>
                    <a:pt x="31323" y="21917"/>
                    <a:pt x="11509" y="15779"/>
                    <a:pt x="1"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45" name="Google Shape;2945;p56"/>
            <p:cNvSpPr/>
            <p:nvPr/>
          </p:nvSpPr>
          <p:spPr>
            <a:xfrm>
              <a:off x="2034125" y="1850100"/>
              <a:ext cx="731375" cy="988225"/>
            </a:xfrm>
            <a:custGeom>
              <a:avLst/>
              <a:gdLst/>
              <a:ahLst/>
              <a:cxnLst/>
              <a:rect l="l" t="t" r="r" b="b"/>
              <a:pathLst>
                <a:path w="29255" h="39529" extrusionOk="0">
                  <a:moveTo>
                    <a:pt x="0" y="0"/>
                  </a:moveTo>
                  <a:cubicBezTo>
                    <a:pt x="0" y="34"/>
                    <a:pt x="0" y="67"/>
                    <a:pt x="0" y="101"/>
                  </a:cubicBezTo>
                  <a:lnTo>
                    <a:pt x="34" y="434"/>
                  </a:lnTo>
                  <a:lnTo>
                    <a:pt x="234" y="1668"/>
                  </a:lnTo>
                  <a:cubicBezTo>
                    <a:pt x="367" y="2769"/>
                    <a:pt x="634" y="4337"/>
                    <a:pt x="901" y="6272"/>
                  </a:cubicBezTo>
                  <a:lnTo>
                    <a:pt x="3336" y="21916"/>
                  </a:lnTo>
                  <a:cubicBezTo>
                    <a:pt x="4137" y="23351"/>
                    <a:pt x="5104" y="24685"/>
                    <a:pt x="6205" y="25919"/>
                  </a:cubicBezTo>
                  <a:cubicBezTo>
                    <a:pt x="8540" y="28588"/>
                    <a:pt x="11208" y="30889"/>
                    <a:pt x="14177" y="32824"/>
                  </a:cubicBezTo>
                  <a:cubicBezTo>
                    <a:pt x="15545" y="33691"/>
                    <a:pt x="16879" y="34458"/>
                    <a:pt x="18147" y="35192"/>
                  </a:cubicBezTo>
                  <a:cubicBezTo>
                    <a:pt x="19381" y="35893"/>
                    <a:pt x="20649" y="36427"/>
                    <a:pt x="21749" y="36927"/>
                  </a:cubicBezTo>
                  <a:cubicBezTo>
                    <a:pt x="22316" y="37160"/>
                    <a:pt x="22850" y="37394"/>
                    <a:pt x="23384" y="37594"/>
                  </a:cubicBezTo>
                  <a:lnTo>
                    <a:pt x="24818" y="38128"/>
                  </a:lnTo>
                  <a:cubicBezTo>
                    <a:pt x="25719" y="38528"/>
                    <a:pt x="26553" y="38728"/>
                    <a:pt x="27187" y="38928"/>
                  </a:cubicBezTo>
                  <a:lnTo>
                    <a:pt x="28688" y="39395"/>
                  </a:lnTo>
                  <a:lnTo>
                    <a:pt x="28904" y="39445"/>
                  </a:lnTo>
                  <a:lnTo>
                    <a:pt x="28754" y="39395"/>
                  </a:lnTo>
                  <a:lnTo>
                    <a:pt x="27253" y="38895"/>
                  </a:lnTo>
                  <a:cubicBezTo>
                    <a:pt x="26619" y="38662"/>
                    <a:pt x="25819" y="38428"/>
                    <a:pt x="24918" y="38061"/>
                  </a:cubicBezTo>
                  <a:lnTo>
                    <a:pt x="23451" y="37494"/>
                  </a:lnTo>
                  <a:cubicBezTo>
                    <a:pt x="22950" y="37294"/>
                    <a:pt x="22416" y="37060"/>
                    <a:pt x="21849" y="36793"/>
                  </a:cubicBezTo>
                  <a:cubicBezTo>
                    <a:pt x="20749" y="36293"/>
                    <a:pt x="19548" y="35693"/>
                    <a:pt x="18280" y="35026"/>
                  </a:cubicBezTo>
                  <a:cubicBezTo>
                    <a:pt x="16979" y="34392"/>
                    <a:pt x="15678" y="33558"/>
                    <a:pt x="14311" y="32691"/>
                  </a:cubicBezTo>
                  <a:cubicBezTo>
                    <a:pt x="11375" y="30756"/>
                    <a:pt x="8740" y="28454"/>
                    <a:pt x="6405" y="25819"/>
                  </a:cubicBezTo>
                  <a:cubicBezTo>
                    <a:pt x="5304" y="24585"/>
                    <a:pt x="4370" y="23284"/>
                    <a:pt x="3570" y="21849"/>
                  </a:cubicBezTo>
                  <a:lnTo>
                    <a:pt x="3570" y="21883"/>
                  </a:lnTo>
                  <a:cubicBezTo>
                    <a:pt x="2569" y="15645"/>
                    <a:pt x="1668" y="10174"/>
                    <a:pt x="1068" y="6272"/>
                  </a:cubicBezTo>
                  <a:cubicBezTo>
                    <a:pt x="734" y="4337"/>
                    <a:pt x="467" y="2769"/>
                    <a:pt x="301" y="1668"/>
                  </a:cubicBezTo>
                  <a:lnTo>
                    <a:pt x="101" y="434"/>
                  </a:lnTo>
                  <a:lnTo>
                    <a:pt x="34" y="101"/>
                  </a:lnTo>
                  <a:cubicBezTo>
                    <a:pt x="34" y="67"/>
                    <a:pt x="0" y="34"/>
                    <a:pt x="0" y="0"/>
                  </a:cubicBezTo>
                  <a:close/>
                  <a:moveTo>
                    <a:pt x="28904" y="39445"/>
                  </a:moveTo>
                  <a:lnTo>
                    <a:pt x="29155" y="39529"/>
                  </a:lnTo>
                  <a:lnTo>
                    <a:pt x="29255" y="39529"/>
                  </a:lnTo>
                  <a:lnTo>
                    <a:pt x="29121" y="39495"/>
                  </a:lnTo>
                  <a:lnTo>
                    <a:pt x="28904" y="39445"/>
                  </a:lnTo>
                  <a:close/>
                </a:path>
              </a:pathLst>
            </a:custGeom>
            <a:solidFill>
              <a:srgbClr val="F5AA7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46" name="Google Shape;2946;p56"/>
            <p:cNvSpPr/>
            <p:nvPr/>
          </p:nvSpPr>
          <p:spPr>
            <a:xfrm>
              <a:off x="2080000" y="2026900"/>
              <a:ext cx="637975" cy="668825"/>
            </a:xfrm>
            <a:custGeom>
              <a:avLst/>
              <a:gdLst/>
              <a:ahLst/>
              <a:cxnLst/>
              <a:rect l="l" t="t" r="r" b="b"/>
              <a:pathLst>
                <a:path w="25519" h="26753" extrusionOk="0">
                  <a:moveTo>
                    <a:pt x="1034" y="0"/>
                  </a:moveTo>
                  <a:lnTo>
                    <a:pt x="967" y="200"/>
                  </a:lnTo>
                  <a:cubicBezTo>
                    <a:pt x="667" y="1601"/>
                    <a:pt x="400" y="2736"/>
                    <a:pt x="234" y="3536"/>
                  </a:cubicBezTo>
                  <a:lnTo>
                    <a:pt x="67" y="4403"/>
                  </a:lnTo>
                  <a:cubicBezTo>
                    <a:pt x="33" y="4470"/>
                    <a:pt x="33" y="4570"/>
                    <a:pt x="0" y="4637"/>
                  </a:cubicBezTo>
                  <a:lnTo>
                    <a:pt x="0" y="4704"/>
                  </a:lnTo>
                  <a:cubicBezTo>
                    <a:pt x="33" y="4704"/>
                    <a:pt x="33" y="4670"/>
                    <a:pt x="33" y="4637"/>
                  </a:cubicBezTo>
                  <a:lnTo>
                    <a:pt x="100" y="4403"/>
                  </a:lnTo>
                  <a:cubicBezTo>
                    <a:pt x="134" y="4203"/>
                    <a:pt x="234" y="3903"/>
                    <a:pt x="300" y="3536"/>
                  </a:cubicBezTo>
                  <a:cubicBezTo>
                    <a:pt x="492" y="2768"/>
                    <a:pt x="746" y="1724"/>
                    <a:pt x="1061" y="373"/>
                  </a:cubicBezTo>
                  <a:lnTo>
                    <a:pt x="1061" y="373"/>
                  </a:lnTo>
                  <a:cubicBezTo>
                    <a:pt x="2291" y="3930"/>
                    <a:pt x="4157" y="9299"/>
                    <a:pt x="6344" y="15599"/>
                  </a:cubicBezTo>
                  <a:lnTo>
                    <a:pt x="6344" y="15599"/>
                  </a:lnTo>
                  <a:lnTo>
                    <a:pt x="6338" y="15611"/>
                  </a:lnTo>
                  <a:lnTo>
                    <a:pt x="6348" y="15611"/>
                  </a:lnTo>
                  <a:cubicBezTo>
                    <a:pt x="6356" y="15634"/>
                    <a:pt x="6364" y="15656"/>
                    <a:pt x="6371" y="15678"/>
                  </a:cubicBezTo>
                  <a:lnTo>
                    <a:pt x="6471" y="15912"/>
                  </a:lnTo>
                  <a:lnTo>
                    <a:pt x="6571" y="15711"/>
                  </a:lnTo>
                  <a:lnTo>
                    <a:pt x="9023" y="10839"/>
                  </a:lnTo>
                  <a:lnTo>
                    <a:pt x="9023" y="10839"/>
                  </a:lnTo>
                  <a:lnTo>
                    <a:pt x="9507" y="12176"/>
                  </a:lnTo>
                  <a:cubicBezTo>
                    <a:pt x="10975" y="16112"/>
                    <a:pt x="12342" y="19881"/>
                    <a:pt x="13610" y="23217"/>
                  </a:cubicBezTo>
                  <a:lnTo>
                    <a:pt x="13643" y="23317"/>
                  </a:lnTo>
                  <a:lnTo>
                    <a:pt x="13743" y="23250"/>
                  </a:lnTo>
                  <a:lnTo>
                    <a:pt x="16824" y="21078"/>
                  </a:lnTo>
                  <a:lnTo>
                    <a:pt x="16824" y="21078"/>
                  </a:lnTo>
                  <a:cubicBezTo>
                    <a:pt x="18373" y="23221"/>
                    <a:pt x="19758" y="25133"/>
                    <a:pt x="20882" y="26686"/>
                  </a:cubicBezTo>
                  <a:lnTo>
                    <a:pt x="20948" y="26753"/>
                  </a:lnTo>
                  <a:lnTo>
                    <a:pt x="20982" y="26719"/>
                  </a:lnTo>
                  <a:lnTo>
                    <a:pt x="24351" y="24117"/>
                  </a:lnTo>
                  <a:lnTo>
                    <a:pt x="25218" y="23450"/>
                  </a:lnTo>
                  <a:lnTo>
                    <a:pt x="25452" y="23250"/>
                  </a:lnTo>
                  <a:cubicBezTo>
                    <a:pt x="25518" y="23217"/>
                    <a:pt x="25518" y="23183"/>
                    <a:pt x="25518" y="23183"/>
                  </a:cubicBezTo>
                  <a:lnTo>
                    <a:pt x="25518" y="23183"/>
                  </a:lnTo>
                  <a:lnTo>
                    <a:pt x="25418" y="23217"/>
                  </a:lnTo>
                  <a:lnTo>
                    <a:pt x="25185" y="23384"/>
                  </a:lnTo>
                  <a:lnTo>
                    <a:pt x="24284" y="24051"/>
                  </a:lnTo>
                  <a:lnTo>
                    <a:pt x="20947" y="26537"/>
                  </a:lnTo>
                  <a:lnTo>
                    <a:pt x="20947" y="26537"/>
                  </a:lnTo>
                  <a:lnTo>
                    <a:pt x="16879" y="20882"/>
                  </a:lnTo>
                  <a:lnTo>
                    <a:pt x="16845" y="20815"/>
                  </a:lnTo>
                  <a:lnTo>
                    <a:pt x="16779" y="20882"/>
                  </a:lnTo>
                  <a:lnTo>
                    <a:pt x="13706" y="23049"/>
                  </a:lnTo>
                  <a:lnTo>
                    <a:pt x="13706" y="23049"/>
                  </a:lnTo>
                  <a:cubicBezTo>
                    <a:pt x="12481" y="19738"/>
                    <a:pt x="11127" y="16005"/>
                    <a:pt x="9707" y="12109"/>
                  </a:cubicBezTo>
                  <a:lnTo>
                    <a:pt x="9107" y="10508"/>
                  </a:lnTo>
                  <a:lnTo>
                    <a:pt x="9040" y="10274"/>
                  </a:lnTo>
                  <a:lnTo>
                    <a:pt x="8906" y="10508"/>
                  </a:lnTo>
                  <a:lnTo>
                    <a:pt x="6455" y="15378"/>
                  </a:lnTo>
                  <a:lnTo>
                    <a:pt x="6455" y="15378"/>
                  </a:lnTo>
                  <a:cubicBezTo>
                    <a:pt x="4223" y="9074"/>
                    <a:pt x="2320" y="3693"/>
                    <a:pt x="1101" y="200"/>
                  </a:cubicBezTo>
                  <a:lnTo>
                    <a:pt x="1034" y="0"/>
                  </a:lnTo>
                  <a:close/>
                </a:path>
              </a:pathLst>
            </a:custGeom>
            <a:solidFill>
              <a:srgbClr val="F5AA7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47" name="Google Shape;2947;p56"/>
            <p:cNvSpPr/>
            <p:nvPr/>
          </p:nvSpPr>
          <p:spPr>
            <a:xfrm>
              <a:off x="2434400" y="2103625"/>
              <a:ext cx="265225" cy="120100"/>
            </a:xfrm>
            <a:custGeom>
              <a:avLst/>
              <a:gdLst/>
              <a:ahLst/>
              <a:cxnLst/>
              <a:rect l="l" t="t" r="r" b="b"/>
              <a:pathLst>
                <a:path w="10609" h="4804" extrusionOk="0">
                  <a:moveTo>
                    <a:pt x="1" y="0"/>
                  </a:moveTo>
                  <a:cubicBezTo>
                    <a:pt x="134" y="100"/>
                    <a:pt x="268" y="200"/>
                    <a:pt x="401" y="267"/>
                  </a:cubicBezTo>
                  <a:cubicBezTo>
                    <a:pt x="635" y="434"/>
                    <a:pt x="1002" y="667"/>
                    <a:pt x="1469" y="934"/>
                  </a:cubicBezTo>
                  <a:cubicBezTo>
                    <a:pt x="2636" y="1601"/>
                    <a:pt x="3870" y="2235"/>
                    <a:pt x="5138" y="2802"/>
                  </a:cubicBezTo>
                  <a:cubicBezTo>
                    <a:pt x="6372" y="3369"/>
                    <a:pt x="7673" y="3870"/>
                    <a:pt x="8974" y="4303"/>
                  </a:cubicBezTo>
                  <a:cubicBezTo>
                    <a:pt x="9474" y="4470"/>
                    <a:pt x="9875" y="4603"/>
                    <a:pt x="10175" y="4703"/>
                  </a:cubicBezTo>
                  <a:cubicBezTo>
                    <a:pt x="10308" y="4737"/>
                    <a:pt x="10475" y="4770"/>
                    <a:pt x="10608" y="4804"/>
                  </a:cubicBezTo>
                  <a:cubicBezTo>
                    <a:pt x="10475" y="4703"/>
                    <a:pt x="10342" y="4637"/>
                    <a:pt x="10208" y="4603"/>
                  </a:cubicBezTo>
                  <a:cubicBezTo>
                    <a:pt x="9875" y="4470"/>
                    <a:pt x="9508" y="4337"/>
                    <a:pt x="9041" y="4170"/>
                  </a:cubicBezTo>
                  <a:cubicBezTo>
                    <a:pt x="8040" y="3803"/>
                    <a:pt x="6706" y="3269"/>
                    <a:pt x="5238" y="2602"/>
                  </a:cubicBezTo>
                  <a:cubicBezTo>
                    <a:pt x="3770" y="1935"/>
                    <a:pt x="2469" y="1268"/>
                    <a:pt x="1535" y="767"/>
                  </a:cubicBezTo>
                  <a:lnTo>
                    <a:pt x="435" y="200"/>
                  </a:lnTo>
                  <a:cubicBezTo>
                    <a:pt x="301" y="100"/>
                    <a:pt x="168" y="33"/>
                    <a:pt x="1" y="0"/>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48" name="Google Shape;2948;p56"/>
            <p:cNvSpPr/>
            <p:nvPr/>
          </p:nvSpPr>
          <p:spPr>
            <a:xfrm>
              <a:off x="2552825" y="2196175"/>
              <a:ext cx="168475" cy="60075"/>
            </a:xfrm>
            <a:custGeom>
              <a:avLst/>
              <a:gdLst/>
              <a:ahLst/>
              <a:cxnLst/>
              <a:rect l="l" t="t" r="r" b="b"/>
              <a:pathLst>
                <a:path w="6739" h="2403" extrusionOk="0">
                  <a:moveTo>
                    <a:pt x="1" y="1"/>
                  </a:moveTo>
                  <a:lnTo>
                    <a:pt x="1" y="1"/>
                  </a:lnTo>
                  <a:cubicBezTo>
                    <a:pt x="301" y="201"/>
                    <a:pt x="601" y="401"/>
                    <a:pt x="935" y="534"/>
                  </a:cubicBezTo>
                  <a:cubicBezTo>
                    <a:pt x="1702" y="901"/>
                    <a:pt x="2469" y="1202"/>
                    <a:pt x="3270" y="1502"/>
                  </a:cubicBezTo>
                  <a:cubicBezTo>
                    <a:pt x="4070" y="1802"/>
                    <a:pt x="4871" y="2036"/>
                    <a:pt x="5705" y="2236"/>
                  </a:cubicBezTo>
                  <a:cubicBezTo>
                    <a:pt x="6038" y="2336"/>
                    <a:pt x="6372" y="2402"/>
                    <a:pt x="6739" y="2402"/>
                  </a:cubicBezTo>
                  <a:cubicBezTo>
                    <a:pt x="6405" y="2269"/>
                    <a:pt x="6072" y="2169"/>
                    <a:pt x="5738" y="2069"/>
                  </a:cubicBezTo>
                  <a:cubicBezTo>
                    <a:pt x="5104" y="1902"/>
                    <a:pt x="4270" y="1635"/>
                    <a:pt x="3336" y="1302"/>
                  </a:cubicBezTo>
                  <a:cubicBezTo>
                    <a:pt x="2402" y="968"/>
                    <a:pt x="1602" y="635"/>
                    <a:pt x="1001" y="401"/>
                  </a:cubicBezTo>
                  <a:cubicBezTo>
                    <a:pt x="668" y="234"/>
                    <a:pt x="334" y="101"/>
                    <a:pt x="1" y="1"/>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49" name="Google Shape;2949;p56"/>
            <p:cNvSpPr/>
            <p:nvPr/>
          </p:nvSpPr>
          <p:spPr>
            <a:xfrm>
              <a:off x="2491950" y="2540600"/>
              <a:ext cx="18375" cy="23375"/>
            </a:xfrm>
            <a:custGeom>
              <a:avLst/>
              <a:gdLst/>
              <a:ahLst/>
              <a:cxnLst/>
              <a:rect l="l" t="t" r="r" b="b"/>
              <a:pathLst>
                <a:path w="735" h="935" extrusionOk="0">
                  <a:moveTo>
                    <a:pt x="367" y="0"/>
                  </a:moveTo>
                  <a:cubicBezTo>
                    <a:pt x="167" y="0"/>
                    <a:pt x="1" y="200"/>
                    <a:pt x="1" y="467"/>
                  </a:cubicBezTo>
                  <a:cubicBezTo>
                    <a:pt x="1" y="734"/>
                    <a:pt x="167" y="934"/>
                    <a:pt x="367" y="934"/>
                  </a:cubicBezTo>
                  <a:cubicBezTo>
                    <a:pt x="568" y="934"/>
                    <a:pt x="734" y="734"/>
                    <a:pt x="734" y="467"/>
                  </a:cubicBezTo>
                  <a:cubicBezTo>
                    <a:pt x="734" y="200"/>
                    <a:pt x="568" y="0"/>
                    <a:pt x="367" y="0"/>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50" name="Google Shape;2950;p56"/>
            <p:cNvSpPr/>
            <p:nvPr/>
          </p:nvSpPr>
          <p:spPr>
            <a:xfrm>
              <a:off x="2295975" y="2287075"/>
              <a:ext cx="18375" cy="24225"/>
            </a:xfrm>
            <a:custGeom>
              <a:avLst/>
              <a:gdLst/>
              <a:ahLst/>
              <a:cxnLst/>
              <a:rect l="l" t="t" r="r" b="b"/>
              <a:pathLst>
                <a:path w="735" h="969" extrusionOk="0">
                  <a:moveTo>
                    <a:pt x="368" y="1"/>
                  </a:moveTo>
                  <a:cubicBezTo>
                    <a:pt x="167" y="1"/>
                    <a:pt x="1" y="234"/>
                    <a:pt x="1" y="501"/>
                  </a:cubicBezTo>
                  <a:cubicBezTo>
                    <a:pt x="1" y="768"/>
                    <a:pt x="167" y="968"/>
                    <a:pt x="368" y="968"/>
                  </a:cubicBezTo>
                  <a:cubicBezTo>
                    <a:pt x="568" y="968"/>
                    <a:pt x="734" y="768"/>
                    <a:pt x="734" y="501"/>
                  </a:cubicBezTo>
                  <a:cubicBezTo>
                    <a:pt x="734" y="234"/>
                    <a:pt x="568" y="1"/>
                    <a:pt x="368" y="1"/>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51" name="Google Shape;2951;p56"/>
            <p:cNvSpPr/>
            <p:nvPr/>
          </p:nvSpPr>
          <p:spPr>
            <a:xfrm>
              <a:off x="2098325" y="2023550"/>
              <a:ext cx="17550" cy="24225"/>
            </a:xfrm>
            <a:custGeom>
              <a:avLst/>
              <a:gdLst/>
              <a:ahLst/>
              <a:cxnLst/>
              <a:rect l="l" t="t" r="r" b="b"/>
              <a:pathLst>
                <a:path w="702" h="969" extrusionOk="0">
                  <a:moveTo>
                    <a:pt x="335" y="1"/>
                  </a:moveTo>
                  <a:cubicBezTo>
                    <a:pt x="134" y="1"/>
                    <a:pt x="1" y="234"/>
                    <a:pt x="1" y="501"/>
                  </a:cubicBezTo>
                  <a:cubicBezTo>
                    <a:pt x="1" y="768"/>
                    <a:pt x="168" y="968"/>
                    <a:pt x="335" y="968"/>
                  </a:cubicBezTo>
                  <a:cubicBezTo>
                    <a:pt x="535" y="968"/>
                    <a:pt x="701" y="768"/>
                    <a:pt x="701" y="501"/>
                  </a:cubicBezTo>
                  <a:cubicBezTo>
                    <a:pt x="701" y="234"/>
                    <a:pt x="535" y="1"/>
                    <a:pt x="335" y="1"/>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52" name="Google Shape;2952;p56"/>
            <p:cNvSpPr/>
            <p:nvPr/>
          </p:nvSpPr>
          <p:spPr>
            <a:xfrm>
              <a:off x="4668500" y="1775875"/>
              <a:ext cx="792250" cy="1172525"/>
            </a:xfrm>
            <a:custGeom>
              <a:avLst/>
              <a:gdLst/>
              <a:ahLst/>
              <a:cxnLst/>
              <a:rect l="l" t="t" r="r" b="b"/>
              <a:pathLst>
                <a:path w="31690" h="46901" extrusionOk="0">
                  <a:moveTo>
                    <a:pt x="31690" y="1"/>
                  </a:moveTo>
                  <a:lnTo>
                    <a:pt x="31690" y="1"/>
                  </a:lnTo>
                  <a:cubicBezTo>
                    <a:pt x="21216" y="13444"/>
                    <a:pt x="2636" y="14211"/>
                    <a:pt x="2636" y="14211"/>
                  </a:cubicBezTo>
                  <a:lnTo>
                    <a:pt x="1" y="46901"/>
                  </a:lnTo>
                  <a:cubicBezTo>
                    <a:pt x="21316" y="46367"/>
                    <a:pt x="29055" y="32491"/>
                    <a:pt x="29055" y="32491"/>
                  </a:cubicBezTo>
                  <a:lnTo>
                    <a:pt x="31690" y="1"/>
                  </a:ln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53" name="Google Shape;2953;p56"/>
            <p:cNvSpPr/>
            <p:nvPr/>
          </p:nvSpPr>
          <p:spPr>
            <a:xfrm>
              <a:off x="5173025" y="1580750"/>
              <a:ext cx="286900" cy="1092475"/>
            </a:xfrm>
            <a:custGeom>
              <a:avLst/>
              <a:gdLst/>
              <a:ahLst/>
              <a:cxnLst/>
              <a:rect l="l" t="t" r="r" b="b"/>
              <a:pathLst>
                <a:path w="11476" h="43699" extrusionOk="0">
                  <a:moveTo>
                    <a:pt x="4704" y="0"/>
                  </a:moveTo>
                  <a:lnTo>
                    <a:pt x="1" y="43698"/>
                  </a:lnTo>
                  <a:cubicBezTo>
                    <a:pt x="1" y="43698"/>
                    <a:pt x="8874" y="41930"/>
                    <a:pt x="9107" y="37060"/>
                  </a:cubicBezTo>
                  <a:cubicBezTo>
                    <a:pt x="9141" y="36626"/>
                    <a:pt x="10909" y="14911"/>
                    <a:pt x="11376" y="9507"/>
                  </a:cubicBezTo>
                  <a:cubicBezTo>
                    <a:pt x="11476" y="8373"/>
                    <a:pt x="11409" y="7239"/>
                    <a:pt x="11109" y="6104"/>
                  </a:cubicBezTo>
                  <a:cubicBezTo>
                    <a:pt x="10408" y="3870"/>
                    <a:pt x="8707" y="667"/>
                    <a:pt x="4704" y="0"/>
                  </a:cubicBezTo>
                  <a:close/>
                </a:path>
              </a:pathLst>
            </a:custGeom>
            <a:solidFill>
              <a:srgbClr val="FBCEA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54" name="Google Shape;2954;p56"/>
            <p:cNvSpPr/>
            <p:nvPr/>
          </p:nvSpPr>
          <p:spPr>
            <a:xfrm>
              <a:off x="4668500" y="1775875"/>
              <a:ext cx="792250" cy="1172525"/>
            </a:xfrm>
            <a:custGeom>
              <a:avLst/>
              <a:gdLst/>
              <a:ahLst/>
              <a:cxnLst/>
              <a:rect l="l" t="t" r="r" b="b"/>
              <a:pathLst>
                <a:path w="31690" h="46901" extrusionOk="0">
                  <a:moveTo>
                    <a:pt x="31690" y="1"/>
                  </a:moveTo>
                  <a:lnTo>
                    <a:pt x="31690" y="1"/>
                  </a:lnTo>
                  <a:cubicBezTo>
                    <a:pt x="21216" y="13444"/>
                    <a:pt x="2636" y="14211"/>
                    <a:pt x="2636" y="14211"/>
                  </a:cubicBezTo>
                  <a:lnTo>
                    <a:pt x="1" y="46901"/>
                  </a:lnTo>
                  <a:cubicBezTo>
                    <a:pt x="21316" y="46367"/>
                    <a:pt x="29055" y="32491"/>
                    <a:pt x="29055" y="32491"/>
                  </a:cubicBezTo>
                  <a:lnTo>
                    <a:pt x="31690"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55" name="Google Shape;2955;p56"/>
            <p:cNvSpPr/>
            <p:nvPr/>
          </p:nvSpPr>
          <p:spPr>
            <a:xfrm>
              <a:off x="4806100" y="1982700"/>
              <a:ext cx="638825" cy="789325"/>
            </a:xfrm>
            <a:custGeom>
              <a:avLst/>
              <a:gdLst/>
              <a:ahLst/>
              <a:cxnLst/>
              <a:rect l="l" t="t" r="r" b="b"/>
              <a:pathLst>
                <a:path w="25553" h="31573" extrusionOk="0">
                  <a:moveTo>
                    <a:pt x="25552" y="0"/>
                  </a:moveTo>
                  <a:cubicBezTo>
                    <a:pt x="23417" y="3103"/>
                    <a:pt x="22216" y="6772"/>
                    <a:pt x="22150" y="10508"/>
                  </a:cubicBezTo>
                  <a:cubicBezTo>
                    <a:pt x="22116" y="11609"/>
                    <a:pt x="22183" y="12709"/>
                    <a:pt x="21783" y="13710"/>
                  </a:cubicBezTo>
                  <a:cubicBezTo>
                    <a:pt x="21439" y="14570"/>
                    <a:pt x="20603" y="15307"/>
                    <a:pt x="19718" y="15307"/>
                  </a:cubicBezTo>
                  <a:cubicBezTo>
                    <a:pt x="19573" y="15307"/>
                    <a:pt x="19427" y="15287"/>
                    <a:pt x="19281" y="15245"/>
                  </a:cubicBezTo>
                  <a:cubicBezTo>
                    <a:pt x="18247" y="14978"/>
                    <a:pt x="17713" y="13677"/>
                    <a:pt x="16746" y="13076"/>
                  </a:cubicBezTo>
                  <a:cubicBezTo>
                    <a:pt x="16310" y="12834"/>
                    <a:pt x="15834" y="12709"/>
                    <a:pt x="15362" y="12709"/>
                  </a:cubicBezTo>
                  <a:cubicBezTo>
                    <a:pt x="14858" y="12709"/>
                    <a:pt x="14358" y="12851"/>
                    <a:pt x="13911" y="13143"/>
                  </a:cubicBezTo>
                  <a:cubicBezTo>
                    <a:pt x="13043" y="13677"/>
                    <a:pt x="12376" y="14477"/>
                    <a:pt x="12009" y="15411"/>
                  </a:cubicBezTo>
                  <a:cubicBezTo>
                    <a:pt x="11242" y="17179"/>
                    <a:pt x="11175" y="19214"/>
                    <a:pt x="10642" y="21049"/>
                  </a:cubicBezTo>
                  <a:cubicBezTo>
                    <a:pt x="10074" y="22917"/>
                    <a:pt x="8673" y="24785"/>
                    <a:pt x="6739" y="24885"/>
                  </a:cubicBezTo>
                  <a:cubicBezTo>
                    <a:pt x="6061" y="24885"/>
                    <a:pt x="5412" y="24714"/>
                    <a:pt x="4766" y="24714"/>
                  </a:cubicBezTo>
                  <a:cubicBezTo>
                    <a:pt x="4712" y="24714"/>
                    <a:pt x="4658" y="24715"/>
                    <a:pt x="4604" y="24718"/>
                  </a:cubicBezTo>
                  <a:cubicBezTo>
                    <a:pt x="3103" y="24751"/>
                    <a:pt x="1802" y="25852"/>
                    <a:pt x="1101" y="27220"/>
                  </a:cubicBezTo>
                  <a:cubicBezTo>
                    <a:pt x="401" y="28554"/>
                    <a:pt x="201" y="30055"/>
                    <a:pt x="1" y="31556"/>
                  </a:cubicBezTo>
                  <a:cubicBezTo>
                    <a:pt x="1" y="31556"/>
                    <a:pt x="176" y="31573"/>
                    <a:pt x="507" y="31573"/>
                  </a:cubicBezTo>
                  <a:cubicBezTo>
                    <a:pt x="2841" y="31573"/>
                    <a:pt x="12926" y="30754"/>
                    <a:pt x="24084" y="17580"/>
                  </a:cubicBezTo>
                  <a:lnTo>
                    <a:pt x="25552" y="0"/>
                  </a:lnTo>
                  <a:close/>
                </a:path>
              </a:pathLst>
            </a:custGeom>
            <a:solidFill>
              <a:srgbClr val="F5AA79"/>
            </a:solidFill>
            <a:ln w="10850" cap="flat" cmpd="sng">
              <a:solidFill>
                <a:srgbClr val="F5AA78"/>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56" name="Google Shape;2956;p56"/>
            <p:cNvSpPr/>
            <p:nvPr/>
          </p:nvSpPr>
          <p:spPr>
            <a:xfrm>
              <a:off x="4971225" y="2457200"/>
              <a:ext cx="22525" cy="36725"/>
            </a:xfrm>
            <a:custGeom>
              <a:avLst/>
              <a:gdLst/>
              <a:ahLst/>
              <a:cxnLst/>
              <a:rect l="l" t="t" r="r" b="b"/>
              <a:pathLst>
                <a:path w="901" h="1469" extrusionOk="0">
                  <a:moveTo>
                    <a:pt x="434" y="1"/>
                  </a:moveTo>
                  <a:cubicBezTo>
                    <a:pt x="200" y="1"/>
                    <a:pt x="0" y="334"/>
                    <a:pt x="0" y="734"/>
                  </a:cubicBezTo>
                  <a:cubicBezTo>
                    <a:pt x="0" y="1135"/>
                    <a:pt x="200" y="1468"/>
                    <a:pt x="434" y="1468"/>
                  </a:cubicBezTo>
                  <a:cubicBezTo>
                    <a:pt x="701" y="1468"/>
                    <a:pt x="901" y="1168"/>
                    <a:pt x="901" y="734"/>
                  </a:cubicBezTo>
                  <a:cubicBezTo>
                    <a:pt x="901" y="334"/>
                    <a:pt x="701" y="1"/>
                    <a:pt x="434" y="1"/>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57" name="Google Shape;2957;p56"/>
            <p:cNvSpPr/>
            <p:nvPr/>
          </p:nvSpPr>
          <p:spPr>
            <a:xfrm>
              <a:off x="5104650" y="2119450"/>
              <a:ext cx="22550" cy="36725"/>
            </a:xfrm>
            <a:custGeom>
              <a:avLst/>
              <a:gdLst/>
              <a:ahLst/>
              <a:cxnLst/>
              <a:rect l="l" t="t" r="r" b="b"/>
              <a:pathLst>
                <a:path w="902" h="1469" extrusionOk="0">
                  <a:moveTo>
                    <a:pt x="467" y="1"/>
                  </a:moveTo>
                  <a:cubicBezTo>
                    <a:pt x="201" y="1"/>
                    <a:pt x="0" y="334"/>
                    <a:pt x="0" y="735"/>
                  </a:cubicBezTo>
                  <a:cubicBezTo>
                    <a:pt x="0" y="1135"/>
                    <a:pt x="201" y="1469"/>
                    <a:pt x="467" y="1469"/>
                  </a:cubicBezTo>
                  <a:cubicBezTo>
                    <a:pt x="701" y="1469"/>
                    <a:pt x="901" y="1168"/>
                    <a:pt x="901" y="735"/>
                  </a:cubicBezTo>
                  <a:cubicBezTo>
                    <a:pt x="901" y="334"/>
                    <a:pt x="701" y="1"/>
                    <a:pt x="467" y="1"/>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58" name="Google Shape;2958;p56"/>
            <p:cNvSpPr/>
            <p:nvPr/>
          </p:nvSpPr>
          <p:spPr>
            <a:xfrm>
              <a:off x="4817775" y="2021900"/>
              <a:ext cx="620475" cy="457000"/>
            </a:xfrm>
            <a:custGeom>
              <a:avLst/>
              <a:gdLst/>
              <a:ahLst/>
              <a:cxnLst/>
              <a:rect l="l" t="t" r="r" b="b"/>
              <a:pathLst>
                <a:path w="24819" h="18280" extrusionOk="0">
                  <a:moveTo>
                    <a:pt x="24818" y="0"/>
                  </a:moveTo>
                  <a:lnTo>
                    <a:pt x="24818" y="0"/>
                  </a:lnTo>
                  <a:cubicBezTo>
                    <a:pt x="24785" y="67"/>
                    <a:pt x="24752" y="134"/>
                    <a:pt x="24752" y="200"/>
                  </a:cubicBezTo>
                  <a:cubicBezTo>
                    <a:pt x="24785" y="134"/>
                    <a:pt x="24785" y="67"/>
                    <a:pt x="24818" y="0"/>
                  </a:cubicBezTo>
                  <a:close/>
                  <a:moveTo>
                    <a:pt x="24752" y="200"/>
                  </a:moveTo>
                  <a:lnTo>
                    <a:pt x="24485" y="701"/>
                  </a:lnTo>
                  <a:lnTo>
                    <a:pt x="23484" y="2635"/>
                  </a:lnTo>
                  <a:cubicBezTo>
                    <a:pt x="22659" y="4319"/>
                    <a:pt x="21474" y="6721"/>
                    <a:pt x="20060" y="9551"/>
                  </a:cubicBezTo>
                  <a:lnTo>
                    <a:pt x="20060" y="9551"/>
                  </a:lnTo>
                  <a:lnTo>
                    <a:pt x="12143" y="4503"/>
                  </a:lnTo>
                  <a:lnTo>
                    <a:pt x="12043" y="4437"/>
                  </a:lnTo>
                  <a:lnTo>
                    <a:pt x="11976" y="4570"/>
                  </a:lnTo>
                  <a:cubicBezTo>
                    <a:pt x="11876" y="4837"/>
                    <a:pt x="11776" y="5104"/>
                    <a:pt x="11642" y="5404"/>
                  </a:cubicBezTo>
                  <a:lnTo>
                    <a:pt x="6541" y="18026"/>
                  </a:lnTo>
                  <a:lnTo>
                    <a:pt x="6541" y="18026"/>
                  </a:lnTo>
                  <a:cubicBezTo>
                    <a:pt x="4583" y="16949"/>
                    <a:pt x="2951" y="16068"/>
                    <a:pt x="1835" y="15478"/>
                  </a:cubicBezTo>
                  <a:cubicBezTo>
                    <a:pt x="1235" y="15144"/>
                    <a:pt x="634" y="14877"/>
                    <a:pt x="1" y="14644"/>
                  </a:cubicBezTo>
                  <a:lnTo>
                    <a:pt x="1" y="14644"/>
                  </a:lnTo>
                  <a:lnTo>
                    <a:pt x="134" y="14711"/>
                  </a:lnTo>
                  <a:lnTo>
                    <a:pt x="468" y="14877"/>
                  </a:lnTo>
                  <a:cubicBezTo>
                    <a:pt x="768" y="15044"/>
                    <a:pt x="1201" y="15278"/>
                    <a:pt x="1802" y="15578"/>
                  </a:cubicBezTo>
                  <a:cubicBezTo>
                    <a:pt x="2936" y="16178"/>
                    <a:pt x="4571" y="17112"/>
                    <a:pt x="6572" y="18213"/>
                  </a:cubicBezTo>
                  <a:lnTo>
                    <a:pt x="6639" y="18280"/>
                  </a:lnTo>
                  <a:lnTo>
                    <a:pt x="6672" y="18180"/>
                  </a:lnTo>
                  <a:lnTo>
                    <a:pt x="11842" y="5504"/>
                  </a:lnTo>
                  <a:cubicBezTo>
                    <a:pt x="11929" y="5246"/>
                    <a:pt x="12039" y="5012"/>
                    <a:pt x="12132" y="4782"/>
                  </a:cubicBezTo>
                  <a:lnTo>
                    <a:pt x="12132" y="4782"/>
                  </a:lnTo>
                  <a:lnTo>
                    <a:pt x="20048" y="9807"/>
                  </a:lnTo>
                  <a:lnTo>
                    <a:pt x="20148" y="9840"/>
                  </a:lnTo>
                  <a:lnTo>
                    <a:pt x="20182" y="9774"/>
                  </a:lnTo>
                  <a:lnTo>
                    <a:pt x="23584" y="2702"/>
                  </a:lnTo>
                  <a:cubicBezTo>
                    <a:pt x="23951" y="1868"/>
                    <a:pt x="24285" y="1201"/>
                    <a:pt x="24518" y="734"/>
                  </a:cubicBezTo>
                  <a:lnTo>
                    <a:pt x="24752" y="200"/>
                  </a:ln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959" name="Google Shape;2959;p56"/>
          <p:cNvSpPr txBox="1">
            <a:spLocks noGrp="1"/>
          </p:cNvSpPr>
          <p:nvPr>
            <p:ph type="subTitle" idx="1"/>
          </p:nvPr>
        </p:nvSpPr>
        <p:spPr>
          <a:xfrm>
            <a:off x="1154514" y="994834"/>
            <a:ext cx="6579794" cy="314039"/>
          </a:xfrm>
          <a:prstGeom prst="rect">
            <a:avLst/>
          </a:prstGeom>
        </p:spPr>
        <p:txBody>
          <a:bodyPr spcFirstLastPara="1" wrap="square" lIns="91425" tIns="91425" rIns="91425" bIns="91425" anchor="t" anchorCtr="0">
            <a:noAutofit/>
          </a:bodyPr>
          <a:lstStyle/>
          <a:p>
            <a:pPr marL="0" lvl="0" indent="0">
              <a:spcAft>
                <a:spcPts val="1600"/>
              </a:spcAft>
              <a:buSzPts val="770"/>
            </a:pPr>
            <a:r>
              <a:rPr lang="zh-TW" altLang="en-US" sz="2400" dirty="0">
                <a:latin typeface="標楷體" panose="03000509000000000000" pitchFamily="65" charset="-120"/>
                <a:ea typeface="標楷體" panose="03000509000000000000" pitchFamily="65" charset="-120"/>
              </a:rPr>
              <a:t>◎如何避免簽約時房東隱匿寫有提前解約須付超額違約金或額外加收新裝設備賠償金等不平等契約等房客簽約後，若房客想解約再拿出不平等契約條款要求賠償。 </a:t>
            </a:r>
            <a:endParaRPr lang="en-US" altLang="zh-TW" sz="2400" dirty="0">
              <a:latin typeface="標楷體" panose="03000509000000000000" pitchFamily="65" charset="-120"/>
              <a:ea typeface="標楷體" panose="03000509000000000000" pitchFamily="65" charset="-120"/>
            </a:endParaRPr>
          </a:p>
          <a:p>
            <a:pPr marL="0" lvl="0" indent="0">
              <a:spcAft>
                <a:spcPts val="1600"/>
              </a:spcAft>
              <a:buSzPts val="770"/>
            </a:pPr>
            <a:r>
              <a:rPr lang="zh-TW" altLang="en-US" sz="2400" dirty="0">
                <a:latin typeface="標楷體" panose="03000509000000000000" pitchFamily="65" charset="-120"/>
                <a:ea typeface="標楷體" panose="03000509000000000000" pitchFamily="65" charset="-120"/>
              </a:rPr>
              <a:t>→</a:t>
            </a:r>
            <a:r>
              <a:rPr lang="zh-TW" altLang="en-US" sz="2400" dirty="0">
                <a:solidFill>
                  <a:srgbClr val="FF0000"/>
                </a:solidFill>
                <a:latin typeface="標楷體" panose="03000509000000000000" pitchFamily="65" charset="-120"/>
                <a:ea typeface="標楷體" panose="03000509000000000000" pitchFamily="65" charset="-120"/>
              </a:rPr>
              <a:t>使用新版房屋租賃定型化契約簽約</a:t>
            </a:r>
            <a:r>
              <a:rPr lang="zh-TW" altLang="en-US" sz="2400" dirty="0">
                <a:latin typeface="標楷體" panose="03000509000000000000" pitchFamily="65" charset="-120"/>
                <a:ea typeface="標楷體" panose="03000509000000000000" pitchFamily="65" charset="-120"/>
              </a:rPr>
              <a:t>時應</a:t>
            </a:r>
            <a:r>
              <a:rPr lang="zh-TW" altLang="en-US" sz="2400" dirty="0">
                <a:solidFill>
                  <a:srgbClr val="FF0000"/>
                </a:solidFill>
                <a:latin typeface="標楷體" panose="03000509000000000000" pitchFamily="65" charset="-120"/>
                <a:ea typeface="標楷體" panose="03000509000000000000" pitchFamily="65" charset="-120"/>
              </a:rPr>
              <a:t>確認租賃期間得否提前終止租約及違約金賠償額度 </a:t>
            </a:r>
            <a:r>
              <a:rPr lang="zh-TW" altLang="en-US" sz="2400" dirty="0">
                <a:latin typeface="標楷體" panose="03000509000000000000" pitchFamily="65" charset="-120"/>
                <a:ea typeface="標楷體" panose="03000509000000000000" pitchFamily="65" charset="-120"/>
              </a:rPr>
              <a:t>以保障自身權益。 </a:t>
            </a:r>
            <a:endParaRPr lang="en-US" altLang="zh-TW" sz="2400" dirty="0">
              <a:latin typeface="標楷體" panose="03000509000000000000" pitchFamily="65" charset="-120"/>
              <a:ea typeface="標楷體" panose="03000509000000000000" pitchFamily="65" charset="-120"/>
            </a:endParaRPr>
          </a:p>
          <a:p>
            <a:pPr marL="0" lvl="0" indent="0">
              <a:spcAft>
                <a:spcPts val="1600"/>
              </a:spcAft>
              <a:buSzPts val="770"/>
            </a:pPr>
            <a:r>
              <a:rPr lang="zh-TW" altLang="en-US" sz="2400" dirty="0">
                <a:latin typeface="標楷體" panose="03000509000000000000" pitchFamily="65" charset="-120"/>
                <a:ea typeface="標楷體" panose="03000509000000000000" pitchFamily="65" charset="-120"/>
              </a:rPr>
              <a:t>→契約應一式二份 由雙方各執一份正本留存。</a:t>
            </a:r>
            <a:endParaRPr sz="2400" dirty="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2728261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字版面配置區 1"/>
          <p:cNvSpPr>
            <a:spLocks noGrp="1"/>
          </p:cNvSpPr>
          <p:nvPr>
            <p:ph type="body" idx="1"/>
          </p:nvPr>
        </p:nvSpPr>
        <p:spPr>
          <a:xfrm>
            <a:off x="617258" y="1045188"/>
            <a:ext cx="7704000" cy="3219000"/>
          </a:xfrm>
        </p:spPr>
        <p:txBody>
          <a:bodyPr>
            <a:noAutofit/>
          </a:bodyPr>
          <a:lstStyle/>
          <a:p>
            <a:pPr>
              <a:buFont typeface="Wingdings" panose="05000000000000000000" pitchFamily="2" charset="2"/>
              <a:buChar char="Ø"/>
            </a:pPr>
            <a:r>
              <a:rPr lang="zh-TW" altLang="en-US" sz="2000" dirty="0">
                <a:solidFill>
                  <a:srgbClr val="FF0000"/>
                </a:solidFill>
                <a:latin typeface="標楷體" panose="03000509000000000000" pitchFamily="65" charset="-120"/>
                <a:ea typeface="標楷體" panose="03000509000000000000" pitchFamily="65" charset="-120"/>
              </a:rPr>
              <a:t>應約定</a:t>
            </a:r>
            <a:r>
              <a:rPr lang="en-US" altLang="zh-TW" sz="2000" dirty="0">
                <a:solidFill>
                  <a:srgbClr val="FF0000"/>
                </a:solidFill>
                <a:latin typeface="標楷體" panose="03000509000000000000" pitchFamily="65" charset="-120"/>
                <a:ea typeface="標楷體" panose="03000509000000000000" pitchFamily="65" charset="-120"/>
              </a:rPr>
              <a:t>§17</a:t>
            </a:r>
            <a:r>
              <a:rPr lang="zh-TW" altLang="en-US" sz="2000" dirty="0">
                <a:latin typeface="標楷體" panose="03000509000000000000" pitchFamily="65" charset="-120"/>
                <a:ea typeface="標楷體" panose="03000509000000000000" pitchFamily="65" charset="-120"/>
              </a:rPr>
              <a:t>「租賃期間有下列情形之一，致難以繼續居住者，</a:t>
            </a:r>
            <a:r>
              <a:rPr lang="zh-TW" altLang="en-US" sz="2000" dirty="0">
                <a:solidFill>
                  <a:srgbClr val="FF0000"/>
                </a:solidFill>
                <a:latin typeface="標楷體" panose="03000509000000000000" pitchFamily="65" charset="-120"/>
                <a:ea typeface="標楷體" panose="03000509000000000000" pitchFamily="65" charset="-120"/>
              </a:rPr>
              <a:t>承租人得提前 終止租約，出租人不得要求任何賠償： </a:t>
            </a:r>
            <a:endParaRPr lang="en-US" altLang="zh-TW" sz="2000" dirty="0">
              <a:solidFill>
                <a:srgbClr val="FF0000"/>
              </a:solidFill>
              <a:latin typeface="標楷體" panose="03000509000000000000" pitchFamily="65" charset="-120"/>
              <a:ea typeface="標楷體" panose="03000509000000000000" pitchFamily="65" charset="-120"/>
            </a:endParaRPr>
          </a:p>
          <a:p>
            <a:pPr>
              <a:buFont typeface="Wingdings" panose="05000000000000000000" pitchFamily="2" charset="2"/>
              <a:buChar char="Ø"/>
            </a:pPr>
            <a:r>
              <a:rPr lang="en-US" altLang="zh-TW" sz="2000" dirty="0">
                <a:latin typeface="標楷體" panose="03000509000000000000" pitchFamily="65" charset="-120"/>
                <a:ea typeface="標楷體" panose="03000509000000000000" pitchFamily="65" charset="-120"/>
              </a:rPr>
              <a:t>(</a:t>
            </a:r>
            <a:r>
              <a:rPr lang="zh-TW" altLang="en-US" sz="2000" dirty="0">
                <a:latin typeface="標楷體" panose="03000509000000000000" pitchFamily="65" charset="-120"/>
                <a:ea typeface="標楷體" panose="03000509000000000000" pitchFamily="65" charset="-120"/>
              </a:rPr>
              <a:t>一</a:t>
            </a:r>
            <a:r>
              <a:rPr lang="en-US" altLang="zh-TW" sz="2000" dirty="0">
                <a:latin typeface="標楷體" panose="03000509000000000000" pitchFamily="65" charset="-120"/>
                <a:ea typeface="標楷體" panose="03000509000000000000" pitchFamily="65" charset="-120"/>
              </a:rPr>
              <a:t>)</a:t>
            </a:r>
            <a:r>
              <a:rPr lang="zh-TW" altLang="en-US" sz="2000" dirty="0">
                <a:latin typeface="標楷體" panose="03000509000000000000" pitchFamily="65" charset="-120"/>
                <a:ea typeface="標楷體" panose="03000509000000000000" pitchFamily="65" charset="-120"/>
              </a:rPr>
              <a:t>租賃住宅未合於居住使用，並有修繕之必要，經承租人依第八點 第二項規定催告，仍不於期限內修繕。</a:t>
            </a:r>
            <a:endParaRPr lang="en-US" altLang="zh-TW" sz="2000" dirty="0">
              <a:latin typeface="標楷體" panose="03000509000000000000" pitchFamily="65" charset="-120"/>
              <a:ea typeface="標楷體" panose="03000509000000000000" pitchFamily="65" charset="-120"/>
            </a:endParaRPr>
          </a:p>
          <a:p>
            <a:pPr>
              <a:buFont typeface="Wingdings" panose="05000000000000000000" pitchFamily="2" charset="2"/>
              <a:buChar char="Ø"/>
            </a:pPr>
            <a:r>
              <a:rPr lang="en-US" altLang="zh-TW" sz="2000" dirty="0">
                <a:latin typeface="標楷體" panose="03000509000000000000" pitchFamily="65" charset="-120"/>
                <a:ea typeface="標楷體" panose="03000509000000000000" pitchFamily="65" charset="-120"/>
              </a:rPr>
              <a:t>(</a:t>
            </a:r>
            <a:r>
              <a:rPr lang="zh-TW" altLang="en-US" sz="2000" dirty="0">
                <a:latin typeface="標楷體" panose="03000509000000000000" pitchFamily="65" charset="-120"/>
                <a:ea typeface="標楷體" panose="03000509000000000000" pitchFamily="65" charset="-120"/>
              </a:rPr>
              <a:t>二</a:t>
            </a:r>
            <a:r>
              <a:rPr lang="en-US" altLang="zh-TW" sz="2000" dirty="0">
                <a:latin typeface="標楷體" panose="03000509000000000000" pitchFamily="65" charset="-120"/>
                <a:ea typeface="標楷體" panose="03000509000000000000" pitchFamily="65" charset="-120"/>
              </a:rPr>
              <a:t>)</a:t>
            </a:r>
            <a:r>
              <a:rPr lang="zh-TW" altLang="en-US" sz="2000" dirty="0">
                <a:latin typeface="標楷體" panose="03000509000000000000" pitchFamily="65" charset="-120"/>
                <a:ea typeface="標楷體" panose="03000509000000000000" pitchFamily="65" charset="-120"/>
              </a:rPr>
              <a:t>租賃住宅因不可歸責承租人之事由致一部滅失，且其存餘部分不能達租賃之目的。 </a:t>
            </a:r>
            <a:endParaRPr lang="en-US" altLang="zh-TW" sz="2000" dirty="0">
              <a:latin typeface="標楷體" panose="03000509000000000000" pitchFamily="65" charset="-120"/>
              <a:ea typeface="標楷體" panose="03000509000000000000" pitchFamily="65" charset="-120"/>
            </a:endParaRPr>
          </a:p>
          <a:p>
            <a:pPr>
              <a:buFont typeface="Wingdings" panose="05000000000000000000" pitchFamily="2" charset="2"/>
              <a:buChar char="Ø"/>
            </a:pPr>
            <a:r>
              <a:rPr lang="en-US" altLang="zh-TW" sz="2000" dirty="0">
                <a:latin typeface="標楷體" panose="03000509000000000000" pitchFamily="65" charset="-120"/>
                <a:ea typeface="標楷體" panose="03000509000000000000" pitchFamily="65" charset="-120"/>
              </a:rPr>
              <a:t>(</a:t>
            </a:r>
            <a:r>
              <a:rPr lang="zh-TW" altLang="en-US" sz="2000" dirty="0">
                <a:latin typeface="標楷體" panose="03000509000000000000" pitchFamily="65" charset="-120"/>
                <a:ea typeface="標楷體" panose="03000509000000000000" pitchFamily="65" charset="-120"/>
              </a:rPr>
              <a:t>三</a:t>
            </a:r>
            <a:r>
              <a:rPr lang="en-US" altLang="zh-TW" sz="2000" dirty="0">
                <a:latin typeface="標楷體" panose="03000509000000000000" pitchFamily="65" charset="-120"/>
                <a:ea typeface="標楷體" panose="03000509000000000000" pitchFamily="65" charset="-120"/>
              </a:rPr>
              <a:t>)</a:t>
            </a:r>
            <a:r>
              <a:rPr lang="zh-TW" altLang="en-US" sz="2000" dirty="0">
                <a:latin typeface="標楷體" panose="03000509000000000000" pitchFamily="65" charset="-120"/>
                <a:ea typeface="標楷體" panose="03000509000000000000" pitchFamily="65" charset="-120"/>
              </a:rPr>
              <a:t>租賃住宅有危及承租人或其同居人之安全或健康之瑕疵；承租人於簽約時 已明知該瑕疵或拋棄終止租約權利者，亦同。 </a:t>
            </a:r>
            <a:r>
              <a:rPr lang="en-US" altLang="zh-TW" sz="2000" dirty="0">
                <a:latin typeface="標楷體" panose="03000509000000000000" pitchFamily="65" charset="-120"/>
                <a:ea typeface="標楷體" panose="03000509000000000000" pitchFamily="65" charset="-120"/>
              </a:rPr>
              <a:t>(</a:t>
            </a:r>
            <a:r>
              <a:rPr lang="zh-TW" altLang="en-US" sz="2000" dirty="0">
                <a:latin typeface="標楷體" panose="03000509000000000000" pitchFamily="65" charset="-120"/>
                <a:ea typeface="標楷體" panose="03000509000000000000" pitchFamily="65" charset="-120"/>
              </a:rPr>
              <a:t>四</a:t>
            </a:r>
            <a:r>
              <a:rPr lang="en-US" altLang="zh-TW" sz="2000" dirty="0">
                <a:latin typeface="標楷體" panose="03000509000000000000" pitchFamily="65" charset="-120"/>
                <a:ea typeface="標楷體" panose="03000509000000000000" pitchFamily="65" charset="-120"/>
              </a:rPr>
              <a:t>)</a:t>
            </a:r>
            <a:r>
              <a:rPr lang="zh-TW" altLang="en-US" sz="2000" dirty="0">
                <a:latin typeface="標楷體" panose="03000509000000000000" pitchFamily="65" charset="-120"/>
                <a:ea typeface="標楷體" panose="03000509000000000000" pitchFamily="65" charset="-120"/>
              </a:rPr>
              <a:t>承租人因疾病、意外產生有長期療養之需要。 </a:t>
            </a:r>
            <a:endParaRPr lang="en-US" altLang="zh-TW" sz="2000" dirty="0">
              <a:latin typeface="標楷體" panose="03000509000000000000" pitchFamily="65" charset="-120"/>
              <a:ea typeface="標楷體" panose="03000509000000000000" pitchFamily="65" charset="-120"/>
            </a:endParaRPr>
          </a:p>
          <a:p>
            <a:pPr>
              <a:buFont typeface="Wingdings" panose="05000000000000000000" pitchFamily="2" charset="2"/>
              <a:buChar char="Ø"/>
            </a:pPr>
            <a:r>
              <a:rPr lang="en-US" altLang="zh-TW" sz="2000" dirty="0">
                <a:latin typeface="標楷體" panose="03000509000000000000" pitchFamily="65" charset="-120"/>
                <a:ea typeface="標楷體" panose="03000509000000000000" pitchFamily="65" charset="-120"/>
              </a:rPr>
              <a:t>(</a:t>
            </a:r>
            <a:r>
              <a:rPr lang="zh-TW" altLang="en-US" sz="2000" dirty="0">
                <a:latin typeface="標楷體" panose="03000509000000000000" pitchFamily="65" charset="-120"/>
                <a:ea typeface="標楷體" panose="03000509000000000000" pitchFamily="65" charset="-120"/>
              </a:rPr>
              <a:t>五</a:t>
            </a:r>
            <a:r>
              <a:rPr lang="en-US" altLang="zh-TW" sz="2000" dirty="0">
                <a:latin typeface="標楷體" panose="03000509000000000000" pitchFamily="65" charset="-120"/>
                <a:ea typeface="標楷體" panose="03000509000000000000" pitchFamily="65" charset="-120"/>
              </a:rPr>
              <a:t>)</a:t>
            </a:r>
            <a:r>
              <a:rPr lang="zh-TW" altLang="en-US" sz="2000" dirty="0">
                <a:latin typeface="標楷體" panose="03000509000000000000" pitchFamily="65" charset="-120"/>
                <a:ea typeface="標楷體" panose="03000509000000000000" pitchFamily="65" charset="-120"/>
              </a:rPr>
              <a:t>因第三人就租賃住宅主張其權利，致承租人不能為約定之居住使用。承租人依前項規定提前終止租約者，應於終止前三十日，檢附相關事證，以書面通知出租人。 </a:t>
            </a:r>
          </a:p>
        </p:txBody>
      </p:sp>
      <p:sp>
        <p:nvSpPr>
          <p:cNvPr id="3" name="標題 2"/>
          <p:cNvSpPr>
            <a:spLocks noGrp="1"/>
          </p:cNvSpPr>
          <p:nvPr>
            <p:ph type="title"/>
          </p:nvPr>
        </p:nvSpPr>
        <p:spPr>
          <a:xfrm>
            <a:off x="617258" y="303694"/>
            <a:ext cx="7704000" cy="572700"/>
          </a:xfrm>
        </p:spPr>
        <p:txBody>
          <a:bodyPr>
            <a:noAutofit/>
          </a:bodyPr>
          <a:lstStyle/>
          <a:p>
            <a:r>
              <a:rPr lang="zh-TW" altLang="en-US" sz="3600" dirty="0">
                <a:latin typeface="標楷體" panose="03000509000000000000" pitchFamily="65" charset="-120"/>
                <a:ea typeface="標楷體" panose="03000509000000000000" pitchFamily="65" charset="-120"/>
              </a:rPr>
              <a:t>履約時</a:t>
            </a:r>
            <a:r>
              <a:rPr lang="en-US" altLang="zh-TW" sz="3600" dirty="0">
                <a:latin typeface="標楷體" panose="03000509000000000000" pitchFamily="65" charset="-120"/>
                <a:ea typeface="標楷體" panose="03000509000000000000" pitchFamily="65" charset="-120"/>
              </a:rPr>
              <a:t>-</a:t>
            </a:r>
            <a:r>
              <a:rPr lang="zh-TW" altLang="en-US" sz="3600" dirty="0">
                <a:latin typeface="標楷體" panose="03000509000000000000" pitchFamily="65" charset="-120"/>
                <a:ea typeface="標楷體" panose="03000509000000000000" pitchFamily="65" charset="-120"/>
              </a:rPr>
              <a:t>承租人終止事由</a:t>
            </a:r>
          </a:p>
        </p:txBody>
      </p:sp>
    </p:spTree>
    <p:extLst>
      <p:ext uri="{BB962C8B-B14F-4D97-AF65-F5344CB8AC3E}">
        <p14:creationId xmlns:p14="http://schemas.microsoft.com/office/powerpoint/2010/main" val="32239584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629"/>
        <p:cNvGrpSpPr/>
        <p:nvPr/>
      </p:nvGrpSpPr>
      <p:grpSpPr>
        <a:xfrm>
          <a:off x="0" y="0"/>
          <a:ext cx="0" cy="0"/>
          <a:chOff x="0" y="0"/>
          <a:chExt cx="0" cy="0"/>
        </a:xfrm>
      </p:grpSpPr>
      <p:sp>
        <p:nvSpPr>
          <p:cNvPr id="1630" name="Google Shape;1630;p40"/>
          <p:cNvSpPr txBox="1">
            <a:spLocks noGrp="1"/>
          </p:cNvSpPr>
          <p:nvPr>
            <p:ph type="title"/>
          </p:nvPr>
        </p:nvSpPr>
        <p:spPr>
          <a:xfrm>
            <a:off x="1191025" y="899032"/>
            <a:ext cx="6729682" cy="2935301"/>
          </a:xfrm>
          <a:prstGeom prst="rect">
            <a:avLst/>
          </a:prstGeom>
        </p:spPr>
        <p:txBody>
          <a:bodyPr spcFirstLastPara="1" wrap="square" lIns="91425" tIns="91425" rIns="91425" bIns="91425" anchor="t" anchorCtr="0">
            <a:noAutofit/>
          </a:bodyPr>
          <a:lstStyle/>
          <a:p>
            <a:pPr lvl="0" algn="l"/>
            <a:r>
              <a:rPr lang="zh-TW" altLang="en-US" sz="3600" b="1" dirty="0">
                <a:latin typeface="標楷體" panose="03000509000000000000" pitchFamily="65" charset="-120"/>
                <a:ea typeface="標楷體" panose="03000509000000000000" pitchFamily="65" charset="-120"/>
              </a:rPr>
              <a:t>住宅租賃權益應注意事項</a:t>
            </a:r>
            <a:r>
              <a:rPr lang="en-US" altLang="zh-TW" sz="3600" b="1" dirty="0">
                <a:latin typeface="標楷體" panose="03000509000000000000" pitchFamily="65" charset="-120"/>
                <a:ea typeface="標楷體" panose="03000509000000000000" pitchFamily="65" charset="-120"/>
              </a:rPr>
              <a:t/>
            </a:r>
            <a:br>
              <a:rPr lang="en-US" altLang="zh-TW" sz="3600" b="1" dirty="0">
                <a:latin typeface="標楷體" panose="03000509000000000000" pitchFamily="65" charset="-120"/>
                <a:ea typeface="標楷體" panose="03000509000000000000" pitchFamily="65" charset="-120"/>
              </a:rPr>
            </a:br>
            <a:r>
              <a:rPr lang="en-US" altLang="zh-TW" dirty="0">
                <a:latin typeface="標楷體" panose="03000509000000000000" pitchFamily="65" charset="-120"/>
                <a:ea typeface="標楷體" panose="03000509000000000000" pitchFamily="65" charset="-120"/>
              </a:rPr>
              <a:t/>
            </a:r>
            <a:br>
              <a:rPr lang="en-US" altLang="zh-TW" dirty="0">
                <a:latin typeface="標楷體" panose="03000509000000000000" pitchFamily="65" charset="-120"/>
                <a:ea typeface="標楷體" panose="03000509000000000000" pitchFamily="65" charset="-120"/>
              </a:rPr>
            </a:br>
            <a:r>
              <a:rPr lang="zh-TW" altLang="en-US" dirty="0">
                <a:latin typeface="標楷體" panose="03000509000000000000" pitchFamily="65" charset="-120"/>
                <a:ea typeface="標楷體" panose="03000509000000000000" pitchFamily="65" charset="-120"/>
              </a:rPr>
              <a:t>一、簽約前</a:t>
            </a:r>
            <a:r>
              <a:rPr lang="en-US" altLang="zh-TW" dirty="0">
                <a:latin typeface="標楷體" panose="03000509000000000000" pitchFamily="65" charset="-120"/>
                <a:ea typeface="標楷體" panose="03000509000000000000" pitchFamily="65" charset="-120"/>
              </a:rPr>
              <a:t/>
            </a:r>
            <a:br>
              <a:rPr lang="en-US" altLang="zh-TW" dirty="0">
                <a:latin typeface="標楷體" panose="03000509000000000000" pitchFamily="65" charset="-120"/>
                <a:ea typeface="標楷體" panose="03000509000000000000" pitchFamily="65" charset="-120"/>
              </a:rPr>
            </a:br>
            <a:r>
              <a:rPr lang="zh-TW" altLang="en-US" dirty="0">
                <a:latin typeface="標楷體" panose="03000509000000000000" pitchFamily="65" charset="-120"/>
                <a:ea typeface="標楷體" panose="03000509000000000000" pitchFamily="65" charset="-120"/>
              </a:rPr>
              <a:t>二、履約時</a:t>
            </a:r>
            <a:r>
              <a:rPr lang="en-US" altLang="zh-TW" dirty="0">
                <a:latin typeface="標楷體" panose="03000509000000000000" pitchFamily="65" charset="-120"/>
                <a:ea typeface="標楷體" panose="03000509000000000000" pitchFamily="65" charset="-120"/>
              </a:rPr>
              <a:t/>
            </a:r>
            <a:br>
              <a:rPr lang="en-US" altLang="zh-TW" dirty="0">
                <a:latin typeface="標楷體" panose="03000509000000000000" pitchFamily="65" charset="-120"/>
                <a:ea typeface="標楷體" panose="03000509000000000000" pitchFamily="65" charset="-120"/>
              </a:rPr>
            </a:br>
            <a:r>
              <a:rPr lang="zh-TW" altLang="en-US" dirty="0">
                <a:latin typeface="標楷體" panose="03000509000000000000" pitchFamily="65" charset="-120"/>
                <a:ea typeface="標楷體" panose="03000509000000000000" pitchFamily="65" charset="-120"/>
              </a:rPr>
              <a:t>三、解約後</a:t>
            </a:r>
            <a:endParaRPr dirty="0">
              <a:latin typeface="標楷體" panose="03000509000000000000" pitchFamily="65" charset="-120"/>
              <a:ea typeface="標楷體" panose="03000509000000000000" pitchFamily="65" charset="-12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字版面配置區 1"/>
          <p:cNvSpPr>
            <a:spLocks noGrp="1"/>
          </p:cNvSpPr>
          <p:nvPr>
            <p:ph type="body" idx="1"/>
          </p:nvPr>
        </p:nvSpPr>
        <p:spPr>
          <a:xfrm>
            <a:off x="545338" y="767786"/>
            <a:ext cx="7704000" cy="3219000"/>
          </a:xfrm>
        </p:spPr>
        <p:txBody>
          <a:bodyPr>
            <a:noAutofit/>
          </a:bodyPr>
          <a:lstStyle/>
          <a:p>
            <a:pPr>
              <a:buFont typeface="Wingdings" panose="05000000000000000000" pitchFamily="2" charset="2"/>
              <a:buChar char="Ø"/>
            </a:pPr>
            <a:r>
              <a:rPr lang="zh-TW" altLang="en-US" sz="1600" dirty="0">
                <a:latin typeface="標楷體" panose="03000509000000000000" pitchFamily="65" charset="-120"/>
                <a:ea typeface="標楷體" panose="03000509000000000000" pitchFamily="65" charset="-120"/>
              </a:rPr>
              <a:t>應約定</a:t>
            </a:r>
            <a:r>
              <a:rPr lang="en-US" altLang="zh-TW" sz="1600" dirty="0">
                <a:latin typeface="標楷體" panose="03000509000000000000" pitchFamily="65" charset="-120"/>
                <a:ea typeface="標楷體" panose="03000509000000000000" pitchFamily="65" charset="-120"/>
              </a:rPr>
              <a:t>§16</a:t>
            </a:r>
            <a:r>
              <a:rPr lang="zh-TW" altLang="en-US" sz="1600" dirty="0">
                <a:latin typeface="標楷體" panose="03000509000000000000" pitchFamily="65" charset="-120"/>
                <a:ea typeface="標楷體" panose="03000509000000000000" pitchFamily="65" charset="-120"/>
              </a:rPr>
              <a:t>「租賃期間有下列情形之一者，</a:t>
            </a:r>
            <a:r>
              <a:rPr lang="zh-TW" altLang="en-US" sz="1600" dirty="0">
                <a:solidFill>
                  <a:srgbClr val="FF0000"/>
                </a:solidFill>
                <a:latin typeface="標楷體" panose="03000509000000000000" pitchFamily="65" charset="-120"/>
                <a:ea typeface="標楷體" panose="03000509000000000000" pitchFamily="65" charset="-120"/>
              </a:rPr>
              <a:t>出租人得提前終止租約，且承租人不得要求任何賠償：</a:t>
            </a:r>
            <a:endParaRPr lang="en-US" altLang="zh-TW" sz="1600" dirty="0">
              <a:solidFill>
                <a:srgbClr val="FF0000"/>
              </a:solidFill>
              <a:latin typeface="標楷體" panose="03000509000000000000" pitchFamily="65" charset="-120"/>
              <a:ea typeface="標楷體" panose="03000509000000000000" pitchFamily="65" charset="-120"/>
            </a:endParaRPr>
          </a:p>
          <a:p>
            <a:pPr>
              <a:buFont typeface="Wingdings" panose="05000000000000000000" pitchFamily="2" charset="2"/>
              <a:buChar char="Ø"/>
            </a:pPr>
            <a:r>
              <a:rPr lang="zh-TW" altLang="en-US" sz="1600" dirty="0">
                <a:latin typeface="標楷體" panose="03000509000000000000" pitchFamily="65" charset="-120"/>
                <a:ea typeface="標楷體" panose="03000509000000000000" pitchFamily="65" charset="-120"/>
              </a:rPr>
              <a:t> </a:t>
            </a:r>
            <a:r>
              <a:rPr lang="en-US" altLang="zh-TW" sz="1600" dirty="0">
                <a:latin typeface="標楷體" panose="03000509000000000000" pitchFamily="65" charset="-120"/>
                <a:ea typeface="標楷體" panose="03000509000000000000" pitchFamily="65" charset="-120"/>
              </a:rPr>
              <a:t>(</a:t>
            </a:r>
            <a:r>
              <a:rPr lang="zh-TW" altLang="en-US" sz="1600" dirty="0">
                <a:latin typeface="標楷體" panose="03000509000000000000" pitchFamily="65" charset="-120"/>
                <a:ea typeface="標楷體" panose="03000509000000000000" pitchFamily="65" charset="-120"/>
              </a:rPr>
              <a:t>一</a:t>
            </a:r>
            <a:r>
              <a:rPr lang="en-US" altLang="zh-TW" sz="1600" dirty="0">
                <a:latin typeface="標楷體" panose="03000509000000000000" pitchFamily="65" charset="-120"/>
                <a:ea typeface="標楷體" panose="03000509000000000000" pitchFamily="65" charset="-120"/>
              </a:rPr>
              <a:t>)</a:t>
            </a:r>
            <a:r>
              <a:rPr lang="zh-TW" altLang="en-US" sz="1600" dirty="0">
                <a:latin typeface="標楷體" panose="03000509000000000000" pitchFamily="65" charset="-120"/>
                <a:ea typeface="標楷體" panose="03000509000000000000" pitchFamily="65" charset="-120"/>
              </a:rPr>
              <a:t>出租人為重新建築而必要收回。</a:t>
            </a:r>
            <a:endParaRPr lang="en-US" altLang="zh-TW" sz="1600" dirty="0">
              <a:latin typeface="標楷體" panose="03000509000000000000" pitchFamily="65" charset="-120"/>
              <a:ea typeface="標楷體" panose="03000509000000000000" pitchFamily="65" charset="-120"/>
            </a:endParaRPr>
          </a:p>
          <a:p>
            <a:pPr>
              <a:buFont typeface="Wingdings" panose="05000000000000000000" pitchFamily="2" charset="2"/>
              <a:buChar char="Ø"/>
            </a:pPr>
            <a:r>
              <a:rPr lang="zh-TW" altLang="en-US" sz="1600" dirty="0">
                <a:latin typeface="標楷體" panose="03000509000000000000" pitchFamily="65" charset="-120"/>
                <a:ea typeface="標楷體" panose="03000509000000000000" pitchFamily="65" charset="-120"/>
              </a:rPr>
              <a:t> </a:t>
            </a:r>
            <a:r>
              <a:rPr lang="en-US" altLang="zh-TW" sz="1600" dirty="0">
                <a:latin typeface="標楷體" panose="03000509000000000000" pitchFamily="65" charset="-120"/>
                <a:ea typeface="標楷體" panose="03000509000000000000" pitchFamily="65" charset="-120"/>
              </a:rPr>
              <a:t>(</a:t>
            </a:r>
            <a:r>
              <a:rPr lang="zh-TW" altLang="en-US" sz="1600" dirty="0">
                <a:latin typeface="標楷體" panose="03000509000000000000" pitchFamily="65" charset="-120"/>
                <a:ea typeface="標楷體" panose="03000509000000000000" pitchFamily="65" charset="-120"/>
              </a:rPr>
              <a:t>二</a:t>
            </a:r>
            <a:r>
              <a:rPr lang="en-US" altLang="zh-TW" sz="1600" dirty="0">
                <a:latin typeface="標楷體" panose="03000509000000000000" pitchFamily="65" charset="-120"/>
                <a:ea typeface="標楷體" panose="03000509000000000000" pitchFamily="65" charset="-120"/>
              </a:rPr>
              <a:t>)</a:t>
            </a:r>
            <a:r>
              <a:rPr lang="zh-TW" altLang="en-US" sz="1600" dirty="0">
                <a:latin typeface="標楷體" panose="03000509000000000000" pitchFamily="65" charset="-120"/>
                <a:ea typeface="標楷體" panose="03000509000000000000" pitchFamily="65" charset="-120"/>
              </a:rPr>
              <a:t>承租人遲付租金之總額達二個月之金額，並經出租人定相當期限催告，仍不為支付。</a:t>
            </a:r>
            <a:endParaRPr lang="en-US" altLang="zh-TW" sz="1600" dirty="0">
              <a:latin typeface="標楷體" panose="03000509000000000000" pitchFamily="65" charset="-120"/>
              <a:ea typeface="標楷體" panose="03000509000000000000" pitchFamily="65" charset="-120"/>
            </a:endParaRPr>
          </a:p>
          <a:p>
            <a:pPr>
              <a:buFont typeface="Wingdings" panose="05000000000000000000" pitchFamily="2" charset="2"/>
              <a:buChar char="Ø"/>
            </a:pPr>
            <a:r>
              <a:rPr lang="zh-TW" altLang="en-US" sz="1600" dirty="0">
                <a:latin typeface="標楷體" panose="03000509000000000000" pitchFamily="65" charset="-120"/>
                <a:ea typeface="標楷體" panose="03000509000000000000" pitchFamily="65" charset="-120"/>
              </a:rPr>
              <a:t> </a:t>
            </a:r>
            <a:r>
              <a:rPr lang="en-US" altLang="zh-TW" sz="1600" dirty="0">
                <a:latin typeface="標楷體" panose="03000509000000000000" pitchFamily="65" charset="-120"/>
                <a:ea typeface="標楷體" panose="03000509000000000000" pitchFamily="65" charset="-120"/>
              </a:rPr>
              <a:t>(</a:t>
            </a:r>
            <a:r>
              <a:rPr lang="zh-TW" altLang="en-US" sz="1600" dirty="0">
                <a:latin typeface="標楷體" panose="03000509000000000000" pitchFamily="65" charset="-120"/>
                <a:ea typeface="標楷體" panose="03000509000000000000" pitchFamily="65" charset="-120"/>
              </a:rPr>
              <a:t>三</a:t>
            </a:r>
            <a:r>
              <a:rPr lang="en-US" altLang="zh-TW" sz="1600" dirty="0">
                <a:latin typeface="標楷體" panose="03000509000000000000" pitchFamily="65" charset="-120"/>
                <a:ea typeface="標楷體" panose="03000509000000000000" pitchFamily="65" charset="-120"/>
              </a:rPr>
              <a:t>)</a:t>
            </a:r>
            <a:r>
              <a:rPr lang="zh-TW" altLang="en-US" sz="1600" dirty="0">
                <a:latin typeface="標楷體" panose="03000509000000000000" pitchFamily="65" charset="-120"/>
                <a:ea typeface="標楷體" panose="03000509000000000000" pitchFamily="65" charset="-120"/>
              </a:rPr>
              <a:t>承租人積欠管理費或其他應負擔之費用達相當二個月之租金額，經出租人定相當期限催告， 仍不為支付。 </a:t>
            </a:r>
            <a:endParaRPr lang="en-US" altLang="zh-TW" sz="1600" dirty="0">
              <a:latin typeface="標楷體" panose="03000509000000000000" pitchFamily="65" charset="-120"/>
              <a:ea typeface="標楷體" panose="03000509000000000000" pitchFamily="65" charset="-120"/>
            </a:endParaRPr>
          </a:p>
          <a:p>
            <a:pPr>
              <a:buFont typeface="Wingdings" panose="05000000000000000000" pitchFamily="2" charset="2"/>
              <a:buChar char="Ø"/>
            </a:pPr>
            <a:r>
              <a:rPr lang="en-US" altLang="zh-TW" sz="1600" dirty="0">
                <a:latin typeface="標楷體" panose="03000509000000000000" pitchFamily="65" charset="-120"/>
                <a:ea typeface="標楷體" panose="03000509000000000000" pitchFamily="65" charset="-120"/>
              </a:rPr>
              <a:t>(</a:t>
            </a:r>
            <a:r>
              <a:rPr lang="zh-TW" altLang="en-US" sz="1600" dirty="0">
                <a:latin typeface="標楷體" panose="03000509000000000000" pitchFamily="65" charset="-120"/>
                <a:ea typeface="標楷體" panose="03000509000000000000" pitchFamily="65" charset="-120"/>
              </a:rPr>
              <a:t>四</a:t>
            </a:r>
            <a:r>
              <a:rPr lang="en-US" altLang="zh-TW" sz="1600" dirty="0">
                <a:latin typeface="標楷體" panose="03000509000000000000" pitchFamily="65" charset="-120"/>
                <a:ea typeface="標楷體" panose="03000509000000000000" pitchFamily="65" charset="-120"/>
              </a:rPr>
              <a:t>)</a:t>
            </a:r>
            <a:r>
              <a:rPr lang="zh-TW" altLang="en-US" sz="1600" dirty="0">
                <a:latin typeface="標楷體" panose="03000509000000000000" pitchFamily="65" charset="-120"/>
                <a:ea typeface="標楷體" panose="03000509000000000000" pitchFamily="65" charset="-120"/>
              </a:rPr>
              <a:t>承租人違反第七點第二項規定而違法使用、存放有爆炸性或易燃性物品，經出租人阻止， 仍繼續使用。</a:t>
            </a:r>
            <a:endParaRPr lang="en-US" altLang="zh-TW" sz="1600" dirty="0">
              <a:latin typeface="標楷體" panose="03000509000000000000" pitchFamily="65" charset="-120"/>
              <a:ea typeface="標楷體" panose="03000509000000000000" pitchFamily="65" charset="-120"/>
            </a:endParaRPr>
          </a:p>
          <a:p>
            <a:pPr>
              <a:buFont typeface="Wingdings" panose="05000000000000000000" pitchFamily="2" charset="2"/>
              <a:buChar char="Ø"/>
            </a:pPr>
            <a:r>
              <a:rPr lang="en-US" altLang="zh-TW" sz="1600" dirty="0">
                <a:latin typeface="標楷體" panose="03000509000000000000" pitchFamily="65" charset="-120"/>
                <a:ea typeface="標楷體" panose="03000509000000000000" pitchFamily="65" charset="-120"/>
              </a:rPr>
              <a:t>(</a:t>
            </a:r>
            <a:r>
              <a:rPr lang="zh-TW" altLang="en-US" sz="1600" dirty="0">
                <a:latin typeface="標楷體" panose="03000509000000000000" pitchFamily="65" charset="-120"/>
                <a:ea typeface="標楷體" panose="03000509000000000000" pitchFamily="65" charset="-120"/>
              </a:rPr>
              <a:t>五</a:t>
            </a:r>
            <a:r>
              <a:rPr lang="en-US" altLang="zh-TW" sz="1600" dirty="0">
                <a:latin typeface="標楷體" panose="03000509000000000000" pitchFamily="65" charset="-120"/>
                <a:ea typeface="標楷體" panose="03000509000000000000" pitchFamily="65" charset="-120"/>
              </a:rPr>
              <a:t>)</a:t>
            </a:r>
            <a:r>
              <a:rPr lang="zh-TW" altLang="en-US" sz="1600" dirty="0">
                <a:latin typeface="標楷體" panose="03000509000000000000" pitchFamily="65" charset="-120"/>
                <a:ea typeface="標楷體" panose="03000509000000000000" pitchFamily="65" charset="-120"/>
              </a:rPr>
              <a:t>承租人違反第七點第三項勾選不同意之約定，擅自轉租、出借或以其他方式供他人使用或 將租賃權轉讓予他人。 </a:t>
            </a:r>
            <a:endParaRPr lang="en-US" altLang="zh-TW" sz="1600" dirty="0">
              <a:latin typeface="標楷體" panose="03000509000000000000" pitchFamily="65" charset="-120"/>
              <a:ea typeface="標楷體" panose="03000509000000000000" pitchFamily="65" charset="-120"/>
            </a:endParaRPr>
          </a:p>
          <a:p>
            <a:pPr>
              <a:buFont typeface="Wingdings" panose="05000000000000000000" pitchFamily="2" charset="2"/>
              <a:buChar char="Ø"/>
            </a:pPr>
            <a:r>
              <a:rPr lang="en-US" altLang="zh-TW" sz="1600" dirty="0">
                <a:latin typeface="標楷體" panose="03000509000000000000" pitchFamily="65" charset="-120"/>
                <a:ea typeface="標楷體" panose="03000509000000000000" pitchFamily="65" charset="-120"/>
              </a:rPr>
              <a:t>(</a:t>
            </a:r>
            <a:r>
              <a:rPr lang="zh-TW" altLang="en-US" sz="1600" dirty="0">
                <a:latin typeface="標楷體" panose="03000509000000000000" pitchFamily="65" charset="-120"/>
                <a:ea typeface="標楷體" panose="03000509000000000000" pitchFamily="65" charset="-120"/>
              </a:rPr>
              <a:t>六</a:t>
            </a:r>
            <a:r>
              <a:rPr lang="en-US" altLang="zh-TW" sz="1600" dirty="0">
                <a:latin typeface="標楷體" panose="03000509000000000000" pitchFamily="65" charset="-120"/>
                <a:ea typeface="標楷體" panose="03000509000000000000" pitchFamily="65" charset="-120"/>
              </a:rPr>
              <a:t>)</a:t>
            </a:r>
            <a:r>
              <a:rPr lang="zh-TW" altLang="en-US" sz="1600" dirty="0">
                <a:latin typeface="標楷體" panose="03000509000000000000" pitchFamily="65" charset="-120"/>
                <a:ea typeface="標楷體" panose="03000509000000000000" pitchFamily="65" charset="-120"/>
              </a:rPr>
              <a:t>承租人毀損租賃住宅或附屬設備，經出租人限期催告修繕而不為修繕或相當之賠償。 </a:t>
            </a:r>
            <a:endParaRPr lang="en-US" altLang="zh-TW" sz="1600" dirty="0">
              <a:latin typeface="標楷體" panose="03000509000000000000" pitchFamily="65" charset="-120"/>
              <a:ea typeface="標楷體" panose="03000509000000000000" pitchFamily="65" charset="-120"/>
            </a:endParaRPr>
          </a:p>
          <a:p>
            <a:pPr>
              <a:buFont typeface="Wingdings" panose="05000000000000000000" pitchFamily="2" charset="2"/>
              <a:buChar char="Ø"/>
            </a:pPr>
            <a:r>
              <a:rPr lang="en-US" altLang="zh-TW" sz="1600" dirty="0">
                <a:latin typeface="標楷體" panose="03000509000000000000" pitchFamily="65" charset="-120"/>
                <a:ea typeface="標楷體" panose="03000509000000000000" pitchFamily="65" charset="-120"/>
              </a:rPr>
              <a:t>(</a:t>
            </a:r>
            <a:r>
              <a:rPr lang="zh-TW" altLang="en-US" sz="1600" dirty="0">
                <a:latin typeface="標楷體" panose="03000509000000000000" pitchFamily="65" charset="-120"/>
                <a:ea typeface="標楷體" panose="03000509000000000000" pitchFamily="65" charset="-120"/>
              </a:rPr>
              <a:t>七</a:t>
            </a:r>
            <a:r>
              <a:rPr lang="en-US" altLang="zh-TW" sz="1600" dirty="0">
                <a:latin typeface="標楷體" panose="03000509000000000000" pitchFamily="65" charset="-120"/>
                <a:ea typeface="標楷體" panose="03000509000000000000" pitchFamily="65" charset="-120"/>
              </a:rPr>
              <a:t>)</a:t>
            </a:r>
            <a:r>
              <a:rPr lang="zh-TW" altLang="en-US" sz="1600" dirty="0">
                <a:latin typeface="標楷體" panose="03000509000000000000" pitchFamily="65" charset="-120"/>
                <a:ea typeface="標楷體" panose="03000509000000000000" pitchFamily="65" charset="-120"/>
              </a:rPr>
              <a:t>承租人違反第九點第一項規定，未經出租人同意，擅自進行室內裝修。</a:t>
            </a:r>
            <a:endParaRPr lang="en-US" altLang="zh-TW" sz="1600" dirty="0">
              <a:latin typeface="標楷體" panose="03000509000000000000" pitchFamily="65" charset="-120"/>
              <a:ea typeface="標楷體" panose="03000509000000000000" pitchFamily="65" charset="-120"/>
            </a:endParaRPr>
          </a:p>
          <a:p>
            <a:pPr>
              <a:buFont typeface="Wingdings" panose="05000000000000000000" pitchFamily="2" charset="2"/>
              <a:buChar char="Ø"/>
            </a:pPr>
            <a:r>
              <a:rPr lang="en-US" altLang="zh-TW" sz="1600" dirty="0">
                <a:latin typeface="標楷體" panose="03000509000000000000" pitchFamily="65" charset="-120"/>
                <a:ea typeface="標楷體" panose="03000509000000000000" pitchFamily="65" charset="-120"/>
              </a:rPr>
              <a:t>(</a:t>
            </a:r>
            <a:r>
              <a:rPr lang="zh-TW" altLang="en-US" sz="1600" dirty="0">
                <a:latin typeface="標楷體" panose="03000509000000000000" pitchFamily="65" charset="-120"/>
                <a:ea typeface="標楷體" panose="03000509000000000000" pitchFamily="65" charset="-120"/>
              </a:rPr>
              <a:t>八</a:t>
            </a:r>
            <a:r>
              <a:rPr lang="en-US" altLang="zh-TW" sz="1600" dirty="0">
                <a:latin typeface="標楷體" panose="03000509000000000000" pitchFamily="65" charset="-120"/>
                <a:ea typeface="標楷體" panose="03000509000000000000" pitchFamily="65" charset="-120"/>
              </a:rPr>
              <a:t>)</a:t>
            </a:r>
            <a:r>
              <a:rPr lang="zh-TW" altLang="en-US" sz="1600" dirty="0">
                <a:latin typeface="標楷體" panose="03000509000000000000" pitchFamily="65" charset="-120"/>
                <a:ea typeface="標楷體" panose="03000509000000000000" pitchFamily="65" charset="-120"/>
              </a:rPr>
              <a:t>承租人違反第九點第一項規定，未依相關法令規定進行室內裝修，經出租人阻止仍繼續為 之。 </a:t>
            </a:r>
            <a:endParaRPr lang="en-US" altLang="zh-TW" sz="1600" dirty="0">
              <a:latin typeface="標楷體" panose="03000509000000000000" pitchFamily="65" charset="-120"/>
              <a:ea typeface="標楷體" panose="03000509000000000000" pitchFamily="65" charset="-120"/>
            </a:endParaRPr>
          </a:p>
          <a:p>
            <a:pPr>
              <a:buFont typeface="Wingdings" panose="05000000000000000000" pitchFamily="2" charset="2"/>
              <a:buChar char="Ø"/>
            </a:pPr>
            <a:r>
              <a:rPr lang="en-US" altLang="zh-TW" sz="1600" dirty="0">
                <a:latin typeface="標楷體" panose="03000509000000000000" pitchFamily="65" charset="-120"/>
                <a:ea typeface="標楷體" panose="03000509000000000000" pitchFamily="65" charset="-120"/>
              </a:rPr>
              <a:t>(</a:t>
            </a:r>
            <a:r>
              <a:rPr lang="zh-TW" altLang="en-US" sz="1600" dirty="0">
                <a:latin typeface="標楷體" panose="03000509000000000000" pitchFamily="65" charset="-120"/>
                <a:ea typeface="標楷體" panose="03000509000000000000" pitchFamily="65" charset="-120"/>
              </a:rPr>
              <a:t>九</a:t>
            </a:r>
            <a:r>
              <a:rPr lang="en-US" altLang="zh-TW" sz="1600" dirty="0">
                <a:latin typeface="標楷體" panose="03000509000000000000" pitchFamily="65" charset="-120"/>
                <a:ea typeface="標楷體" panose="03000509000000000000" pitchFamily="65" charset="-120"/>
              </a:rPr>
              <a:t>)</a:t>
            </a:r>
            <a:r>
              <a:rPr lang="zh-TW" altLang="en-US" sz="1600" dirty="0">
                <a:latin typeface="標楷體" panose="03000509000000000000" pitchFamily="65" charset="-120"/>
                <a:ea typeface="標楷體" panose="03000509000000000000" pitchFamily="65" charset="-120"/>
              </a:rPr>
              <a:t>承租人違反第九點第一項規定，進行室內裝修，損害原有建築之結構安全」</a:t>
            </a:r>
          </a:p>
        </p:txBody>
      </p:sp>
      <p:sp>
        <p:nvSpPr>
          <p:cNvPr id="3" name="標題 2"/>
          <p:cNvSpPr>
            <a:spLocks noGrp="1"/>
          </p:cNvSpPr>
          <p:nvPr>
            <p:ph type="title"/>
          </p:nvPr>
        </p:nvSpPr>
        <p:spPr>
          <a:xfrm>
            <a:off x="545338" y="98211"/>
            <a:ext cx="7704000" cy="572700"/>
          </a:xfrm>
        </p:spPr>
        <p:txBody>
          <a:bodyPr>
            <a:noAutofit/>
          </a:bodyPr>
          <a:lstStyle/>
          <a:p>
            <a:r>
              <a:rPr lang="zh-TW" altLang="en-US" sz="3600" dirty="0">
                <a:latin typeface="標楷體" panose="03000509000000000000" pitchFamily="65" charset="-120"/>
                <a:ea typeface="標楷體" panose="03000509000000000000" pitchFamily="65" charset="-120"/>
              </a:rPr>
              <a:t>履約時</a:t>
            </a:r>
            <a:r>
              <a:rPr lang="en-US" altLang="zh-TW" sz="3600" dirty="0">
                <a:latin typeface="標楷體" panose="03000509000000000000" pitchFamily="65" charset="-120"/>
                <a:ea typeface="標楷體" panose="03000509000000000000" pitchFamily="65" charset="-120"/>
              </a:rPr>
              <a:t>-</a:t>
            </a:r>
            <a:r>
              <a:rPr lang="zh-TW" altLang="en-US" sz="3600" dirty="0">
                <a:latin typeface="標楷體" panose="03000509000000000000" pitchFamily="65" charset="-120"/>
                <a:ea typeface="標楷體" panose="03000509000000000000" pitchFamily="65" charset="-120"/>
              </a:rPr>
              <a:t>承租人終止事由</a:t>
            </a:r>
          </a:p>
        </p:txBody>
      </p:sp>
    </p:spTree>
    <p:extLst>
      <p:ext uri="{BB962C8B-B14F-4D97-AF65-F5344CB8AC3E}">
        <p14:creationId xmlns:p14="http://schemas.microsoft.com/office/powerpoint/2010/main" val="356742516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Autofit/>
          </a:bodyPr>
          <a:lstStyle/>
          <a:p>
            <a:r>
              <a:rPr lang="zh-TW" altLang="en-US" sz="3600" dirty="0">
                <a:latin typeface="標楷體" panose="03000509000000000000" pitchFamily="65" charset="-120"/>
                <a:ea typeface="標楷體" panose="03000509000000000000" pitchFamily="65" charset="-120"/>
              </a:rPr>
              <a:t>履約時</a:t>
            </a:r>
            <a:r>
              <a:rPr lang="en-US" altLang="zh-TW" sz="3600" dirty="0">
                <a:latin typeface="標楷體" panose="03000509000000000000" pitchFamily="65" charset="-120"/>
                <a:ea typeface="標楷體" panose="03000509000000000000" pitchFamily="65" charset="-120"/>
              </a:rPr>
              <a:t>-</a:t>
            </a:r>
            <a:r>
              <a:rPr lang="zh-TW" altLang="en-US" sz="3600" dirty="0">
                <a:latin typeface="標楷體" panose="03000509000000000000" pitchFamily="65" charset="-120"/>
                <a:ea typeface="標楷體" panose="03000509000000000000" pitchFamily="65" charset="-120"/>
              </a:rPr>
              <a:t>破門而入要小心</a:t>
            </a:r>
          </a:p>
        </p:txBody>
      </p:sp>
      <p:sp>
        <p:nvSpPr>
          <p:cNvPr id="3" name="副標題 2"/>
          <p:cNvSpPr>
            <a:spLocks noGrp="1"/>
          </p:cNvSpPr>
          <p:nvPr>
            <p:ph type="subTitle" idx="1"/>
          </p:nvPr>
        </p:nvSpPr>
        <p:spPr>
          <a:xfrm>
            <a:off x="719999" y="1688925"/>
            <a:ext cx="7622617" cy="2020046"/>
          </a:xfrm>
        </p:spPr>
        <p:txBody>
          <a:bodyPr>
            <a:noAutofit/>
          </a:bodyPr>
          <a:lstStyle/>
          <a:p>
            <a:pPr>
              <a:buFont typeface="Wingdings" panose="05000000000000000000" pitchFamily="2" charset="2"/>
              <a:buChar char="Ø"/>
            </a:pPr>
            <a:r>
              <a:rPr lang="zh-TW" altLang="en-US" sz="2400" dirty="0">
                <a:latin typeface="標楷體" panose="03000509000000000000" pitchFamily="65" charset="-120"/>
                <a:ea typeface="標楷體" panose="03000509000000000000" pitchFamily="65" charset="-120"/>
              </a:rPr>
              <a:t>刑法</a:t>
            </a:r>
            <a:r>
              <a:rPr lang="en-US" altLang="zh-TW" sz="2400" dirty="0">
                <a:latin typeface="標楷體" panose="03000509000000000000" pitchFamily="65" charset="-120"/>
                <a:ea typeface="標楷體" panose="03000509000000000000" pitchFamily="65" charset="-120"/>
              </a:rPr>
              <a:t>§306:</a:t>
            </a:r>
            <a:r>
              <a:rPr lang="zh-TW" altLang="en-US" sz="2400" dirty="0">
                <a:latin typeface="標楷體" panose="03000509000000000000" pitchFamily="65" charset="-120"/>
                <a:ea typeface="標楷體" panose="03000509000000000000" pitchFamily="65" charset="-120"/>
              </a:rPr>
              <a:t>「無故侵入他人住宅、建築物或附連圍繞之土地或船艦者，處一年以下有期徒刑、拘役或九千元以下罰金。無故隱匿其內，或受退去之要求而仍留滯者，亦同。」</a:t>
            </a:r>
          </a:p>
        </p:txBody>
      </p:sp>
    </p:spTree>
    <p:extLst>
      <p:ext uri="{BB962C8B-B14F-4D97-AF65-F5344CB8AC3E}">
        <p14:creationId xmlns:p14="http://schemas.microsoft.com/office/powerpoint/2010/main" val="331692016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Autofit/>
          </a:bodyPr>
          <a:lstStyle/>
          <a:p>
            <a:r>
              <a:rPr lang="zh-TW" altLang="en-US" sz="3600" dirty="0">
                <a:latin typeface="標楷體" panose="03000509000000000000" pitchFamily="65" charset="-120"/>
                <a:ea typeface="標楷體" panose="03000509000000000000" pitchFamily="65" charset="-120"/>
              </a:rPr>
              <a:t>履約時</a:t>
            </a:r>
            <a:r>
              <a:rPr lang="en-US" altLang="zh-TW" sz="3600" dirty="0">
                <a:latin typeface="標楷體" panose="03000509000000000000" pitchFamily="65" charset="-120"/>
                <a:ea typeface="標楷體" panose="03000509000000000000" pitchFamily="65" charset="-120"/>
              </a:rPr>
              <a:t>-</a:t>
            </a:r>
            <a:r>
              <a:rPr lang="zh-TW" altLang="en-US" sz="3600" dirty="0">
                <a:latin typeface="標楷體" panose="03000509000000000000" pitchFamily="65" charset="-120"/>
                <a:ea typeface="標楷體" panose="03000509000000000000" pitchFamily="65" charset="-120"/>
              </a:rPr>
              <a:t>破門而入要小心</a:t>
            </a:r>
          </a:p>
        </p:txBody>
      </p:sp>
      <p:sp>
        <p:nvSpPr>
          <p:cNvPr id="3" name="副標題 2"/>
          <p:cNvSpPr>
            <a:spLocks noGrp="1"/>
          </p:cNvSpPr>
          <p:nvPr>
            <p:ph type="subTitle" idx="1"/>
          </p:nvPr>
        </p:nvSpPr>
        <p:spPr>
          <a:xfrm>
            <a:off x="719999" y="1390918"/>
            <a:ext cx="7622617" cy="1564783"/>
          </a:xfrm>
        </p:spPr>
        <p:txBody>
          <a:bodyPr>
            <a:noAutofit/>
          </a:bodyPr>
          <a:lstStyle/>
          <a:p>
            <a:pPr marL="139700" indent="0">
              <a:buNone/>
            </a:pPr>
            <a:r>
              <a:rPr lang="zh-TW" altLang="en-US" sz="2400" dirty="0">
                <a:latin typeface="標楷體" panose="03000509000000000000" pitchFamily="65" charset="-120"/>
                <a:ea typeface="標楷體" panose="03000509000000000000" pitchFamily="65" charset="-120"/>
              </a:rPr>
              <a:t>一</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可否因擔心房客在屋內身亡而擅自進入出租房屋</a:t>
            </a:r>
            <a:r>
              <a:rPr lang="en-US" altLang="zh-TW" sz="2400" dirty="0">
                <a:latin typeface="標楷體" panose="03000509000000000000" pitchFamily="65" charset="-120"/>
                <a:ea typeface="標楷體" panose="03000509000000000000" pitchFamily="65" charset="-120"/>
              </a:rPr>
              <a:t>?</a:t>
            </a:r>
          </a:p>
          <a:p>
            <a:pPr marL="139700" indent="0">
              <a:buNone/>
            </a:pPr>
            <a:r>
              <a:rPr lang="en-US" altLang="zh-TW" sz="2400" dirty="0">
                <a:latin typeface="標楷體" panose="03000509000000000000" pitchFamily="65" charset="-120"/>
                <a:ea typeface="標楷體" panose="03000509000000000000" pitchFamily="65" charset="-120"/>
              </a:rPr>
              <a:t> </a:t>
            </a:r>
          </a:p>
          <a:p>
            <a:pPr marL="139700" indent="0">
              <a:buNone/>
            </a:pPr>
            <a:r>
              <a:rPr lang="zh-TW" altLang="en-US" sz="2400" dirty="0">
                <a:latin typeface="標楷體" panose="03000509000000000000" pitchFamily="65" charset="-120"/>
                <a:ea typeface="標楷體" panose="03000509000000000000" pitchFamily="65" charset="-120"/>
              </a:rPr>
              <a:t>二</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可否因房客積欠房租而擅自進入出租房屋</a:t>
            </a:r>
            <a:r>
              <a:rPr lang="en-US" altLang="zh-TW" sz="2400" dirty="0">
                <a:latin typeface="標楷體" panose="03000509000000000000" pitchFamily="65" charset="-120"/>
                <a:ea typeface="標楷體" panose="03000509000000000000" pitchFamily="65" charset="-120"/>
              </a:rPr>
              <a:t>?</a:t>
            </a:r>
            <a:endParaRPr lang="zh-TW" altLang="en-US" sz="2400" dirty="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16125113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254641" y="742019"/>
            <a:ext cx="6130200" cy="641700"/>
          </a:xfrm>
        </p:spPr>
        <p:txBody>
          <a:bodyPr>
            <a:noAutofit/>
          </a:bodyPr>
          <a:lstStyle/>
          <a:p>
            <a:r>
              <a:rPr lang="zh-TW" altLang="en-US" sz="3600" dirty="0">
                <a:latin typeface="標楷體" panose="03000509000000000000" pitchFamily="65" charset="-120"/>
                <a:ea typeface="標楷體" panose="03000509000000000000" pitchFamily="65" charset="-120"/>
              </a:rPr>
              <a:t>履約時</a:t>
            </a:r>
            <a:r>
              <a:rPr lang="en-US" altLang="zh-TW" sz="3600" dirty="0">
                <a:latin typeface="標楷體" panose="03000509000000000000" pitchFamily="65" charset="-120"/>
                <a:ea typeface="標楷體" panose="03000509000000000000" pitchFamily="65" charset="-120"/>
              </a:rPr>
              <a:t>-</a:t>
            </a:r>
            <a:r>
              <a:rPr lang="zh-TW" altLang="en-US" sz="3600" dirty="0">
                <a:latin typeface="標楷體" panose="03000509000000000000" pitchFamily="65" charset="-120"/>
                <a:ea typeface="標楷體" panose="03000509000000000000" pitchFamily="65" charset="-120"/>
              </a:rPr>
              <a:t>換鎖斷電行不行</a:t>
            </a:r>
          </a:p>
        </p:txBody>
      </p:sp>
      <p:sp>
        <p:nvSpPr>
          <p:cNvPr id="3" name="矩形 2"/>
          <p:cNvSpPr/>
          <p:nvPr/>
        </p:nvSpPr>
        <p:spPr>
          <a:xfrm>
            <a:off x="1254641" y="1809012"/>
            <a:ext cx="6677247" cy="1200329"/>
          </a:xfrm>
          <a:prstGeom prst="rect">
            <a:avLst/>
          </a:prstGeom>
        </p:spPr>
        <p:txBody>
          <a:bodyPr wrap="square">
            <a:spAutoFit/>
          </a:bodyPr>
          <a:lstStyle/>
          <a:p>
            <a:pPr marL="342900" indent="-342900">
              <a:buFont typeface="Wingdings" panose="05000000000000000000" pitchFamily="2" charset="2"/>
              <a:buChar char="Ø"/>
            </a:pPr>
            <a:r>
              <a:rPr lang="zh-TW" altLang="en-US" sz="2400" dirty="0">
                <a:latin typeface="標楷體" panose="03000509000000000000" pitchFamily="65" charset="-120"/>
                <a:ea typeface="標楷體" panose="03000509000000000000" pitchFamily="65" charset="-120"/>
              </a:rPr>
              <a:t>刑法</a:t>
            </a:r>
            <a:r>
              <a:rPr lang="en-US" altLang="zh-TW" sz="2400" dirty="0">
                <a:latin typeface="標楷體" panose="03000509000000000000" pitchFamily="65" charset="-120"/>
                <a:ea typeface="標楷體" panose="03000509000000000000" pitchFamily="65" charset="-120"/>
              </a:rPr>
              <a:t>§304:</a:t>
            </a:r>
            <a:r>
              <a:rPr lang="zh-TW" altLang="en-US" sz="2400" dirty="0">
                <a:latin typeface="標楷體" panose="03000509000000000000" pitchFamily="65" charset="-120"/>
                <a:ea typeface="標楷體" panose="03000509000000000000" pitchFamily="65" charset="-120"/>
              </a:rPr>
              <a:t>「以強暴、脅迫使人行無義務之事或妨害人行使 權利者，處三年以下有期徒刑、拘役或九千元以下罰金。前項之未遂犯罰之。」</a:t>
            </a:r>
          </a:p>
        </p:txBody>
      </p:sp>
    </p:spTree>
    <p:extLst>
      <p:ext uri="{BB962C8B-B14F-4D97-AF65-F5344CB8AC3E}">
        <p14:creationId xmlns:p14="http://schemas.microsoft.com/office/powerpoint/2010/main" val="230849215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254641" y="742019"/>
            <a:ext cx="6130200" cy="641700"/>
          </a:xfrm>
        </p:spPr>
        <p:txBody>
          <a:bodyPr>
            <a:noAutofit/>
          </a:bodyPr>
          <a:lstStyle/>
          <a:p>
            <a:r>
              <a:rPr lang="zh-TW" altLang="en-US" sz="3600" dirty="0">
                <a:latin typeface="標楷體" panose="03000509000000000000" pitchFamily="65" charset="-120"/>
                <a:ea typeface="標楷體" panose="03000509000000000000" pitchFamily="65" charset="-120"/>
              </a:rPr>
              <a:t>履約時</a:t>
            </a:r>
            <a:r>
              <a:rPr lang="en-US" altLang="zh-TW" sz="3600" dirty="0">
                <a:latin typeface="標楷體" panose="03000509000000000000" pitchFamily="65" charset="-120"/>
                <a:ea typeface="標楷體" panose="03000509000000000000" pitchFamily="65" charset="-120"/>
              </a:rPr>
              <a:t>-</a:t>
            </a:r>
            <a:r>
              <a:rPr lang="zh-TW" altLang="en-US" sz="3600" dirty="0">
                <a:latin typeface="標楷體" panose="03000509000000000000" pitchFamily="65" charset="-120"/>
                <a:ea typeface="標楷體" panose="03000509000000000000" pitchFamily="65" charset="-120"/>
              </a:rPr>
              <a:t>換鎖斷電行不行</a:t>
            </a:r>
          </a:p>
        </p:txBody>
      </p:sp>
      <p:sp>
        <p:nvSpPr>
          <p:cNvPr id="3" name="矩形 2"/>
          <p:cNvSpPr/>
          <p:nvPr/>
        </p:nvSpPr>
        <p:spPr>
          <a:xfrm>
            <a:off x="1254641" y="1809012"/>
            <a:ext cx="6677247" cy="1200329"/>
          </a:xfrm>
          <a:prstGeom prst="rect">
            <a:avLst/>
          </a:prstGeom>
        </p:spPr>
        <p:txBody>
          <a:bodyPr wrap="square">
            <a:spAutoFit/>
          </a:bodyPr>
          <a:lstStyle/>
          <a:p>
            <a:r>
              <a:rPr lang="zh-TW" altLang="en-US" sz="2400" dirty="0">
                <a:latin typeface="標楷體" panose="03000509000000000000" pitchFamily="65" charset="-120"/>
                <a:ea typeface="標楷體" panose="03000509000000000000" pitchFamily="65" charset="-120"/>
              </a:rPr>
              <a:t>一</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換鎖</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刑法強制罪僅限於對人</a:t>
            </a:r>
            <a:r>
              <a:rPr lang="en-US" altLang="zh-TW" sz="2400" dirty="0">
                <a:latin typeface="標楷體" panose="03000509000000000000" pitchFamily="65" charset="-120"/>
                <a:ea typeface="標楷體" panose="03000509000000000000" pitchFamily="65" charset="-120"/>
              </a:rPr>
              <a:t>?) </a:t>
            </a:r>
          </a:p>
          <a:p>
            <a:endParaRPr lang="en-US" altLang="zh-TW" sz="2400" dirty="0">
              <a:latin typeface="標楷體" panose="03000509000000000000" pitchFamily="65" charset="-120"/>
              <a:ea typeface="標楷體" panose="03000509000000000000" pitchFamily="65" charset="-120"/>
            </a:endParaRPr>
          </a:p>
          <a:p>
            <a:r>
              <a:rPr lang="zh-TW" altLang="en-US" sz="2400" dirty="0">
                <a:latin typeface="標楷體" panose="03000509000000000000" pitchFamily="65" charset="-120"/>
                <a:ea typeface="標楷體" panose="03000509000000000000" pitchFamily="65" charset="-120"/>
              </a:rPr>
              <a:t>二</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鑰匙孔灌膠</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刑法強制罪僅限於對人</a:t>
            </a:r>
            <a:r>
              <a:rPr lang="en-US" altLang="zh-TW" sz="2400" dirty="0">
                <a:latin typeface="標楷體" panose="03000509000000000000" pitchFamily="65" charset="-120"/>
                <a:ea typeface="標楷體" panose="03000509000000000000" pitchFamily="65" charset="-120"/>
              </a:rPr>
              <a:t>?)</a:t>
            </a:r>
            <a:endParaRPr lang="zh-TW" altLang="en-US" sz="2400" dirty="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410531287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副標題 1"/>
          <p:cNvSpPr>
            <a:spLocks noGrp="1"/>
          </p:cNvSpPr>
          <p:nvPr>
            <p:ph type="subTitle" idx="1"/>
          </p:nvPr>
        </p:nvSpPr>
        <p:spPr>
          <a:xfrm>
            <a:off x="1059623" y="1551905"/>
            <a:ext cx="7659074" cy="2073498"/>
          </a:xfrm>
        </p:spPr>
        <p:txBody>
          <a:bodyPr>
            <a:normAutofit/>
          </a:bodyPr>
          <a:lstStyle/>
          <a:p>
            <a:pPr algn="l"/>
            <a:r>
              <a:rPr lang="zh-TW" altLang="en-US" sz="2400" dirty="0">
                <a:latin typeface="標楷體" panose="03000509000000000000" pitchFamily="65" charset="-120"/>
                <a:ea typeface="標楷體" panose="03000509000000000000" pitchFamily="65" charset="-120"/>
              </a:rPr>
              <a:t>一、排氣設備要維護</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房屋陽台加裝採光罩導</a:t>
            </a:r>
            <a:endParaRPr lang="en-US" altLang="zh-TW" sz="2400" dirty="0">
              <a:latin typeface="標楷體" panose="03000509000000000000" pitchFamily="65" charset="-120"/>
              <a:ea typeface="標楷體" panose="03000509000000000000" pitchFamily="65" charset="-120"/>
            </a:endParaRPr>
          </a:p>
          <a:p>
            <a:pPr algn="l"/>
            <a:r>
              <a:rPr lang="zh-TW" altLang="en-US" sz="2400" dirty="0">
                <a:latin typeface="標楷體" panose="03000509000000000000" pitchFamily="65" charset="-120"/>
                <a:ea typeface="標楷體" panose="03000509000000000000" pitchFamily="65" charset="-120"/>
              </a:rPr>
              <a:t>　　致一氧化碳中毒。 </a:t>
            </a:r>
            <a:endParaRPr lang="en-US" altLang="zh-TW" sz="2400" dirty="0">
              <a:latin typeface="標楷體" panose="03000509000000000000" pitchFamily="65" charset="-120"/>
              <a:ea typeface="標楷體" panose="03000509000000000000" pitchFamily="65" charset="-120"/>
            </a:endParaRPr>
          </a:p>
          <a:p>
            <a:pPr algn="l"/>
            <a:endParaRPr lang="en-US" altLang="zh-TW" sz="2400" dirty="0">
              <a:latin typeface="標楷體" panose="03000509000000000000" pitchFamily="65" charset="-120"/>
              <a:ea typeface="標楷體" panose="03000509000000000000" pitchFamily="65" charset="-120"/>
            </a:endParaRPr>
          </a:p>
          <a:p>
            <a:pPr algn="l"/>
            <a:r>
              <a:rPr lang="zh-TW" altLang="en-US" sz="2400" dirty="0">
                <a:latin typeface="標楷體" panose="03000509000000000000" pitchFamily="65" charset="-120"/>
                <a:ea typeface="標楷體" panose="03000509000000000000" pitchFamily="65" charset="-120"/>
              </a:rPr>
              <a:t>二、電路配線要維護</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室內配線短路引燃走火。</a:t>
            </a:r>
          </a:p>
        </p:txBody>
      </p:sp>
      <p:sp>
        <p:nvSpPr>
          <p:cNvPr id="3" name="標題 2"/>
          <p:cNvSpPr>
            <a:spLocks noGrp="1"/>
          </p:cNvSpPr>
          <p:nvPr>
            <p:ph type="title"/>
          </p:nvPr>
        </p:nvSpPr>
        <p:spPr>
          <a:xfrm>
            <a:off x="1750740" y="826990"/>
            <a:ext cx="5897700" cy="572700"/>
          </a:xfrm>
        </p:spPr>
        <p:txBody>
          <a:bodyPr>
            <a:noAutofit/>
          </a:bodyPr>
          <a:lstStyle/>
          <a:p>
            <a:r>
              <a:rPr lang="zh-TW" altLang="en-US" sz="3600" dirty="0">
                <a:latin typeface="標楷體" panose="03000509000000000000" pitchFamily="65" charset="-120"/>
                <a:ea typeface="標楷體" panose="03000509000000000000" pitchFamily="65" charset="-120"/>
              </a:rPr>
              <a:t>履約時</a:t>
            </a:r>
            <a:r>
              <a:rPr lang="en-US" altLang="zh-TW" sz="3600" dirty="0">
                <a:latin typeface="標楷體" panose="03000509000000000000" pitchFamily="65" charset="-120"/>
                <a:ea typeface="標楷體" panose="03000509000000000000" pitchFamily="65" charset="-120"/>
              </a:rPr>
              <a:t>-</a:t>
            </a:r>
            <a:r>
              <a:rPr lang="zh-TW" altLang="en-US" sz="3600" dirty="0">
                <a:latin typeface="標楷體" panose="03000509000000000000" pitchFamily="65" charset="-120"/>
                <a:ea typeface="標楷體" panose="03000509000000000000" pitchFamily="65" charset="-120"/>
              </a:rPr>
              <a:t>硬體設備注意安全</a:t>
            </a:r>
          </a:p>
        </p:txBody>
      </p:sp>
    </p:spTree>
    <p:extLst>
      <p:ext uri="{BB962C8B-B14F-4D97-AF65-F5344CB8AC3E}">
        <p14:creationId xmlns:p14="http://schemas.microsoft.com/office/powerpoint/2010/main" val="37868574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198465" y="603795"/>
            <a:ext cx="6130200" cy="641700"/>
          </a:xfrm>
        </p:spPr>
        <p:txBody>
          <a:bodyPr>
            <a:noAutofit/>
          </a:bodyPr>
          <a:lstStyle/>
          <a:p>
            <a:r>
              <a:rPr lang="zh-TW" altLang="en-US" sz="3600" dirty="0">
                <a:latin typeface="標楷體" panose="03000509000000000000" pitchFamily="65" charset="-120"/>
                <a:ea typeface="標楷體" panose="03000509000000000000" pitchFamily="65" charset="-120"/>
              </a:rPr>
              <a:t>履約時</a:t>
            </a:r>
            <a:r>
              <a:rPr lang="en-US" altLang="zh-TW" sz="3600" dirty="0">
                <a:latin typeface="標楷體" panose="03000509000000000000" pitchFamily="65" charset="-120"/>
                <a:ea typeface="標楷體" panose="03000509000000000000" pitchFamily="65" charset="-120"/>
              </a:rPr>
              <a:t>-</a:t>
            </a:r>
            <a:r>
              <a:rPr lang="zh-TW" altLang="en-US" sz="3600" dirty="0">
                <a:latin typeface="標楷體" panose="03000509000000000000" pitchFamily="65" charset="-120"/>
                <a:ea typeface="標楷體" panose="03000509000000000000" pitchFamily="65" charset="-120"/>
              </a:rPr>
              <a:t>轉租風險要留意</a:t>
            </a:r>
          </a:p>
        </p:txBody>
      </p:sp>
      <p:sp>
        <p:nvSpPr>
          <p:cNvPr id="3" name="矩形 2"/>
          <p:cNvSpPr/>
          <p:nvPr/>
        </p:nvSpPr>
        <p:spPr>
          <a:xfrm>
            <a:off x="1084521" y="2021664"/>
            <a:ext cx="7017488" cy="1569660"/>
          </a:xfrm>
          <a:prstGeom prst="rect">
            <a:avLst/>
          </a:prstGeom>
        </p:spPr>
        <p:txBody>
          <a:bodyPr wrap="square">
            <a:spAutoFit/>
          </a:bodyPr>
          <a:lstStyle/>
          <a:p>
            <a:pPr marL="342900" indent="-342900">
              <a:buFont typeface="Wingdings" panose="05000000000000000000" pitchFamily="2" charset="2"/>
              <a:buChar char="Ø"/>
            </a:pPr>
            <a:r>
              <a:rPr lang="zh-TW" altLang="en-US" sz="2400" dirty="0">
                <a:latin typeface="標楷體" panose="03000509000000000000" pitchFamily="65" charset="-120"/>
                <a:ea typeface="標楷體" panose="03000509000000000000" pitchFamily="65" charset="-120"/>
              </a:rPr>
              <a:t>出租人於契約中明文禁止轉租</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承租人明知無法提供合法房屋證明讓次承租人申辦營利事業登記</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仍無權轉租</a:t>
            </a:r>
            <a:endParaRPr lang="en-US" altLang="zh-TW" sz="2400" dirty="0">
              <a:latin typeface="標楷體" panose="03000509000000000000" pitchFamily="65" charset="-120"/>
              <a:ea typeface="標楷體" panose="03000509000000000000" pitchFamily="65" charset="-120"/>
            </a:endParaRPr>
          </a:p>
          <a:p>
            <a:r>
              <a:rPr lang="zh-TW" altLang="en-US" sz="2400" dirty="0">
                <a:latin typeface="標楷體" panose="03000509000000000000" pitchFamily="65" charset="-120"/>
                <a:ea typeface="標楷體" panose="03000509000000000000" pitchFamily="65" charset="-120"/>
              </a:rPr>
              <a:t>　→可能涉及刑法</a:t>
            </a:r>
            <a:r>
              <a:rPr lang="en-US" altLang="zh-TW" sz="2400" dirty="0">
                <a:latin typeface="標楷體" panose="03000509000000000000" pitchFamily="65" charset="-120"/>
                <a:ea typeface="標楷體" panose="03000509000000000000" pitchFamily="65" charset="-120"/>
              </a:rPr>
              <a:t>§339</a:t>
            </a:r>
            <a:r>
              <a:rPr lang="zh-TW" altLang="en-US" sz="2400" dirty="0">
                <a:latin typeface="標楷體" panose="03000509000000000000" pitchFamily="65" charset="-120"/>
                <a:ea typeface="標楷體" panose="03000509000000000000" pitchFamily="65" charset="-120"/>
              </a:rPr>
              <a:t>詐欺罪。</a:t>
            </a:r>
          </a:p>
        </p:txBody>
      </p:sp>
    </p:spTree>
    <p:extLst>
      <p:ext uri="{BB962C8B-B14F-4D97-AF65-F5344CB8AC3E}">
        <p14:creationId xmlns:p14="http://schemas.microsoft.com/office/powerpoint/2010/main" val="36594049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字版面配置區 1"/>
          <p:cNvSpPr>
            <a:spLocks noGrp="1"/>
          </p:cNvSpPr>
          <p:nvPr>
            <p:ph type="body" idx="1"/>
          </p:nvPr>
        </p:nvSpPr>
        <p:spPr/>
        <p:txBody>
          <a:bodyPr>
            <a:noAutofit/>
          </a:bodyPr>
          <a:lstStyle/>
          <a:p>
            <a:pPr>
              <a:buFont typeface="Wingdings" panose="05000000000000000000" pitchFamily="2" charset="2"/>
              <a:buChar char="Ø"/>
            </a:pPr>
            <a:r>
              <a:rPr lang="zh-TW" altLang="en-US" sz="2400" dirty="0">
                <a:latin typeface="標楷體" panose="03000509000000000000" pitchFamily="65" charset="-120"/>
                <a:ea typeface="標楷體" panose="03000509000000000000" pitchFamily="65" charset="-120"/>
              </a:rPr>
              <a:t>刑法</a:t>
            </a:r>
            <a:r>
              <a:rPr lang="en-US" altLang="zh-TW" sz="2400" dirty="0">
                <a:latin typeface="標楷體" panose="03000509000000000000" pitchFamily="65" charset="-120"/>
                <a:ea typeface="標楷體" panose="03000509000000000000" pitchFamily="65" charset="-120"/>
              </a:rPr>
              <a:t>§354:</a:t>
            </a:r>
            <a:r>
              <a:rPr lang="zh-TW" altLang="en-US" sz="2400" dirty="0">
                <a:latin typeface="標楷體" panose="03000509000000000000" pitchFamily="65" charset="-120"/>
                <a:ea typeface="標楷體" panose="03000509000000000000" pitchFamily="65" charset="-120"/>
              </a:rPr>
              <a:t>「毀棄、損壞前二條以外之他人之物或致令不堪用，足以生損害於公眾或他人者，處二年以下有期徒刑、拘役或一萬五千元以下罰金。」</a:t>
            </a:r>
            <a:endParaRPr lang="en-US" altLang="zh-TW" sz="2400" dirty="0">
              <a:latin typeface="標楷體" panose="03000509000000000000" pitchFamily="65" charset="-120"/>
              <a:ea typeface="標楷體" panose="03000509000000000000" pitchFamily="65" charset="-120"/>
            </a:endParaRPr>
          </a:p>
          <a:p>
            <a:pPr marL="177800" indent="0">
              <a:buNone/>
            </a:pPr>
            <a:r>
              <a:rPr lang="zh-TW" altLang="en-US" sz="2400" dirty="0">
                <a:latin typeface="標楷體" panose="03000509000000000000" pitchFamily="65" charset="-120"/>
                <a:ea typeface="標楷體" panose="03000509000000000000" pitchFamily="65" charset="-120"/>
              </a:rPr>
              <a:t> </a:t>
            </a:r>
            <a:endParaRPr lang="en-US" altLang="zh-TW" sz="2400" dirty="0">
              <a:latin typeface="標楷體" panose="03000509000000000000" pitchFamily="65" charset="-120"/>
              <a:ea typeface="標楷體" panose="03000509000000000000" pitchFamily="65" charset="-120"/>
            </a:endParaRPr>
          </a:p>
          <a:p>
            <a:pPr marL="177800" indent="0">
              <a:buNone/>
            </a:pPr>
            <a:r>
              <a:rPr lang="zh-TW" altLang="en-US" sz="2400" dirty="0">
                <a:latin typeface="標楷體" panose="03000509000000000000" pitchFamily="65" charset="-120"/>
                <a:ea typeface="標楷體" panose="03000509000000000000" pitchFamily="65" charset="-120"/>
              </a:rPr>
              <a:t>★將泡麵、果核、果皮、菜葉、茶葉包、保險套等物丟入馬桶</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主觀上有無毀損他人馬桶、水管犯意</a:t>
            </a:r>
            <a:r>
              <a:rPr lang="en-US" altLang="zh-TW" sz="2400" dirty="0">
                <a:latin typeface="標楷體" panose="03000509000000000000" pitchFamily="65" charset="-120"/>
                <a:ea typeface="標楷體" panose="03000509000000000000" pitchFamily="65" charset="-120"/>
              </a:rPr>
              <a:t>?</a:t>
            </a:r>
            <a:endParaRPr lang="zh-TW" altLang="en-US" sz="2400" dirty="0">
              <a:latin typeface="標楷體" panose="03000509000000000000" pitchFamily="65" charset="-120"/>
              <a:ea typeface="標楷體" panose="03000509000000000000" pitchFamily="65" charset="-120"/>
            </a:endParaRPr>
          </a:p>
        </p:txBody>
      </p:sp>
      <p:sp>
        <p:nvSpPr>
          <p:cNvPr id="3" name="標題 2"/>
          <p:cNvSpPr>
            <a:spLocks noGrp="1"/>
          </p:cNvSpPr>
          <p:nvPr>
            <p:ph type="title"/>
          </p:nvPr>
        </p:nvSpPr>
        <p:spPr/>
        <p:txBody>
          <a:bodyPr>
            <a:noAutofit/>
          </a:bodyPr>
          <a:lstStyle/>
          <a:p>
            <a:r>
              <a:rPr lang="zh-TW" altLang="en-US" sz="3600" dirty="0">
                <a:latin typeface="標楷體" panose="03000509000000000000" pitchFamily="65" charset="-120"/>
                <a:ea typeface="標楷體" panose="03000509000000000000" pitchFamily="65" charset="-120"/>
              </a:rPr>
              <a:t>履約時</a:t>
            </a:r>
            <a:r>
              <a:rPr lang="en-US" altLang="zh-TW" sz="3600" dirty="0">
                <a:latin typeface="標楷體" panose="03000509000000000000" pitchFamily="65" charset="-120"/>
                <a:ea typeface="標楷體" panose="03000509000000000000" pitchFamily="65" charset="-120"/>
              </a:rPr>
              <a:t>-</a:t>
            </a:r>
            <a:r>
              <a:rPr lang="zh-TW" altLang="en-US" sz="3600" dirty="0">
                <a:latin typeface="標楷體" panose="03000509000000000000" pitchFamily="65" charset="-120"/>
                <a:ea typeface="標楷體" panose="03000509000000000000" pitchFamily="65" charset="-120"/>
              </a:rPr>
              <a:t>馬桶阻塞案</a:t>
            </a:r>
          </a:p>
        </p:txBody>
      </p:sp>
    </p:spTree>
    <p:extLst>
      <p:ext uri="{BB962C8B-B14F-4D97-AF65-F5344CB8AC3E}">
        <p14:creationId xmlns:p14="http://schemas.microsoft.com/office/powerpoint/2010/main" val="203765308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標題 5"/>
          <p:cNvSpPr>
            <a:spLocks noGrp="1"/>
          </p:cNvSpPr>
          <p:nvPr>
            <p:ph type="title" idx="4"/>
          </p:nvPr>
        </p:nvSpPr>
        <p:spPr/>
        <p:txBody>
          <a:bodyPr>
            <a:noAutofit/>
          </a:bodyPr>
          <a:lstStyle/>
          <a:p>
            <a:r>
              <a:rPr lang="zh-TW" altLang="en-US" sz="3600" dirty="0">
                <a:latin typeface="標楷體" panose="03000509000000000000" pitchFamily="65" charset="-120"/>
                <a:ea typeface="標楷體" panose="03000509000000000000" pitchFamily="65" charset="-120"/>
              </a:rPr>
              <a:t>履約時</a:t>
            </a:r>
            <a:r>
              <a:rPr lang="en-US" altLang="zh-TW" sz="3600" dirty="0">
                <a:latin typeface="標楷體" panose="03000509000000000000" pitchFamily="65" charset="-120"/>
                <a:ea typeface="標楷體" panose="03000509000000000000" pitchFamily="65" charset="-120"/>
              </a:rPr>
              <a:t>-</a:t>
            </a:r>
            <a:r>
              <a:rPr lang="zh-TW" altLang="en-US" sz="3600" dirty="0">
                <a:latin typeface="標楷體" panose="03000509000000000000" pitchFamily="65" charset="-120"/>
                <a:ea typeface="標楷體" panose="03000509000000000000" pitchFamily="65" charset="-120"/>
              </a:rPr>
              <a:t>凶宅的法律問題</a:t>
            </a:r>
          </a:p>
        </p:txBody>
      </p:sp>
      <p:sp>
        <p:nvSpPr>
          <p:cNvPr id="7" name="矩形 6"/>
          <p:cNvSpPr/>
          <p:nvPr/>
        </p:nvSpPr>
        <p:spPr>
          <a:xfrm>
            <a:off x="1166117" y="1519344"/>
            <a:ext cx="7197047" cy="2677656"/>
          </a:xfrm>
          <a:prstGeom prst="rect">
            <a:avLst/>
          </a:prstGeom>
        </p:spPr>
        <p:txBody>
          <a:bodyPr wrap="square">
            <a:spAutoFit/>
          </a:bodyPr>
          <a:lstStyle/>
          <a:p>
            <a:r>
              <a:rPr lang="zh-TW" altLang="en-US" sz="2400" dirty="0">
                <a:latin typeface="標楷體" panose="03000509000000000000" pitchFamily="65" charset="-120"/>
                <a:ea typeface="標楷體" panose="03000509000000000000" pitchFamily="65" charset="-120"/>
              </a:rPr>
              <a:t>一、什麼是凶宅</a:t>
            </a:r>
            <a:r>
              <a:rPr lang="en-US" altLang="zh-TW" sz="2400" dirty="0">
                <a:latin typeface="標楷體" panose="03000509000000000000" pitchFamily="65" charset="-120"/>
                <a:ea typeface="標楷體" panose="03000509000000000000" pitchFamily="65" charset="-120"/>
              </a:rPr>
              <a:t>?</a:t>
            </a:r>
          </a:p>
          <a:p>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一</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死亡事由必須是凶殺、自殺或一氧化碳中毒。 </a:t>
            </a:r>
            <a:endParaRPr lang="en-US" altLang="zh-TW" sz="2400" dirty="0">
              <a:latin typeface="標楷體" panose="03000509000000000000" pitchFamily="65" charset="-120"/>
              <a:ea typeface="標楷體" panose="03000509000000000000" pitchFamily="65" charset="-120"/>
            </a:endParaRPr>
          </a:p>
          <a:p>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二</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死亡發生在專有部分。 </a:t>
            </a:r>
            <a:endParaRPr lang="en-US" altLang="zh-TW" sz="2400" dirty="0">
              <a:latin typeface="標楷體" panose="03000509000000000000" pitchFamily="65" charset="-120"/>
              <a:ea typeface="標楷體" panose="03000509000000000000" pitchFamily="65" charset="-120"/>
            </a:endParaRPr>
          </a:p>
          <a:p>
            <a:endParaRPr lang="en-US" altLang="zh-TW" sz="2400" dirty="0">
              <a:latin typeface="標楷體" panose="03000509000000000000" pitchFamily="65" charset="-120"/>
              <a:ea typeface="標楷體" panose="03000509000000000000" pitchFamily="65" charset="-120"/>
            </a:endParaRPr>
          </a:p>
          <a:p>
            <a:r>
              <a:rPr lang="zh-TW" altLang="en-US" sz="2400" dirty="0">
                <a:latin typeface="標楷體" panose="03000509000000000000" pitchFamily="65" charset="-120"/>
                <a:ea typeface="標楷體" panose="03000509000000000000" pitchFamily="65" charset="-120"/>
              </a:rPr>
              <a:t>二、凶宅是否造成房屋價值減損</a:t>
            </a:r>
            <a:r>
              <a:rPr lang="en-US" altLang="zh-TW" sz="2400" dirty="0">
                <a:latin typeface="標楷體" panose="03000509000000000000" pitchFamily="65" charset="-120"/>
                <a:ea typeface="標楷體" panose="03000509000000000000" pitchFamily="65" charset="-120"/>
              </a:rPr>
              <a:t>: </a:t>
            </a:r>
            <a:r>
              <a:rPr lang="zh-TW" altLang="en-US" sz="2400" dirty="0">
                <a:latin typeface="標楷體" panose="03000509000000000000" pitchFamily="65" charset="-120"/>
                <a:ea typeface="標楷體" panose="03000509000000000000" pitchFamily="65" charset="-120"/>
              </a:rPr>
              <a:t>凶宅雖然不是對房屋直接造成物理上損害或通常效用減少</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但法院仍認為造成經濟性價值減損。</a:t>
            </a:r>
          </a:p>
        </p:txBody>
      </p:sp>
    </p:spTree>
    <p:extLst>
      <p:ext uri="{BB962C8B-B14F-4D97-AF65-F5344CB8AC3E}">
        <p14:creationId xmlns:p14="http://schemas.microsoft.com/office/powerpoint/2010/main" val="377095533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標題 5"/>
          <p:cNvSpPr>
            <a:spLocks noGrp="1"/>
          </p:cNvSpPr>
          <p:nvPr>
            <p:ph type="title" idx="4"/>
          </p:nvPr>
        </p:nvSpPr>
        <p:spPr/>
        <p:txBody>
          <a:bodyPr>
            <a:noAutofit/>
          </a:bodyPr>
          <a:lstStyle/>
          <a:p>
            <a:r>
              <a:rPr lang="zh-TW" altLang="en-US" sz="3600" dirty="0">
                <a:latin typeface="標楷體" panose="03000509000000000000" pitchFamily="65" charset="-120"/>
                <a:ea typeface="標楷體" panose="03000509000000000000" pitchFamily="65" charset="-120"/>
              </a:rPr>
              <a:t>履約時</a:t>
            </a:r>
            <a:r>
              <a:rPr lang="en-US" altLang="zh-TW" sz="3600" dirty="0">
                <a:latin typeface="標楷體" panose="03000509000000000000" pitchFamily="65" charset="-120"/>
                <a:ea typeface="標楷體" panose="03000509000000000000" pitchFamily="65" charset="-120"/>
              </a:rPr>
              <a:t>-</a:t>
            </a:r>
            <a:r>
              <a:rPr lang="zh-TW" altLang="en-US" sz="3600" dirty="0">
                <a:latin typeface="標楷體" panose="03000509000000000000" pitchFamily="65" charset="-120"/>
                <a:ea typeface="標楷體" panose="03000509000000000000" pitchFamily="65" charset="-120"/>
              </a:rPr>
              <a:t>凶宅的法律問題</a:t>
            </a:r>
          </a:p>
        </p:txBody>
      </p:sp>
      <p:sp>
        <p:nvSpPr>
          <p:cNvPr id="7" name="矩形 6"/>
          <p:cNvSpPr/>
          <p:nvPr/>
        </p:nvSpPr>
        <p:spPr>
          <a:xfrm>
            <a:off x="1073650" y="1786472"/>
            <a:ext cx="7197047" cy="1569660"/>
          </a:xfrm>
          <a:prstGeom prst="rect">
            <a:avLst/>
          </a:prstGeom>
        </p:spPr>
        <p:txBody>
          <a:bodyPr wrap="square">
            <a:spAutoFit/>
          </a:bodyPr>
          <a:lstStyle/>
          <a:p>
            <a:r>
              <a:rPr lang="zh-TW" altLang="en-US" sz="2400" dirty="0">
                <a:latin typeface="標楷體" panose="03000509000000000000" pitchFamily="65" charset="-120"/>
                <a:ea typeface="標楷體" panose="03000509000000000000" pitchFamily="65" charset="-120"/>
              </a:rPr>
              <a:t>三、發生凶宅事件跟誰求償</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房客自殺</a:t>
            </a:r>
            <a:r>
              <a:rPr lang="en-US" altLang="zh-TW" sz="2400" dirty="0">
                <a:latin typeface="標楷體" panose="03000509000000000000" pitchFamily="65" charset="-120"/>
                <a:ea typeface="標楷體" panose="03000509000000000000" pitchFamily="65" charset="-120"/>
              </a:rPr>
              <a:t>) </a:t>
            </a:r>
          </a:p>
          <a:p>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一</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向繼承人主張損害賠償</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有限清償責任</a:t>
            </a:r>
            <a:r>
              <a:rPr lang="en-US" altLang="zh-TW" sz="2400" dirty="0">
                <a:latin typeface="標楷體" panose="03000509000000000000" pitchFamily="65" charset="-120"/>
                <a:ea typeface="標楷體" panose="03000509000000000000" pitchFamily="65" charset="-120"/>
              </a:rPr>
              <a:t>) </a:t>
            </a:r>
          </a:p>
          <a:p>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二</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向房客法定代理人求償</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民法</a:t>
            </a:r>
            <a:r>
              <a:rPr lang="en-US" altLang="zh-TW" sz="2400" dirty="0">
                <a:latin typeface="標楷體" panose="03000509000000000000" pitchFamily="65" charset="-120"/>
                <a:ea typeface="標楷體" panose="03000509000000000000" pitchFamily="65" charset="-120"/>
              </a:rPr>
              <a:t>§187) </a:t>
            </a:r>
          </a:p>
          <a:p>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三</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向租賃契約保證人求償</a:t>
            </a:r>
          </a:p>
        </p:txBody>
      </p:sp>
    </p:spTree>
    <p:extLst>
      <p:ext uri="{BB962C8B-B14F-4D97-AF65-F5344CB8AC3E}">
        <p14:creationId xmlns:p14="http://schemas.microsoft.com/office/powerpoint/2010/main" val="14893922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635"/>
        <p:cNvGrpSpPr/>
        <p:nvPr/>
      </p:nvGrpSpPr>
      <p:grpSpPr>
        <a:xfrm>
          <a:off x="0" y="0"/>
          <a:ext cx="0" cy="0"/>
          <a:chOff x="0" y="0"/>
          <a:chExt cx="0" cy="0"/>
        </a:xfrm>
      </p:grpSpPr>
      <p:sp>
        <p:nvSpPr>
          <p:cNvPr id="1636" name="Google Shape;1636;p41"/>
          <p:cNvSpPr txBox="1">
            <a:spLocks noGrp="1"/>
          </p:cNvSpPr>
          <p:nvPr>
            <p:ph type="title"/>
          </p:nvPr>
        </p:nvSpPr>
        <p:spPr>
          <a:xfrm>
            <a:off x="896284" y="548459"/>
            <a:ext cx="5480100" cy="1361400"/>
          </a:xfrm>
          <a:prstGeom prst="rect">
            <a:avLst/>
          </a:prstGeom>
        </p:spPr>
        <p:txBody>
          <a:bodyPr spcFirstLastPara="1" wrap="square" lIns="91425" tIns="91425" rIns="91425" bIns="91425" anchor="t" anchorCtr="0">
            <a:noAutofit/>
          </a:bodyPr>
          <a:lstStyle/>
          <a:p>
            <a:pPr lvl="0"/>
            <a:r>
              <a:rPr lang="zh-TW" altLang="en-US" sz="3600" dirty="0">
                <a:latin typeface="標楷體" panose="03000509000000000000" pitchFamily="65" charset="-120"/>
                <a:ea typeface="標楷體" panose="03000509000000000000" pitchFamily="65" charset="-120"/>
              </a:rPr>
              <a:t>簽約前</a:t>
            </a:r>
            <a:r>
              <a:rPr lang="en-US" altLang="zh-TW" sz="3600" dirty="0">
                <a:latin typeface="標楷體" panose="03000509000000000000" pitchFamily="65" charset="-120"/>
                <a:ea typeface="標楷體" panose="03000509000000000000" pitchFamily="65" charset="-120"/>
              </a:rPr>
              <a:t>-</a:t>
            </a:r>
            <a:r>
              <a:rPr lang="zh-TW" altLang="en-US" sz="3600" dirty="0">
                <a:latin typeface="標楷體" panose="03000509000000000000" pitchFamily="65" charset="-120"/>
                <a:ea typeface="標楷體" panose="03000509000000000000" pitchFamily="65" charset="-120"/>
              </a:rPr>
              <a:t>定金的性質與返還</a:t>
            </a:r>
            <a:endParaRPr sz="3600" dirty="0">
              <a:latin typeface="標楷體" panose="03000509000000000000" pitchFamily="65" charset="-120"/>
              <a:ea typeface="標楷體" panose="03000509000000000000" pitchFamily="65" charset="-120"/>
            </a:endParaRPr>
          </a:p>
        </p:txBody>
      </p:sp>
      <p:sp>
        <p:nvSpPr>
          <p:cNvPr id="1637" name="Google Shape;1637;p41"/>
          <p:cNvSpPr txBox="1">
            <a:spLocks noGrp="1"/>
          </p:cNvSpPr>
          <p:nvPr>
            <p:ph type="subTitle" idx="1"/>
          </p:nvPr>
        </p:nvSpPr>
        <p:spPr>
          <a:xfrm>
            <a:off x="1241393" y="1601516"/>
            <a:ext cx="7902607" cy="2406960"/>
          </a:xfrm>
          <a:prstGeom prst="rect">
            <a:avLst/>
          </a:prstGeom>
        </p:spPr>
        <p:txBody>
          <a:bodyPr spcFirstLastPara="1" wrap="square" lIns="91425" tIns="91425" rIns="91425" bIns="91425" anchor="t" anchorCtr="0">
            <a:noAutofit/>
          </a:bodyPr>
          <a:lstStyle/>
          <a:p>
            <a:pPr marL="0" lvl="0" indent="0" algn="l"/>
            <a:r>
              <a:rPr lang="zh-TW" altLang="en-US" sz="2400" dirty="0">
                <a:latin typeface="標楷體" panose="03000509000000000000" pitchFamily="65" charset="-120"/>
                <a:ea typeface="標楷體" panose="03000509000000000000" pitchFamily="65" charset="-120"/>
              </a:rPr>
              <a:t>一、諾成契約</a:t>
            </a:r>
            <a:r>
              <a:rPr lang="zh-TW" altLang="en-US" sz="2400" dirty="0">
                <a:solidFill>
                  <a:srgbClr val="FF0000"/>
                </a:solidFill>
                <a:latin typeface="標楷體" panose="03000509000000000000" pitchFamily="65" charset="-120"/>
                <a:ea typeface="標楷體" panose="03000509000000000000" pitchFamily="65" charset="-120"/>
              </a:rPr>
              <a:t>（認諾即成立的契約） </a:t>
            </a:r>
            <a:endParaRPr lang="en-US" altLang="zh-TW" sz="2400" dirty="0">
              <a:solidFill>
                <a:srgbClr val="FF0000"/>
              </a:solidFill>
              <a:latin typeface="標楷體" panose="03000509000000000000" pitchFamily="65" charset="-120"/>
              <a:ea typeface="標楷體" panose="03000509000000000000" pitchFamily="65" charset="-120"/>
            </a:endParaRPr>
          </a:p>
          <a:p>
            <a:pPr marL="0" lvl="0" indent="0" algn="l"/>
            <a:r>
              <a:rPr lang="zh-TW" altLang="en-US" sz="2400" dirty="0">
                <a:latin typeface="標楷體" panose="03000509000000000000" pitchFamily="65" charset="-120"/>
                <a:ea typeface="標楷體" panose="03000509000000000000" pitchFamily="65" charset="-120"/>
              </a:rPr>
              <a:t>二、不要式契約</a:t>
            </a:r>
            <a:r>
              <a:rPr lang="zh-TW" altLang="en-US" sz="2400" dirty="0">
                <a:solidFill>
                  <a:srgbClr val="FF0000"/>
                </a:solidFill>
                <a:latin typeface="標楷體" panose="03000509000000000000" pitchFamily="65" charset="-120"/>
                <a:ea typeface="標楷體" panose="03000509000000000000" pitchFamily="65" charset="-120"/>
              </a:rPr>
              <a:t>（不要求書面形式即成立的契約）</a:t>
            </a:r>
            <a:r>
              <a:rPr lang="zh-TW" altLang="en-US" sz="2400" dirty="0">
                <a:latin typeface="標楷體" panose="03000509000000000000" pitchFamily="65" charset="-120"/>
                <a:ea typeface="標楷體" panose="03000509000000000000" pitchFamily="65" charset="-120"/>
              </a:rPr>
              <a:t> </a:t>
            </a:r>
            <a:endParaRPr lang="en-US" altLang="zh-TW" sz="2400" dirty="0">
              <a:latin typeface="標楷體" panose="03000509000000000000" pitchFamily="65" charset="-120"/>
              <a:ea typeface="標楷體" panose="03000509000000000000" pitchFamily="65" charset="-120"/>
            </a:endParaRPr>
          </a:p>
          <a:p>
            <a:pPr marL="0" lvl="0" indent="0" algn="l"/>
            <a:r>
              <a:rPr lang="zh-TW" altLang="en-US" sz="2400" dirty="0">
                <a:latin typeface="標楷體" panose="03000509000000000000" pitchFamily="65" charset="-120"/>
                <a:ea typeface="標楷體" panose="03000509000000000000" pitchFamily="65" charset="-120"/>
              </a:rPr>
              <a:t>三、</a:t>
            </a:r>
            <a:r>
              <a:rPr lang="zh-TW" altLang="en-US" sz="2400" dirty="0">
                <a:solidFill>
                  <a:srgbClr val="FF0000"/>
                </a:solidFill>
                <a:latin typeface="標楷體" panose="03000509000000000000" pitchFamily="65" charset="-120"/>
                <a:ea typeface="標楷體" panose="03000509000000000000" pitchFamily="65" charset="-120"/>
              </a:rPr>
              <a:t>給付</a:t>
            </a:r>
            <a:r>
              <a:rPr lang="zh-TW" altLang="en-US" sz="2400" dirty="0">
                <a:latin typeface="標楷體" panose="03000509000000000000" pitchFamily="65" charset="-120"/>
                <a:ea typeface="標楷體" panose="03000509000000000000" pitchFamily="65" charset="-120"/>
              </a:rPr>
              <a:t>租賃契約的</a:t>
            </a:r>
            <a:r>
              <a:rPr lang="zh-TW" altLang="en-US" sz="2400" dirty="0">
                <a:solidFill>
                  <a:srgbClr val="FF0000"/>
                </a:solidFill>
                <a:latin typeface="標楷體" panose="03000509000000000000" pitchFamily="65" charset="-120"/>
                <a:ea typeface="標楷體" panose="03000509000000000000" pitchFamily="65" charset="-120"/>
              </a:rPr>
              <a:t>定金</a:t>
            </a:r>
            <a:r>
              <a:rPr lang="en-US" altLang="zh-TW" sz="2400" dirty="0">
                <a:latin typeface="標楷體" panose="03000509000000000000" pitchFamily="65" charset="-120"/>
                <a:ea typeface="標楷體" panose="03000509000000000000" pitchFamily="65" charset="-120"/>
              </a:rPr>
              <a:t>:</a:t>
            </a:r>
            <a:r>
              <a:rPr lang="zh-TW" altLang="en-US" sz="2400" u="sng" dirty="0">
                <a:latin typeface="標楷體" panose="03000509000000000000" pitchFamily="65" charset="-120"/>
                <a:ea typeface="標楷體" panose="03000509000000000000" pitchFamily="65" charset="-120"/>
              </a:rPr>
              <a:t>推定租賃契約成立</a:t>
            </a:r>
            <a:endParaRPr lang="en-US" altLang="zh-TW" sz="2400" u="sng" dirty="0">
              <a:latin typeface="標楷體" panose="03000509000000000000" pitchFamily="65" charset="-120"/>
              <a:ea typeface="標楷體" panose="03000509000000000000" pitchFamily="65" charset="-120"/>
            </a:endParaRPr>
          </a:p>
          <a:p>
            <a:pPr marL="0" lvl="0" indent="0" algn="l"/>
            <a:r>
              <a:rPr lang="zh-TW" altLang="en-US" sz="2400" u="sng" dirty="0">
                <a:latin typeface="標楷體" panose="03000509000000000000" pitchFamily="65" charset="-120"/>
                <a:ea typeface="標楷體" panose="03000509000000000000" pitchFamily="65" charset="-120"/>
              </a:rPr>
              <a:t> </a:t>
            </a:r>
            <a:endParaRPr lang="en-US" altLang="zh-TW" sz="2400" u="sng" dirty="0">
              <a:latin typeface="標楷體" panose="03000509000000000000" pitchFamily="65" charset="-120"/>
              <a:ea typeface="標楷體" panose="03000509000000000000" pitchFamily="65" charset="-120"/>
            </a:endParaRPr>
          </a:p>
          <a:p>
            <a:pPr marL="0" lvl="0" indent="0" algn="l"/>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一</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民法</a:t>
            </a:r>
            <a:r>
              <a:rPr lang="en-US" altLang="zh-TW" sz="2400" dirty="0">
                <a:latin typeface="標楷體" panose="03000509000000000000" pitchFamily="65" charset="-120"/>
                <a:ea typeface="標楷體" panose="03000509000000000000" pitchFamily="65" charset="-120"/>
              </a:rPr>
              <a:t>§248:</a:t>
            </a:r>
            <a:r>
              <a:rPr lang="zh-TW" altLang="en-US" sz="2400" dirty="0">
                <a:latin typeface="標楷體" panose="03000509000000000000" pitchFamily="65" charset="-120"/>
                <a:ea typeface="標楷體" panose="03000509000000000000" pitchFamily="65" charset="-120"/>
              </a:rPr>
              <a:t>「訂約當事人之一方，由他方</a:t>
            </a:r>
            <a:endParaRPr lang="en-US" altLang="zh-TW" sz="2400" dirty="0">
              <a:latin typeface="標楷體" panose="03000509000000000000" pitchFamily="65" charset="-120"/>
              <a:ea typeface="標楷體" panose="03000509000000000000" pitchFamily="65" charset="-120"/>
            </a:endParaRPr>
          </a:p>
          <a:p>
            <a:pPr marL="0" lvl="0" indent="0" algn="l"/>
            <a:r>
              <a:rPr lang="zh-TW" altLang="en-US" sz="2400" dirty="0">
                <a:latin typeface="標楷體" panose="03000509000000000000" pitchFamily="65" charset="-120"/>
                <a:ea typeface="標楷體" panose="03000509000000000000" pitchFamily="65" charset="-120"/>
              </a:rPr>
              <a:t>　　受有定金時，推定其契約成立。」</a:t>
            </a:r>
            <a:endParaRPr sz="2400" dirty="0">
              <a:latin typeface="標楷體" panose="03000509000000000000" pitchFamily="65" charset="-120"/>
              <a:ea typeface="標楷體" panose="03000509000000000000" pitchFamily="65" charset="-12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Autofit/>
          </a:bodyPr>
          <a:lstStyle/>
          <a:p>
            <a:r>
              <a:rPr lang="zh-TW" altLang="en-US" sz="3600" dirty="0">
                <a:latin typeface="標楷體" panose="03000509000000000000" pitchFamily="65" charset="-120"/>
                <a:ea typeface="標楷體" panose="03000509000000000000" pitchFamily="65" charset="-120"/>
              </a:rPr>
              <a:t>履約時</a:t>
            </a:r>
            <a:r>
              <a:rPr lang="en-US" altLang="zh-TW" sz="3600" dirty="0">
                <a:latin typeface="標楷體" panose="03000509000000000000" pitchFamily="65" charset="-120"/>
                <a:ea typeface="標楷體" panose="03000509000000000000" pitchFamily="65" charset="-120"/>
              </a:rPr>
              <a:t>-</a:t>
            </a:r>
            <a:r>
              <a:rPr lang="zh-TW" altLang="en-US" sz="3600" dirty="0">
                <a:latin typeface="標楷體" panose="03000509000000000000" pitchFamily="65" charset="-120"/>
                <a:ea typeface="標楷體" panose="03000509000000000000" pitchFamily="65" charset="-120"/>
              </a:rPr>
              <a:t>租屋的失火責任</a:t>
            </a:r>
          </a:p>
        </p:txBody>
      </p:sp>
      <p:sp>
        <p:nvSpPr>
          <p:cNvPr id="3" name="副標題 2"/>
          <p:cNvSpPr>
            <a:spLocks noGrp="1"/>
          </p:cNvSpPr>
          <p:nvPr>
            <p:ph type="subTitle" idx="1"/>
          </p:nvPr>
        </p:nvSpPr>
        <p:spPr>
          <a:xfrm>
            <a:off x="719999" y="1242357"/>
            <a:ext cx="7764781" cy="3278128"/>
          </a:xfrm>
        </p:spPr>
        <p:txBody>
          <a:bodyPr>
            <a:noAutofit/>
          </a:bodyPr>
          <a:lstStyle/>
          <a:p>
            <a:pPr marL="139700" indent="0">
              <a:buNone/>
            </a:pPr>
            <a:r>
              <a:rPr lang="zh-TW" altLang="en-US" sz="2400" dirty="0">
                <a:latin typeface="標楷體" panose="03000509000000000000" pitchFamily="65" charset="-120"/>
                <a:ea typeface="標楷體" panose="03000509000000000000" pitchFamily="65" charset="-120"/>
              </a:rPr>
              <a:t>一、房客的失火責任</a:t>
            </a:r>
            <a:r>
              <a:rPr lang="en-US" altLang="zh-TW" sz="2400" dirty="0">
                <a:latin typeface="標楷體" panose="03000509000000000000" pitchFamily="65" charset="-120"/>
                <a:ea typeface="標楷體" panose="03000509000000000000" pitchFamily="65" charset="-120"/>
              </a:rPr>
              <a:t>:</a:t>
            </a:r>
          </a:p>
          <a:p>
            <a:pPr marL="139700" indent="0">
              <a:buNone/>
            </a:pPr>
            <a:r>
              <a:rPr lang="en-US" altLang="zh-TW" sz="2400" dirty="0">
                <a:latin typeface="標楷體" panose="03000509000000000000" pitchFamily="65" charset="-120"/>
                <a:ea typeface="標楷體" panose="03000509000000000000" pitchFamily="65" charset="-120"/>
              </a:rPr>
              <a:t>§434 </a:t>
            </a:r>
            <a:r>
              <a:rPr lang="zh-TW" altLang="en-US" sz="2400" dirty="0">
                <a:latin typeface="標楷體" panose="03000509000000000000" pitchFamily="65" charset="-120"/>
                <a:ea typeface="標楷體" panose="03000509000000000000" pitchFamily="65" charset="-120"/>
              </a:rPr>
              <a:t>「租賃物因承租人之</a:t>
            </a:r>
            <a:r>
              <a:rPr lang="zh-TW" altLang="en-US" sz="2400" dirty="0">
                <a:solidFill>
                  <a:srgbClr val="FF0000"/>
                </a:solidFill>
                <a:latin typeface="標楷體" panose="03000509000000000000" pitchFamily="65" charset="-120"/>
                <a:ea typeface="標楷體" panose="03000509000000000000" pitchFamily="65" charset="-120"/>
              </a:rPr>
              <a:t>重大過失</a:t>
            </a:r>
            <a:r>
              <a:rPr lang="zh-TW" altLang="en-US" sz="2400" dirty="0">
                <a:latin typeface="標楷體" panose="03000509000000000000" pitchFamily="65" charset="-120"/>
                <a:ea typeface="標楷體" panose="03000509000000000000" pitchFamily="65" charset="-120"/>
              </a:rPr>
              <a:t>，致失火而毀損、滅失者， 承租人對於出租人負損害賠償責任。」</a:t>
            </a:r>
            <a:endParaRPr lang="en-US" altLang="zh-TW" sz="2400" dirty="0">
              <a:latin typeface="標楷體" panose="03000509000000000000" pitchFamily="65" charset="-120"/>
              <a:ea typeface="標楷體" panose="03000509000000000000" pitchFamily="65" charset="-120"/>
            </a:endParaRPr>
          </a:p>
          <a:p>
            <a:pPr marL="139700" indent="0">
              <a:buNone/>
            </a:pPr>
            <a:endParaRPr lang="en-US" altLang="zh-TW" sz="2400" dirty="0">
              <a:latin typeface="標楷體" panose="03000509000000000000" pitchFamily="65" charset="-120"/>
              <a:ea typeface="標楷體" panose="03000509000000000000" pitchFamily="65" charset="-120"/>
            </a:endParaRPr>
          </a:p>
          <a:p>
            <a:pPr marL="139700" indent="0">
              <a:buNone/>
            </a:pPr>
            <a:r>
              <a:rPr lang="zh-TW" altLang="en-US" sz="2400" dirty="0">
                <a:latin typeface="標楷體" panose="03000509000000000000" pitchFamily="65" charset="-120"/>
                <a:ea typeface="標楷體" panose="03000509000000000000" pitchFamily="65" charset="-120"/>
              </a:rPr>
              <a:t>二、民法上過失責任</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依據欠缺注意之程度區分</a:t>
            </a:r>
            <a:r>
              <a:rPr lang="en-US" altLang="zh-TW" sz="2400" dirty="0">
                <a:latin typeface="標楷體" panose="03000509000000000000" pitchFamily="65" charset="-120"/>
                <a:ea typeface="標楷體" panose="03000509000000000000" pitchFamily="65" charset="-120"/>
              </a:rPr>
              <a:t>) </a:t>
            </a:r>
          </a:p>
          <a:p>
            <a:pPr marL="139700" indent="0">
              <a:buNone/>
            </a:pP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一</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抽象輕過失</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欠缺善良管理人注意→</a:t>
            </a:r>
            <a:r>
              <a:rPr lang="zh-TW" altLang="en-US" sz="2400" dirty="0">
                <a:solidFill>
                  <a:srgbClr val="FF0000"/>
                </a:solidFill>
                <a:latin typeface="標楷體" panose="03000509000000000000" pitchFamily="65" charset="-120"/>
                <a:ea typeface="標楷體" panose="03000509000000000000" pitchFamily="65" charset="-120"/>
              </a:rPr>
              <a:t>責任最重</a:t>
            </a:r>
            <a:r>
              <a:rPr lang="en-US" altLang="zh-TW" sz="2400" dirty="0">
                <a:latin typeface="標楷體" panose="03000509000000000000" pitchFamily="65" charset="-120"/>
                <a:ea typeface="標楷體" panose="03000509000000000000" pitchFamily="65" charset="-120"/>
              </a:rPr>
              <a:t>) </a:t>
            </a:r>
          </a:p>
          <a:p>
            <a:pPr marL="139700" indent="0">
              <a:buNone/>
            </a:pP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二</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具體輕過失</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欠缺與處理自己事務同一注意→</a:t>
            </a:r>
            <a:r>
              <a:rPr lang="zh-TW" altLang="en-US" sz="2400" dirty="0">
                <a:solidFill>
                  <a:srgbClr val="FF0000"/>
                </a:solidFill>
                <a:latin typeface="標楷體" panose="03000509000000000000" pitchFamily="65" charset="-120"/>
                <a:ea typeface="標楷體" panose="03000509000000000000" pitchFamily="65" charset="-120"/>
              </a:rPr>
              <a:t>次之</a:t>
            </a:r>
            <a:r>
              <a:rPr lang="en-US" altLang="zh-TW" sz="2400" dirty="0">
                <a:latin typeface="標楷體" panose="03000509000000000000" pitchFamily="65" charset="-120"/>
                <a:ea typeface="標楷體" panose="03000509000000000000" pitchFamily="65" charset="-120"/>
              </a:rPr>
              <a:t>) </a:t>
            </a:r>
          </a:p>
          <a:p>
            <a:pPr marL="139700" indent="0">
              <a:buNone/>
            </a:pP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三</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重大過失</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欠缺普通人之注意→</a:t>
            </a:r>
            <a:r>
              <a:rPr lang="zh-TW" altLang="en-US" sz="2400" dirty="0">
                <a:solidFill>
                  <a:srgbClr val="FF0000"/>
                </a:solidFill>
                <a:latin typeface="標楷體" panose="03000509000000000000" pitchFamily="65" charset="-120"/>
                <a:ea typeface="標楷體" panose="03000509000000000000" pitchFamily="65" charset="-120"/>
              </a:rPr>
              <a:t>責任最輕</a:t>
            </a:r>
            <a:r>
              <a:rPr lang="en-US" altLang="zh-TW" sz="2400" dirty="0">
                <a:latin typeface="標楷體" panose="03000509000000000000" pitchFamily="65" charset="-120"/>
                <a:ea typeface="標楷體" panose="03000509000000000000" pitchFamily="65" charset="-120"/>
              </a:rPr>
              <a:t>)</a:t>
            </a:r>
            <a:endParaRPr lang="zh-TW" altLang="en-US" sz="2400" dirty="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283927894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Autofit/>
          </a:bodyPr>
          <a:lstStyle/>
          <a:p>
            <a:r>
              <a:rPr lang="zh-TW" altLang="en-US" sz="3600" dirty="0">
                <a:latin typeface="標楷體" panose="03000509000000000000" pitchFamily="65" charset="-120"/>
                <a:ea typeface="標楷體" panose="03000509000000000000" pitchFamily="65" charset="-120"/>
              </a:rPr>
              <a:t>履約時</a:t>
            </a:r>
            <a:r>
              <a:rPr lang="en-US" altLang="zh-TW" sz="3600" dirty="0">
                <a:latin typeface="標楷體" panose="03000509000000000000" pitchFamily="65" charset="-120"/>
                <a:ea typeface="標楷體" panose="03000509000000000000" pitchFamily="65" charset="-120"/>
              </a:rPr>
              <a:t>-</a:t>
            </a:r>
            <a:r>
              <a:rPr lang="zh-TW" altLang="en-US" sz="3600" dirty="0">
                <a:latin typeface="標楷體" panose="03000509000000000000" pitchFamily="65" charset="-120"/>
                <a:ea typeface="標楷體" panose="03000509000000000000" pitchFamily="65" charset="-120"/>
              </a:rPr>
              <a:t>租屋的失火責任</a:t>
            </a:r>
          </a:p>
        </p:txBody>
      </p:sp>
      <p:sp>
        <p:nvSpPr>
          <p:cNvPr id="3" name="副標題 2"/>
          <p:cNvSpPr>
            <a:spLocks noGrp="1"/>
          </p:cNvSpPr>
          <p:nvPr>
            <p:ph type="subTitle" idx="1"/>
          </p:nvPr>
        </p:nvSpPr>
        <p:spPr>
          <a:xfrm>
            <a:off x="719999" y="1242357"/>
            <a:ext cx="7764781" cy="2659791"/>
          </a:xfrm>
        </p:spPr>
        <p:txBody>
          <a:bodyPr>
            <a:noAutofit/>
          </a:bodyPr>
          <a:lstStyle/>
          <a:p>
            <a:pPr>
              <a:buFont typeface="Wingdings" panose="05000000000000000000" pitchFamily="2" charset="2"/>
              <a:buChar char="Ø"/>
            </a:pPr>
            <a:r>
              <a:rPr lang="zh-TW" altLang="en-US" sz="2400" dirty="0">
                <a:latin typeface="標楷體" panose="03000509000000000000" pitchFamily="65" charset="-120"/>
                <a:ea typeface="標楷體" panose="03000509000000000000" pitchFamily="65" charset="-120"/>
              </a:rPr>
              <a:t>實務上重大過失案例 </a:t>
            </a:r>
            <a:endParaRPr lang="en-US" altLang="zh-TW" sz="2400" dirty="0">
              <a:latin typeface="標楷體" panose="03000509000000000000" pitchFamily="65" charset="-120"/>
              <a:ea typeface="標楷體" panose="03000509000000000000" pitchFamily="65" charset="-120"/>
            </a:endParaRPr>
          </a:p>
          <a:p>
            <a:pPr marL="139700" indent="0">
              <a:buNone/>
            </a:pP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一</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電線走火 </a:t>
            </a:r>
            <a:endParaRPr lang="en-US" altLang="zh-TW" sz="2400" dirty="0">
              <a:latin typeface="標楷體" panose="03000509000000000000" pitchFamily="65" charset="-120"/>
              <a:ea typeface="標楷體" panose="03000509000000000000" pitchFamily="65" charset="-120"/>
            </a:endParaRPr>
          </a:p>
          <a:p>
            <a:pPr marL="139700" indent="0">
              <a:buNone/>
            </a:pP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二</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延長線走火 </a:t>
            </a:r>
            <a:endParaRPr lang="en-US" altLang="zh-TW" sz="2400" dirty="0">
              <a:latin typeface="標楷體" panose="03000509000000000000" pitchFamily="65" charset="-120"/>
              <a:ea typeface="標楷體" panose="03000509000000000000" pitchFamily="65" charset="-120"/>
            </a:endParaRPr>
          </a:p>
          <a:p>
            <a:pPr marL="139700" indent="0">
              <a:buNone/>
            </a:pP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三</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神明桌長明燈失火</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曾認為構成重大過失→</a:t>
            </a:r>
            <a:r>
              <a:rPr lang="zh-TW" altLang="en-US" sz="2400" dirty="0">
                <a:solidFill>
                  <a:srgbClr val="FF0000"/>
                </a:solidFill>
                <a:latin typeface="標楷體" panose="03000509000000000000" pitchFamily="65" charset="-120"/>
                <a:ea typeface="標楷體" panose="03000509000000000000" pitchFamily="65" charset="-120"/>
              </a:rPr>
              <a:t>責任最輕</a:t>
            </a:r>
            <a:r>
              <a:rPr lang="en-US" altLang="zh-TW" sz="2400" dirty="0">
                <a:latin typeface="標楷體" panose="03000509000000000000" pitchFamily="65" charset="-120"/>
                <a:ea typeface="標楷體" panose="03000509000000000000" pitchFamily="65" charset="-120"/>
              </a:rPr>
              <a:t>)</a:t>
            </a:r>
            <a:endParaRPr lang="zh-TW" altLang="en-US" sz="2400" dirty="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156774737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字版面配置區 1"/>
          <p:cNvSpPr>
            <a:spLocks noGrp="1"/>
          </p:cNvSpPr>
          <p:nvPr>
            <p:ph type="body" idx="1"/>
          </p:nvPr>
        </p:nvSpPr>
        <p:spPr/>
        <p:txBody>
          <a:bodyPr>
            <a:normAutofit/>
          </a:bodyPr>
          <a:lstStyle/>
          <a:p>
            <a:pPr marL="177800" indent="0">
              <a:buNone/>
            </a:pPr>
            <a:r>
              <a:rPr lang="zh-TW" altLang="en-US" sz="2400" dirty="0">
                <a:latin typeface="標楷體" panose="03000509000000000000" pitchFamily="65" charset="-120"/>
                <a:ea typeface="標楷體" panose="03000509000000000000" pitchFamily="65" charset="-120"/>
              </a:rPr>
              <a:t>一、</a:t>
            </a:r>
            <a:r>
              <a:rPr lang="zh-TW" altLang="en-US" sz="2400" dirty="0">
                <a:solidFill>
                  <a:srgbClr val="FF0000"/>
                </a:solidFill>
                <a:latin typeface="標楷體" panose="03000509000000000000" pitchFamily="65" charset="-120"/>
                <a:ea typeface="標楷體" panose="03000509000000000000" pitchFamily="65" charset="-120"/>
              </a:rPr>
              <a:t>押金不是押租金（名詞常誤用）</a:t>
            </a:r>
            <a:endParaRPr lang="en-US" altLang="zh-TW" sz="2400" dirty="0">
              <a:solidFill>
                <a:srgbClr val="FF0000"/>
              </a:solidFill>
              <a:latin typeface="標楷體" panose="03000509000000000000" pitchFamily="65" charset="-120"/>
              <a:ea typeface="標楷體" panose="03000509000000000000" pitchFamily="65" charset="-120"/>
            </a:endParaRPr>
          </a:p>
          <a:p>
            <a:pPr>
              <a:buFont typeface="Wingdings" panose="05000000000000000000" pitchFamily="2" charset="2"/>
              <a:buChar char="Ø"/>
            </a:pPr>
            <a:r>
              <a:rPr lang="zh-TW" altLang="en-US" sz="2400" dirty="0">
                <a:latin typeface="標楷體" panose="03000509000000000000" pitchFamily="65" charset="-120"/>
                <a:ea typeface="標楷體" panose="03000509000000000000" pitchFamily="65" charset="-120"/>
              </a:rPr>
              <a:t>租賃專法</a:t>
            </a:r>
            <a:r>
              <a:rPr lang="en-US" altLang="zh-TW" sz="2400" dirty="0">
                <a:latin typeface="標楷體" panose="03000509000000000000" pitchFamily="65" charset="-120"/>
                <a:ea typeface="標楷體" panose="03000509000000000000" pitchFamily="65" charset="-120"/>
              </a:rPr>
              <a:t>§3(13):</a:t>
            </a:r>
            <a:r>
              <a:rPr lang="zh-TW" altLang="en-US" sz="2400" dirty="0">
                <a:latin typeface="標楷體" panose="03000509000000000000" pitchFamily="65" charset="-120"/>
                <a:ea typeface="標楷體" panose="03000509000000000000" pitchFamily="65" charset="-120"/>
              </a:rPr>
              <a:t>「押金：指承租人為擔保租賃住宅之損害賠償行為及處理遺留物責任，預為支付之金錢」</a:t>
            </a:r>
            <a:endParaRPr lang="en-US" altLang="zh-TW" sz="2400" dirty="0">
              <a:latin typeface="標楷體" panose="03000509000000000000" pitchFamily="65" charset="-120"/>
              <a:ea typeface="標楷體" panose="03000509000000000000" pitchFamily="65" charset="-120"/>
            </a:endParaRPr>
          </a:p>
          <a:p>
            <a:pPr marL="177800" indent="0">
              <a:buNone/>
            </a:pPr>
            <a:r>
              <a:rPr lang="zh-TW" altLang="en-US" sz="2400" dirty="0">
                <a:latin typeface="標楷體" panose="03000509000000000000" pitchFamily="65" charset="-120"/>
                <a:ea typeface="標楷體" panose="03000509000000000000" pitchFamily="65" charset="-120"/>
              </a:rPr>
              <a:t> </a:t>
            </a:r>
            <a:endParaRPr lang="en-US" altLang="zh-TW" sz="2400" dirty="0">
              <a:latin typeface="標楷體" panose="03000509000000000000" pitchFamily="65" charset="-120"/>
              <a:ea typeface="標楷體" panose="03000509000000000000" pitchFamily="65" charset="-120"/>
            </a:endParaRPr>
          </a:p>
          <a:p>
            <a:pPr>
              <a:buFont typeface="Wingdings" panose="05000000000000000000" pitchFamily="2" charset="2"/>
              <a:buChar char="Ø"/>
            </a:pPr>
            <a:r>
              <a:rPr lang="zh-TW" altLang="en-US" sz="2400" dirty="0">
                <a:latin typeface="標楷體" panose="03000509000000000000" pitchFamily="65" charset="-120"/>
                <a:ea typeface="標楷體" panose="03000509000000000000" pitchFamily="65" charset="-120"/>
              </a:rPr>
              <a:t>租賃專法</a:t>
            </a:r>
            <a:r>
              <a:rPr lang="en-US" altLang="zh-TW" sz="2400" dirty="0">
                <a:latin typeface="標楷體" panose="03000509000000000000" pitchFamily="65" charset="-120"/>
                <a:ea typeface="標楷體" panose="03000509000000000000" pitchFamily="65" charset="-120"/>
              </a:rPr>
              <a:t>§7:</a:t>
            </a:r>
            <a:r>
              <a:rPr lang="zh-TW" altLang="en-US" sz="2400" dirty="0">
                <a:latin typeface="標楷體" panose="03000509000000000000" pitchFamily="65" charset="-120"/>
                <a:ea typeface="標楷體" panose="03000509000000000000" pitchFamily="65" charset="-120"/>
              </a:rPr>
              <a:t>「押金之金額，</a:t>
            </a:r>
            <a:r>
              <a:rPr lang="zh-TW" altLang="en-US" sz="2400" dirty="0">
                <a:solidFill>
                  <a:srgbClr val="FF0000"/>
                </a:solidFill>
                <a:latin typeface="標楷體" panose="03000509000000000000" pitchFamily="65" charset="-120"/>
                <a:ea typeface="標楷體" panose="03000509000000000000" pitchFamily="65" charset="-120"/>
              </a:rPr>
              <a:t>不得逾二個月之租金總額。</a:t>
            </a:r>
            <a:r>
              <a:rPr lang="zh-TW" altLang="en-US" sz="2400" dirty="0">
                <a:latin typeface="標楷體" panose="03000509000000000000" pitchFamily="65" charset="-120"/>
                <a:ea typeface="標楷體" panose="03000509000000000000" pitchFamily="65" charset="-120"/>
              </a:rPr>
              <a:t>出租人應於租賃契約消滅，承租人返還租賃住宅及清償租賃契約所生之債務時，返還押金或抵充債務後之賸餘押金。」 </a:t>
            </a:r>
          </a:p>
        </p:txBody>
      </p:sp>
      <p:sp>
        <p:nvSpPr>
          <p:cNvPr id="3" name="標題 2"/>
          <p:cNvSpPr>
            <a:spLocks noGrp="1"/>
          </p:cNvSpPr>
          <p:nvPr>
            <p:ph type="title"/>
          </p:nvPr>
        </p:nvSpPr>
        <p:spPr/>
        <p:txBody>
          <a:bodyPr>
            <a:noAutofit/>
          </a:bodyPr>
          <a:lstStyle/>
          <a:p>
            <a:r>
              <a:rPr lang="zh-TW" altLang="en-US" sz="3600" dirty="0">
                <a:latin typeface="標楷體" panose="03000509000000000000" pitchFamily="65" charset="-120"/>
                <a:ea typeface="標楷體" panose="03000509000000000000" pitchFamily="65" charset="-120"/>
              </a:rPr>
              <a:t>解約後</a:t>
            </a:r>
            <a:r>
              <a:rPr lang="en-US" altLang="zh-TW" sz="3600" dirty="0">
                <a:latin typeface="標楷體" panose="03000509000000000000" pitchFamily="65" charset="-120"/>
                <a:ea typeface="標楷體" panose="03000509000000000000" pitchFamily="65" charset="-120"/>
              </a:rPr>
              <a:t>-</a:t>
            </a:r>
            <a:r>
              <a:rPr lang="zh-TW" altLang="en-US" sz="3600" dirty="0">
                <a:latin typeface="標楷體" panose="03000509000000000000" pitchFamily="65" charset="-120"/>
                <a:ea typeface="標楷體" panose="03000509000000000000" pitchFamily="65" charset="-120"/>
              </a:rPr>
              <a:t>押金的返還</a:t>
            </a:r>
          </a:p>
        </p:txBody>
      </p:sp>
    </p:spTree>
    <p:extLst>
      <p:ext uri="{BB962C8B-B14F-4D97-AF65-F5344CB8AC3E}">
        <p14:creationId xmlns:p14="http://schemas.microsoft.com/office/powerpoint/2010/main" val="308587051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字版面配置區 1"/>
          <p:cNvSpPr>
            <a:spLocks noGrp="1"/>
          </p:cNvSpPr>
          <p:nvPr>
            <p:ph type="body" idx="1"/>
          </p:nvPr>
        </p:nvSpPr>
        <p:spPr/>
        <p:txBody>
          <a:bodyPr>
            <a:normAutofit/>
          </a:bodyPr>
          <a:lstStyle/>
          <a:p>
            <a:pPr marL="177800" indent="0">
              <a:buNone/>
            </a:pPr>
            <a:r>
              <a:rPr lang="zh-TW" altLang="en-US" sz="2400" dirty="0">
                <a:latin typeface="標楷體" panose="03000509000000000000" pitchFamily="65" charset="-120"/>
                <a:ea typeface="標楷體" panose="03000509000000000000" pitchFamily="65" charset="-120"/>
              </a:rPr>
              <a:t>二、押金可以抵充哪些東西</a:t>
            </a:r>
            <a:r>
              <a:rPr lang="en-US" altLang="zh-TW" sz="2400" dirty="0">
                <a:latin typeface="標楷體" panose="03000509000000000000" pitchFamily="65" charset="-120"/>
                <a:ea typeface="標楷體" panose="03000509000000000000" pitchFamily="65" charset="-120"/>
              </a:rPr>
              <a:t>? </a:t>
            </a:r>
          </a:p>
          <a:p>
            <a:pPr marL="177800" indent="0">
              <a:buNone/>
            </a:pP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一</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租期滿後可抵租金 </a:t>
            </a:r>
            <a:endParaRPr lang="en-US" altLang="zh-TW" sz="2400" dirty="0">
              <a:latin typeface="標楷體" panose="03000509000000000000" pitchFamily="65" charset="-120"/>
              <a:ea typeface="標楷體" panose="03000509000000000000" pitchFamily="65" charset="-120"/>
            </a:endParaRPr>
          </a:p>
          <a:p>
            <a:pPr marL="177800" indent="0">
              <a:buNone/>
            </a:pP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二</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損害賠償 </a:t>
            </a:r>
            <a:endParaRPr lang="en-US" altLang="zh-TW" sz="2400" dirty="0">
              <a:latin typeface="標楷體" panose="03000509000000000000" pitchFamily="65" charset="-120"/>
              <a:ea typeface="標楷體" panose="03000509000000000000" pitchFamily="65" charset="-120"/>
            </a:endParaRPr>
          </a:p>
          <a:p>
            <a:pPr marL="177800" indent="0">
              <a:buNone/>
            </a:pP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三</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處理遺留物責任 </a:t>
            </a:r>
            <a:endParaRPr lang="en-US" altLang="zh-TW" sz="2400" dirty="0">
              <a:latin typeface="標楷體" panose="03000509000000000000" pitchFamily="65" charset="-120"/>
              <a:ea typeface="標楷體" panose="03000509000000000000" pitchFamily="65" charset="-120"/>
            </a:endParaRPr>
          </a:p>
          <a:p>
            <a:pPr marL="177800" indent="0">
              <a:buNone/>
            </a:pP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四</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水電費等延伸費用</a:t>
            </a:r>
          </a:p>
        </p:txBody>
      </p:sp>
      <p:sp>
        <p:nvSpPr>
          <p:cNvPr id="3" name="標題 2"/>
          <p:cNvSpPr>
            <a:spLocks noGrp="1"/>
          </p:cNvSpPr>
          <p:nvPr>
            <p:ph type="title"/>
          </p:nvPr>
        </p:nvSpPr>
        <p:spPr/>
        <p:txBody>
          <a:bodyPr>
            <a:noAutofit/>
          </a:bodyPr>
          <a:lstStyle/>
          <a:p>
            <a:r>
              <a:rPr lang="zh-TW" altLang="en-US" sz="3600" dirty="0">
                <a:latin typeface="標楷體" panose="03000509000000000000" pitchFamily="65" charset="-120"/>
                <a:ea typeface="標楷體" panose="03000509000000000000" pitchFamily="65" charset="-120"/>
              </a:rPr>
              <a:t>解約後</a:t>
            </a:r>
            <a:r>
              <a:rPr lang="en-US" altLang="zh-TW" sz="3600" dirty="0">
                <a:latin typeface="標楷體" panose="03000509000000000000" pitchFamily="65" charset="-120"/>
                <a:ea typeface="標楷體" panose="03000509000000000000" pitchFamily="65" charset="-120"/>
              </a:rPr>
              <a:t>-</a:t>
            </a:r>
            <a:r>
              <a:rPr lang="zh-TW" altLang="en-US" sz="3600" dirty="0">
                <a:latin typeface="標楷體" panose="03000509000000000000" pitchFamily="65" charset="-120"/>
                <a:ea typeface="標楷體" panose="03000509000000000000" pitchFamily="65" charset="-120"/>
              </a:rPr>
              <a:t>押金的返還</a:t>
            </a:r>
          </a:p>
        </p:txBody>
      </p:sp>
    </p:spTree>
    <p:extLst>
      <p:ext uri="{BB962C8B-B14F-4D97-AF65-F5344CB8AC3E}">
        <p14:creationId xmlns:p14="http://schemas.microsoft.com/office/powerpoint/2010/main" val="221987867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719999" y="540000"/>
            <a:ext cx="7180827" cy="627000"/>
          </a:xfrm>
        </p:spPr>
        <p:txBody>
          <a:bodyPr>
            <a:noAutofit/>
          </a:bodyPr>
          <a:lstStyle/>
          <a:p>
            <a:r>
              <a:rPr lang="zh-TW" altLang="en-US" sz="3600" dirty="0">
                <a:latin typeface="標楷體" panose="03000509000000000000" pitchFamily="65" charset="-120"/>
                <a:ea typeface="標楷體" panose="03000509000000000000" pitchFamily="65" charset="-120"/>
              </a:rPr>
              <a:t>解約後</a:t>
            </a:r>
            <a:r>
              <a:rPr lang="en-US" altLang="zh-TW" sz="3600" dirty="0">
                <a:latin typeface="標楷體" panose="03000509000000000000" pitchFamily="65" charset="-120"/>
                <a:ea typeface="標楷體" panose="03000509000000000000" pitchFamily="65" charset="-120"/>
              </a:rPr>
              <a:t>-</a:t>
            </a:r>
            <a:r>
              <a:rPr lang="zh-TW" altLang="en-US" sz="3600" dirty="0">
                <a:latin typeface="標楷體" panose="03000509000000000000" pitchFamily="65" charset="-120"/>
                <a:ea typeface="標楷體" panose="03000509000000000000" pitchFamily="65" charset="-120"/>
              </a:rPr>
              <a:t>房屋的返還、遺留物處理</a:t>
            </a:r>
          </a:p>
        </p:txBody>
      </p:sp>
      <p:sp>
        <p:nvSpPr>
          <p:cNvPr id="3" name="副標題 2"/>
          <p:cNvSpPr>
            <a:spLocks noGrp="1"/>
          </p:cNvSpPr>
          <p:nvPr>
            <p:ph type="subTitle" idx="1"/>
          </p:nvPr>
        </p:nvSpPr>
        <p:spPr>
          <a:xfrm>
            <a:off x="719999" y="1495773"/>
            <a:ext cx="8064405" cy="3302258"/>
          </a:xfrm>
        </p:spPr>
        <p:txBody>
          <a:bodyPr>
            <a:normAutofit/>
          </a:bodyPr>
          <a:lstStyle/>
          <a:p>
            <a:pPr marL="139700" indent="0">
              <a:buNone/>
            </a:pPr>
            <a:r>
              <a:rPr lang="zh-TW" altLang="en-US" sz="2400" dirty="0">
                <a:latin typeface="標楷體" panose="03000509000000000000" pitchFamily="65" charset="-120"/>
                <a:ea typeface="標楷體" panose="03000509000000000000" pitchFamily="65" charset="-120"/>
              </a:rPr>
              <a:t>一、租賃期滿後的回復原狀</a:t>
            </a:r>
            <a:r>
              <a:rPr lang="en-US" altLang="zh-TW" sz="2400" dirty="0">
                <a:latin typeface="標楷體" panose="03000509000000000000" pitchFamily="65" charset="-120"/>
                <a:ea typeface="標楷體" panose="03000509000000000000" pitchFamily="65" charset="-120"/>
              </a:rPr>
              <a:t>: </a:t>
            </a:r>
          </a:p>
          <a:p>
            <a:pPr marL="139700" indent="0">
              <a:buNone/>
            </a:pP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一</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回復成「應有」狀態返還 </a:t>
            </a:r>
            <a:endParaRPr lang="en-US" altLang="zh-TW" sz="2400" dirty="0">
              <a:latin typeface="標楷體" panose="03000509000000000000" pitchFamily="65" charset="-120"/>
              <a:ea typeface="標楷體" panose="03000509000000000000" pitchFamily="65" charset="-120"/>
            </a:endParaRPr>
          </a:p>
          <a:p>
            <a:pPr marL="139700" indent="0">
              <a:buNone/>
            </a:pP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二</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建議依照住宅租賃應約定及不得約定事項後附件 </a:t>
            </a:r>
            <a:r>
              <a:rPr lang="en-US" altLang="zh-TW" sz="2400" dirty="0">
                <a:latin typeface="標楷體" panose="03000509000000000000" pitchFamily="65" charset="-120"/>
                <a:ea typeface="標楷體" panose="03000509000000000000" pitchFamily="65" charset="-120"/>
              </a:rPr>
              <a:t>1</a:t>
            </a:r>
            <a:r>
              <a:rPr lang="zh-TW" altLang="en-US" sz="2400" dirty="0">
                <a:latin typeface="標楷體" panose="03000509000000000000" pitchFamily="65" charset="-120"/>
                <a:ea typeface="標楷體" panose="03000509000000000000" pitchFamily="65" charset="-120"/>
              </a:rPr>
              <a:t>「租賃標的現況確認書」逐項清點、拍照。</a:t>
            </a:r>
          </a:p>
        </p:txBody>
      </p:sp>
    </p:spTree>
    <p:extLst>
      <p:ext uri="{BB962C8B-B14F-4D97-AF65-F5344CB8AC3E}">
        <p14:creationId xmlns:p14="http://schemas.microsoft.com/office/powerpoint/2010/main" val="107830857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555612" y="242049"/>
            <a:ext cx="7180827" cy="627000"/>
          </a:xfrm>
        </p:spPr>
        <p:txBody>
          <a:bodyPr>
            <a:noAutofit/>
          </a:bodyPr>
          <a:lstStyle/>
          <a:p>
            <a:r>
              <a:rPr lang="zh-TW" altLang="en-US" sz="3600" dirty="0">
                <a:latin typeface="標楷體" panose="03000509000000000000" pitchFamily="65" charset="-120"/>
                <a:ea typeface="標楷體" panose="03000509000000000000" pitchFamily="65" charset="-120"/>
              </a:rPr>
              <a:t>解約後</a:t>
            </a:r>
            <a:r>
              <a:rPr lang="en-US" altLang="zh-TW" sz="3600" dirty="0">
                <a:latin typeface="標楷體" panose="03000509000000000000" pitchFamily="65" charset="-120"/>
                <a:ea typeface="標楷體" panose="03000509000000000000" pitchFamily="65" charset="-120"/>
              </a:rPr>
              <a:t>-</a:t>
            </a:r>
            <a:r>
              <a:rPr lang="zh-TW" altLang="en-US" sz="3600" dirty="0">
                <a:latin typeface="標楷體" panose="03000509000000000000" pitchFamily="65" charset="-120"/>
                <a:ea typeface="標楷體" panose="03000509000000000000" pitchFamily="65" charset="-120"/>
              </a:rPr>
              <a:t>房屋的返還、遺留物處理</a:t>
            </a:r>
          </a:p>
        </p:txBody>
      </p:sp>
      <p:sp>
        <p:nvSpPr>
          <p:cNvPr id="3" name="副標題 2"/>
          <p:cNvSpPr>
            <a:spLocks noGrp="1"/>
          </p:cNvSpPr>
          <p:nvPr>
            <p:ph type="subTitle" idx="1"/>
          </p:nvPr>
        </p:nvSpPr>
        <p:spPr>
          <a:xfrm>
            <a:off x="555612" y="869048"/>
            <a:ext cx="8064405" cy="3863937"/>
          </a:xfrm>
        </p:spPr>
        <p:txBody>
          <a:bodyPr>
            <a:noAutofit/>
          </a:bodyPr>
          <a:lstStyle/>
          <a:p>
            <a:pPr marL="139700" indent="0">
              <a:buNone/>
            </a:pPr>
            <a:r>
              <a:rPr lang="zh-TW" altLang="en-US" sz="2000" dirty="0">
                <a:latin typeface="標楷體" panose="03000509000000000000" pitchFamily="65" charset="-120"/>
                <a:ea typeface="標楷體" panose="03000509000000000000" pitchFamily="65" charset="-120"/>
              </a:rPr>
              <a:t>二、如何點交及處理遺留物</a:t>
            </a:r>
            <a:r>
              <a:rPr lang="en-US" altLang="zh-TW" sz="2000" dirty="0">
                <a:latin typeface="標楷體" panose="03000509000000000000" pitchFamily="65" charset="-120"/>
                <a:ea typeface="標楷體" panose="03000509000000000000" pitchFamily="65" charset="-120"/>
              </a:rPr>
              <a:t>: </a:t>
            </a:r>
          </a:p>
          <a:p>
            <a:pPr>
              <a:buFont typeface="Wingdings" panose="05000000000000000000" pitchFamily="2" charset="2"/>
              <a:buChar char="Ø"/>
            </a:pPr>
            <a:r>
              <a:rPr lang="zh-TW" altLang="en-US" sz="2000" dirty="0">
                <a:latin typeface="標楷體" panose="03000509000000000000" pitchFamily="65" charset="-120"/>
                <a:ea typeface="標楷體" panose="03000509000000000000" pitchFamily="65" charset="-120"/>
              </a:rPr>
              <a:t>應約定</a:t>
            </a:r>
            <a:r>
              <a:rPr lang="en-US" altLang="zh-TW" sz="2000" dirty="0">
                <a:latin typeface="標楷體" panose="03000509000000000000" pitchFamily="65" charset="-120"/>
                <a:ea typeface="標楷體" panose="03000509000000000000" pitchFamily="65" charset="-120"/>
              </a:rPr>
              <a:t>§14:</a:t>
            </a:r>
            <a:r>
              <a:rPr lang="zh-TW" altLang="en-US" sz="2000" dirty="0">
                <a:latin typeface="標楷體" panose="03000509000000000000" pitchFamily="65" charset="-120"/>
                <a:ea typeface="標楷體" panose="03000509000000000000" pitchFamily="65" charset="-120"/>
              </a:rPr>
              <a:t>「租期屆滿或租賃契約終止時，出租人應結算承租人第五點約定之相關費用，承租人應即將租賃住宅返還出租人並遷出戶籍或其他登記。</a:t>
            </a:r>
            <a:endParaRPr lang="en-US" altLang="zh-TW" sz="2000" dirty="0">
              <a:latin typeface="標楷體" panose="03000509000000000000" pitchFamily="65" charset="-120"/>
              <a:ea typeface="標楷體" panose="03000509000000000000" pitchFamily="65" charset="-120"/>
            </a:endParaRPr>
          </a:p>
          <a:p>
            <a:pPr>
              <a:buFont typeface="Wingdings" panose="05000000000000000000" pitchFamily="2" charset="2"/>
              <a:buChar char="Ø"/>
            </a:pPr>
            <a:r>
              <a:rPr lang="zh-TW" altLang="en-US" sz="2000" dirty="0">
                <a:latin typeface="標楷體" panose="03000509000000000000" pitchFamily="65" charset="-120"/>
                <a:ea typeface="標楷體" panose="03000509000000000000" pitchFamily="65" charset="-120"/>
              </a:rPr>
              <a:t>前項租賃住宅之返還，應由租賃雙方共同完成屋況及附屬設備之點交手續。租賃之一方未會同點交，經他方定相當期限催告仍不會同者，視為完成點交。</a:t>
            </a:r>
            <a:endParaRPr lang="en-US" altLang="zh-TW" sz="2000" dirty="0">
              <a:latin typeface="標楷體" panose="03000509000000000000" pitchFamily="65" charset="-120"/>
              <a:ea typeface="標楷體" panose="03000509000000000000" pitchFamily="65" charset="-120"/>
            </a:endParaRPr>
          </a:p>
          <a:p>
            <a:pPr>
              <a:buFont typeface="Wingdings" panose="05000000000000000000" pitchFamily="2" charset="2"/>
              <a:buChar char="Ø"/>
            </a:pPr>
            <a:r>
              <a:rPr lang="zh-TW" altLang="en-US" sz="2000" dirty="0">
                <a:latin typeface="標楷體" panose="03000509000000000000" pitchFamily="65" charset="-120"/>
                <a:ea typeface="標楷體" panose="03000509000000000000" pitchFamily="65" charset="-120"/>
              </a:rPr>
              <a:t>承租人</a:t>
            </a:r>
            <a:r>
              <a:rPr lang="zh-TW" altLang="en-US" sz="2000" dirty="0">
                <a:solidFill>
                  <a:srgbClr val="FF0000"/>
                </a:solidFill>
                <a:latin typeface="標楷體" panose="03000509000000000000" pitchFamily="65" charset="-120"/>
                <a:ea typeface="標楷體" panose="03000509000000000000" pitchFamily="65" charset="-120"/>
              </a:rPr>
              <a:t>未依第一項規定返還租賃住宅</a:t>
            </a:r>
            <a:r>
              <a:rPr lang="zh-TW" altLang="en-US" sz="2000" dirty="0">
                <a:latin typeface="標楷體" panose="03000509000000000000" pitchFamily="65" charset="-120"/>
                <a:ea typeface="標楷體" panose="03000509000000000000" pitchFamily="65" charset="-120"/>
              </a:rPr>
              <a:t>時，</a:t>
            </a:r>
            <a:r>
              <a:rPr lang="zh-TW" altLang="en-US" sz="2000" dirty="0">
                <a:solidFill>
                  <a:srgbClr val="FF0000"/>
                </a:solidFill>
                <a:latin typeface="標楷體" panose="03000509000000000000" pitchFamily="65" charset="-120"/>
                <a:ea typeface="標楷體" panose="03000509000000000000" pitchFamily="65" charset="-120"/>
              </a:rPr>
              <a:t>出租人除按日向承租人請求未返還租賃住宅期間之相當月租金額外，並得請求相當月租金額計算之違約金 </a:t>
            </a:r>
            <a:r>
              <a:rPr lang="en-US" altLang="zh-TW" sz="2000" dirty="0">
                <a:solidFill>
                  <a:srgbClr val="FF0000"/>
                </a:solidFill>
                <a:latin typeface="標楷體" panose="03000509000000000000" pitchFamily="65" charset="-120"/>
                <a:ea typeface="標楷體" panose="03000509000000000000" pitchFamily="65" charset="-120"/>
              </a:rPr>
              <a:t>(</a:t>
            </a:r>
            <a:r>
              <a:rPr lang="zh-TW" altLang="en-US" sz="2000" dirty="0">
                <a:solidFill>
                  <a:srgbClr val="FF0000"/>
                </a:solidFill>
                <a:latin typeface="標楷體" panose="03000509000000000000" pitchFamily="65" charset="-120"/>
                <a:ea typeface="標楷體" panose="03000509000000000000" pitchFamily="65" charset="-120"/>
              </a:rPr>
              <a:t>未足一個月者，以日租金折算</a:t>
            </a:r>
            <a:r>
              <a:rPr lang="en-US" altLang="zh-TW" sz="2000" dirty="0">
                <a:solidFill>
                  <a:srgbClr val="FF0000"/>
                </a:solidFill>
                <a:latin typeface="標楷體" panose="03000509000000000000" pitchFamily="65" charset="-120"/>
                <a:ea typeface="標楷體" panose="03000509000000000000" pitchFamily="65" charset="-120"/>
              </a:rPr>
              <a:t>)</a:t>
            </a:r>
            <a:r>
              <a:rPr lang="zh-TW" altLang="en-US" sz="2000" dirty="0">
                <a:solidFill>
                  <a:srgbClr val="FF0000"/>
                </a:solidFill>
                <a:latin typeface="標楷體" panose="03000509000000000000" pitchFamily="65" charset="-120"/>
                <a:ea typeface="標楷體" panose="03000509000000000000" pitchFamily="65" charset="-120"/>
              </a:rPr>
              <a:t>至返還為止。</a:t>
            </a:r>
            <a:endParaRPr lang="en-US" altLang="zh-TW" sz="2000" dirty="0">
              <a:solidFill>
                <a:srgbClr val="FF0000"/>
              </a:solidFill>
              <a:latin typeface="標楷體" panose="03000509000000000000" pitchFamily="65" charset="-120"/>
              <a:ea typeface="標楷體" panose="03000509000000000000" pitchFamily="65" charset="-120"/>
            </a:endParaRPr>
          </a:p>
          <a:p>
            <a:pPr>
              <a:buFont typeface="Wingdings" panose="05000000000000000000" pitchFamily="2" charset="2"/>
              <a:buChar char="Ø"/>
            </a:pPr>
            <a:r>
              <a:rPr lang="zh-TW" altLang="en-US" sz="2000" dirty="0">
                <a:latin typeface="標楷體" panose="03000509000000000000" pitchFamily="65" charset="-120"/>
                <a:ea typeface="標楷體" panose="03000509000000000000" pitchFamily="65" charset="-120"/>
              </a:rPr>
              <a:t>前項金額及承租人未繳清之相關費用，出租人得由第四點之押金中扣抵」 </a:t>
            </a:r>
          </a:p>
        </p:txBody>
      </p:sp>
    </p:spTree>
    <p:extLst>
      <p:ext uri="{BB962C8B-B14F-4D97-AF65-F5344CB8AC3E}">
        <p14:creationId xmlns:p14="http://schemas.microsoft.com/office/powerpoint/2010/main" val="180560684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Shape 2800"/>
        <p:cNvGrpSpPr/>
        <p:nvPr/>
      </p:nvGrpSpPr>
      <p:grpSpPr>
        <a:xfrm>
          <a:off x="0" y="0"/>
          <a:ext cx="0" cy="0"/>
          <a:chOff x="0" y="0"/>
          <a:chExt cx="0" cy="0"/>
        </a:xfrm>
      </p:grpSpPr>
      <p:sp>
        <p:nvSpPr>
          <p:cNvPr id="2801" name="Google Shape;2801;p56"/>
          <p:cNvSpPr txBox="1">
            <a:spLocks noGrp="1"/>
          </p:cNvSpPr>
          <p:nvPr>
            <p:ph type="title"/>
          </p:nvPr>
        </p:nvSpPr>
        <p:spPr>
          <a:xfrm>
            <a:off x="1154514" y="279575"/>
            <a:ext cx="3775800" cy="1127100"/>
          </a:xfrm>
          <a:prstGeom prst="rect">
            <a:avLst/>
          </a:prstGeom>
        </p:spPr>
        <p:txBody>
          <a:bodyPr spcFirstLastPara="1" wrap="square" lIns="91425" tIns="91425" rIns="91425" bIns="91425" anchor="t" anchorCtr="0">
            <a:normAutofit/>
          </a:bodyPr>
          <a:lstStyle/>
          <a:p>
            <a:pPr lvl="0"/>
            <a:r>
              <a:rPr lang="zh-TW" altLang="en-US" sz="3600" dirty="0">
                <a:latin typeface="標楷體" panose="03000509000000000000" pitchFamily="65" charset="-120"/>
                <a:ea typeface="標楷體" panose="03000509000000000000" pitchFamily="65" charset="-120"/>
              </a:rPr>
              <a:t>常見詐騙手法</a:t>
            </a:r>
            <a:endParaRPr sz="3600" dirty="0">
              <a:latin typeface="標楷體" panose="03000509000000000000" pitchFamily="65" charset="-120"/>
              <a:ea typeface="標楷體" panose="03000509000000000000" pitchFamily="65" charset="-120"/>
            </a:endParaRPr>
          </a:p>
        </p:txBody>
      </p:sp>
      <p:grpSp>
        <p:nvGrpSpPr>
          <p:cNvPr id="2802" name="Google Shape;2802;p56"/>
          <p:cNvGrpSpPr/>
          <p:nvPr/>
        </p:nvGrpSpPr>
        <p:grpSpPr>
          <a:xfrm>
            <a:off x="6780731" y="1700300"/>
            <a:ext cx="2363508" cy="2757625"/>
            <a:chOff x="1964900" y="707375"/>
            <a:chExt cx="3662650" cy="4273400"/>
          </a:xfrm>
        </p:grpSpPr>
        <p:sp>
          <p:nvSpPr>
            <p:cNvPr id="2803" name="Google Shape;2803;p56"/>
            <p:cNvSpPr/>
            <p:nvPr/>
          </p:nvSpPr>
          <p:spPr>
            <a:xfrm>
              <a:off x="2234275" y="1001150"/>
              <a:ext cx="1185025" cy="858975"/>
            </a:xfrm>
            <a:custGeom>
              <a:avLst/>
              <a:gdLst/>
              <a:ahLst/>
              <a:cxnLst/>
              <a:rect l="l" t="t" r="r" b="b"/>
              <a:pathLst>
                <a:path w="47401" h="34359" extrusionOk="0">
                  <a:moveTo>
                    <a:pt x="44699" y="1"/>
                  </a:moveTo>
                  <a:cubicBezTo>
                    <a:pt x="29254" y="1135"/>
                    <a:pt x="12376" y="3170"/>
                    <a:pt x="0" y="7907"/>
                  </a:cubicBezTo>
                  <a:lnTo>
                    <a:pt x="3903" y="34359"/>
                  </a:lnTo>
                  <a:cubicBezTo>
                    <a:pt x="3903" y="34359"/>
                    <a:pt x="26291" y="26356"/>
                    <a:pt x="45406" y="26356"/>
                  </a:cubicBezTo>
                  <a:cubicBezTo>
                    <a:pt x="46075" y="26356"/>
                    <a:pt x="46740" y="26366"/>
                    <a:pt x="47401" y="26386"/>
                  </a:cubicBezTo>
                  <a:lnTo>
                    <a:pt x="44699" y="1"/>
                  </a:ln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04" name="Google Shape;2804;p56"/>
            <p:cNvSpPr/>
            <p:nvPr/>
          </p:nvSpPr>
          <p:spPr>
            <a:xfrm>
              <a:off x="2234275" y="1001150"/>
              <a:ext cx="1185025" cy="858975"/>
            </a:xfrm>
            <a:custGeom>
              <a:avLst/>
              <a:gdLst/>
              <a:ahLst/>
              <a:cxnLst/>
              <a:rect l="l" t="t" r="r" b="b"/>
              <a:pathLst>
                <a:path w="47401" h="34359" extrusionOk="0">
                  <a:moveTo>
                    <a:pt x="44699" y="1"/>
                  </a:moveTo>
                  <a:cubicBezTo>
                    <a:pt x="29254" y="1135"/>
                    <a:pt x="12376" y="3170"/>
                    <a:pt x="0" y="7907"/>
                  </a:cubicBezTo>
                  <a:lnTo>
                    <a:pt x="3903" y="34359"/>
                  </a:lnTo>
                  <a:cubicBezTo>
                    <a:pt x="3903" y="34359"/>
                    <a:pt x="26291" y="26356"/>
                    <a:pt x="45406" y="26356"/>
                  </a:cubicBezTo>
                  <a:cubicBezTo>
                    <a:pt x="46075" y="26356"/>
                    <a:pt x="46740" y="26366"/>
                    <a:pt x="47401" y="26386"/>
                  </a:cubicBezTo>
                  <a:lnTo>
                    <a:pt x="44699"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05" name="Google Shape;2805;p56"/>
            <p:cNvSpPr/>
            <p:nvPr/>
          </p:nvSpPr>
          <p:spPr>
            <a:xfrm>
              <a:off x="2331000" y="1235500"/>
              <a:ext cx="993225" cy="526225"/>
            </a:xfrm>
            <a:custGeom>
              <a:avLst/>
              <a:gdLst/>
              <a:ahLst/>
              <a:cxnLst/>
              <a:rect l="l" t="t" r="r" b="b"/>
              <a:pathLst>
                <a:path w="39729" h="21049" extrusionOk="0">
                  <a:moveTo>
                    <a:pt x="39729" y="13510"/>
                  </a:moveTo>
                  <a:lnTo>
                    <a:pt x="39562" y="13543"/>
                  </a:lnTo>
                  <a:lnTo>
                    <a:pt x="39505" y="13553"/>
                  </a:lnTo>
                  <a:lnTo>
                    <a:pt x="39505" y="13553"/>
                  </a:lnTo>
                  <a:lnTo>
                    <a:pt x="39629" y="13543"/>
                  </a:lnTo>
                  <a:lnTo>
                    <a:pt x="39729" y="13510"/>
                  </a:lnTo>
                  <a:close/>
                  <a:moveTo>
                    <a:pt x="1" y="0"/>
                  </a:moveTo>
                  <a:cubicBezTo>
                    <a:pt x="1" y="34"/>
                    <a:pt x="1" y="67"/>
                    <a:pt x="1" y="134"/>
                  </a:cubicBezTo>
                  <a:cubicBezTo>
                    <a:pt x="34" y="200"/>
                    <a:pt x="34" y="300"/>
                    <a:pt x="34" y="434"/>
                  </a:cubicBezTo>
                  <a:cubicBezTo>
                    <a:pt x="101" y="701"/>
                    <a:pt x="167" y="1068"/>
                    <a:pt x="234" y="1568"/>
                  </a:cubicBezTo>
                  <a:cubicBezTo>
                    <a:pt x="434" y="2569"/>
                    <a:pt x="668" y="4070"/>
                    <a:pt x="1001" y="5904"/>
                  </a:cubicBezTo>
                  <a:cubicBezTo>
                    <a:pt x="1602" y="9640"/>
                    <a:pt x="2436" y="14878"/>
                    <a:pt x="3270" y="20915"/>
                  </a:cubicBezTo>
                  <a:lnTo>
                    <a:pt x="3270" y="21049"/>
                  </a:lnTo>
                  <a:lnTo>
                    <a:pt x="3370" y="21015"/>
                  </a:lnTo>
                  <a:cubicBezTo>
                    <a:pt x="5771" y="20281"/>
                    <a:pt x="8373" y="19548"/>
                    <a:pt x="11109" y="18847"/>
                  </a:cubicBezTo>
                  <a:cubicBezTo>
                    <a:pt x="17747" y="17112"/>
                    <a:pt x="24485" y="15711"/>
                    <a:pt x="31290" y="14677"/>
                  </a:cubicBezTo>
                  <a:cubicBezTo>
                    <a:pt x="32591" y="14444"/>
                    <a:pt x="33758" y="14310"/>
                    <a:pt x="34825" y="14144"/>
                  </a:cubicBezTo>
                  <a:cubicBezTo>
                    <a:pt x="35860" y="14010"/>
                    <a:pt x="36760" y="13910"/>
                    <a:pt x="37494" y="13810"/>
                  </a:cubicBezTo>
                  <a:lnTo>
                    <a:pt x="39162" y="13610"/>
                  </a:lnTo>
                  <a:lnTo>
                    <a:pt x="39505" y="13553"/>
                  </a:lnTo>
                  <a:lnTo>
                    <a:pt x="39505" y="13553"/>
                  </a:lnTo>
                  <a:lnTo>
                    <a:pt x="39195" y="13577"/>
                  </a:lnTo>
                  <a:lnTo>
                    <a:pt x="37494" y="13743"/>
                  </a:lnTo>
                  <a:cubicBezTo>
                    <a:pt x="36760" y="13810"/>
                    <a:pt x="35860" y="13910"/>
                    <a:pt x="34825" y="14077"/>
                  </a:cubicBezTo>
                  <a:cubicBezTo>
                    <a:pt x="33791" y="14210"/>
                    <a:pt x="32591" y="14344"/>
                    <a:pt x="31290" y="14544"/>
                  </a:cubicBezTo>
                  <a:cubicBezTo>
                    <a:pt x="24485" y="15545"/>
                    <a:pt x="17747" y="16912"/>
                    <a:pt x="11075" y="18647"/>
                  </a:cubicBezTo>
                  <a:cubicBezTo>
                    <a:pt x="8383" y="19336"/>
                    <a:pt x="5821" y="20026"/>
                    <a:pt x="3451" y="20779"/>
                  </a:cubicBezTo>
                  <a:lnTo>
                    <a:pt x="3451" y="20779"/>
                  </a:lnTo>
                  <a:cubicBezTo>
                    <a:pt x="2623" y="14733"/>
                    <a:pt x="1797" y="9579"/>
                    <a:pt x="1135" y="5904"/>
                  </a:cubicBezTo>
                  <a:cubicBezTo>
                    <a:pt x="801" y="4036"/>
                    <a:pt x="534" y="2569"/>
                    <a:pt x="334" y="1568"/>
                  </a:cubicBezTo>
                  <a:cubicBezTo>
                    <a:pt x="234" y="1068"/>
                    <a:pt x="134" y="701"/>
                    <a:pt x="101" y="401"/>
                  </a:cubicBezTo>
                  <a:cubicBezTo>
                    <a:pt x="67" y="300"/>
                    <a:pt x="34" y="200"/>
                    <a:pt x="34" y="100"/>
                  </a:cubicBezTo>
                  <a:cubicBezTo>
                    <a:pt x="34" y="67"/>
                    <a:pt x="1" y="34"/>
                    <a:pt x="1" y="0"/>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06" name="Google Shape;2806;p56"/>
            <p:cNvSpPr/>
            <p:nvPr/>
          </p:nvSpPr>
          <p:spPr>
            <a:xfrm>
              <a:off x="2371875" y="1299925"/>
              <a:ext cx="966550" cy="267650"/>
            </a:xfrm>
            <a:custGeom>
              <a:avLst/>
              <a:gdLst/>
              <a:ahLst/>
              <a:cxnLst/>
              <a:rect l="l" t="t" r="r" b="b"/>
              <a:pathLst>
                <a:path w="38662" h="10706" extrusionOk="0">
                  <a:moveTo>
                    <a:pt x="33107" y="0"/>
                  </a:moveTo>
                  <a:cubicBezTo>
                    <a:pt x="32957" y="0"/>
                    <a:pt x="32807" y="8"/>
                    <a:pt x="32657" y="25"/>
                  </a:cubicBezTo>
                  <a:cubicBezTo>
                    <a:pt x="31990" y="92"/>
                    <a:pt x="31356" y="359"/>
                    <a:pt x="30822" y="726"/>
                  </a:cubicBezTo>
                  <a:cubicBezTo>
                    <a:pt x="30255" y="1159"/>
                    <a:pt x="29755" y="1693"/>
                    <a:pt x="29388" y="2293"/>
                  </a:cubicBezTo>
                  <a:cubicBezTo>
                    <a:pt x="28554" y="3528"/>
                    <a:pt x="28020" y="4995"/>
                    <a:pt x="27386" y="6530"/>
                  </a:cubicBezTo>
                  <a:cubicBezTo>
                    <a:pt x="27086" y="7297"/>
                    <a:pt x="26619" y="7964"/>
                    <a:pt x="25985" y="8531"/>
                  </a:cubicBezTo>
                  <a:cubicBezTo>
                    <a:pt x="25652" y="8765"/>
                    <a:pt x="25285" y="8965"/>
                    <a:pt x="24885" y="9065"/>
                  </a:cubicBezTo>
                  <a:cubicBezTo>
                    <a:pt x="24773" y="9082"/>
                    <a:pt x="24660" y="9090"/>
                    <a:pt x="24549" y="9090"/>
                  </a:cubicBezTo>
                  <a:cubicBezTo>
                    <a:pt x="24229" y="9090"/>
                    <a:pt x="23914" y="9022"/>
                    <a:pt x="23617" y="8898"/>
                  </a:cubicBezTo>
                  <a:cubicBezTo>
                    <a:pt x="22816" y="8498"/>
                    <a:pt x="22083" y="7931"/>
                    <a:pt x="21549" y="7230"/>
                  </a:cubicBezTo>
                  <a:cubicBezTo>
                    <a:pt x="20915" y="6563"/>
                    <a:pt x="20215" y="5863"/>
                    <a:pt x="19281" y="5529"/>
                  </a:cubicBezTo>
                  <a:cubicBezTo>
                    <a:pt x="18919" y="5413"/>
                    <a:pt x="18547" y="5356"/>
                    <a:pt x="18176" y="5356"/>
                  </a:cubicBezTo>
                  <a:cubicBezTo>
                    <a:pt x="17591" y="5356"/>
                    <a:pt x="17010" y="5497"/>
                    <a:pt x="16479" y="5763"/>
                  </a:cubicBezTo>
                  <a:cubicBezTo>
                    <a:pt x="16045" y="5963"/>
                    <a:pt x="15678" y="6263"/>
                    <a:pt x="15344" y="6630"/>
                  </a:cubicBezTo>
                  <a:cubicBezTo>
                    <a:pt x="15078" y="6963"/>
                    <a:pt x="14811" y="7364"/>
                    <a:pt x="14644" y="7797"/>
                  </a:cubicBezTo>
                  <a:cubicBezTo>
                    <a:pt x="14244" y="8598"/>
                    <a:pt x="13943" y="9432"/>
                    <a:pt x="13310" y="9999"/>
                  </a:cubicBezTo>
                  <a:cubicBezTo>
                    <a:pt x="13009" y="10266"/>
                    <a:pt x="12642" y="10466"/>
                    <a:pt x="12242" y="10499"/>
                  </a:cubicBezTo>
                  <a:cubicBezTo>
                    <a:pt x="12191" y="10503"/>
                    <a:pt x="12140" y="10506"/>
                    <a:pt x="12090" y="10506"/>
                  </a:cubicBezTo>
                  <a:cubicBezTo>
                    <a:pt x="11741" y="10506"/>
                    <a:pt x="11399" y="10407"/>
                    <a:pt x="11108" y="10232"/>
                  </a:cubicBezTo>
                  <a:cubicBezTo>
                    <a:pt x="10408" y="9865"/>
                    <a:pt x="9807" y="9298"/>
                    <a:pt x="9440" y="8631"/>
                  </a:cubicBezTo>
                  <a:cubicBezTo>
                    <a:pt x="9073" y="7964"/>
                    <a:pt x="8773" y="7297"/>
                    <a:pt x="8506" y="6596"/>
                  </a:cubicBezTo>
                  <a:cubicBezTo>
                    <a:pt x="8273" y="5929"/>
                    <a:pt x="7972" y="5262"/>
                    <a:pt x="7572" y="4662"/>
                  </a:cubicBezTo>
                  <a:cubicBezTo>
                    <a:pt x="7205" y="4128"/>
                    <a:pt x="6705" y="3661"/>
                    <a:pt x="6138" y="3361"/>
                  </a:cubicBezTo>
                  <a:cubicBezTo>
                    <a:pt x="5596" y="3064"/>
                    <a:pt x="5008" y="2922"/>
                    <a:pt x="4417" y="2922"/>
                  </a:cubicBezTo>
                  <a:cubicBezTo>
                    <a:pt x="3881" y="2922"/>
                    <a:pt x="3343" y="3039"/>
                    <a:pt x="2835" y="3261"/>
                  </a:cubicBezTo>
                  <a:cubicBezTo>
                    <a:pt x="2068" y="3594"/>
                    <a:pt x="1368" y="4128"/>
                    <a:pt x="801" y="4795"/>
                  </a:cubicBezTo>
                  <a:cubicBezTo>
                    <a:pt x="467" y="5195"/>
                    <a:pt x="200" y="5696"/>
                    <a:pt x="67" y="6196"/>
                  </a:cubicBezTo>
                  <a:cubicBezTo>
                    <a:pt x="33" y="6396"/>
                    <a:pt x="0" y="6563"/>
                    <a:pt x="0" y="6763"/>
                  </a:cubicBezTo>
                  <a:cubicBezTo>
                    <a:pt x="0" y="6763"/>
                    <a:pt x="0" y="6563"/>
                    <a:pt x="134" y="6230"/>
                  </a:cubicBezTo>
                  <a:cubicBezTo>
                    <a:pt x="267" y="5696"/>
                    <a:pt x="534" y="5229"/>
                    <a:pt x="867" y="4829"/>
                  </a:cubicBezTo>
                  <a:cubicBezTo>
                    <a:pt x="1434" y="4195"/>
                    <a:pt x="2102" y="3694"/>
                    <a:pt x="2902" y="3394"/>
                  </a:cubicBezTo>
                  <a:cubicBezTo>
                    <a:pt x="3369" y="3176"/>
                    <a:pt x="3872" y="3067"/>
                    <a:pt x="4378" y="3067"/>
                  </a:cubicBezTo>
                  <a:cubicBezTo>
                    <a:pt x="4956" y="3067"/>
                    <a:pt x="5537" y="3210"/>
                    <a:pt x="6071" y="3494"/>
                  </a:cubicBezTo>
                  <a:cubicBezTo>
                    <a:pt x="6605" y="3794"/>
                    <a:pt x="7105" y="4228"/>
                    <a:pt x="7439" y="4762"/>
                  </a:cubicBezTo>
                  <a:cubicBezTo>
                    <a:pt x="7806" y="5362"/>
                    <a:pt x="8106" y="5996"/>
                    <a:pt x="8339" y="6630"/>
                  </a:cubicBezTo>
                  <a:cubicBezTo>
                    <a:pt x="8606" y="7364"/>
                    <a:pt x="8906" y="8064"/>
                    <a:pt x="9273" y="8731"/>
                  </a:cubicBezTo>
                  <a:cubicBezTo>
                    <a:pt x="9674" y="9432"/>
                    <a:pt x="10274" y="10032"/>
                    <a:pt x="10975" y="10433"/>
                  </a:cubicBezTo>
                  <a:cubicBezTo>
                    <a:pt x="11324" y="10607"/>
                    <a:pt x="11699" y="10706"/>
                    <a:pt x="12077" y="10706"/>
                  </a:cubicBezTo>
                  <a:cubicBezTo>
                    <a:pt x="12132" y="10706"/>
                    <a:pt x="12187" y="10704"/>
                    <a:pt x="12242" y="10699"/>
                  </a:cubicBezTo>
                  <a:cubicBezTo>
                    <a:pt x="12676" y="10666"/>
                    <a:pt x="13109" y="10466"/>
                    <a:pt x="13443" y="10166"/>
                  </a:cubicBezTo>
                  <a:cubicBezTo>
                    <a:pt x="14110" y="9565"/>
                    <a:pt x="14410" y="8665"/>
                    <a:pt x="14811" y="7897"/>
                  </a:cubicBezTo>
                  <a:cubicBezTo>
                    <a:pt x="14977" y="7497"/>
                    <a:pt x="15211" y="7097"/>
                    <a:pt x="15511" y="6763"/>
                  </a:cubicBezTo>
                  <a:cubicBezTo>
                    <a:pt x="15778" y="6430"/>
                    <a:pt x="16145" y="6163"/>
                    <a:pt x="16545" y="5963"/>
                  </a:cubicBezTo>
                  <a:cubicBezTo>
                    <a:pt x="17052" y="5699"/>
                    <a:pt x="17596" y="5571"/>
                    <a:pt x="18139" y="5571"/>
                  </a:cubicBezTo>
                  <a:cubicBezTo>
                    <a:pt x="18490" y="5571"/>
                    <a:pt x="18840" y="5624"/>
                    <a:pt x="19180" y="5729"/>
                  </a:cubicBezTo>
                  <a:cubicBezTo>
                    <a:pt x="20982" y="6363"/>
                    <a:pt x="21749" y="8364"/>
                    <a:pt x="23517" y="9065"/>
                  </a:cubicBezTo>
                  <a:cubicBezTo>
                    <a:pt x="23819" y="9204"/>
                    <a:pt x="24138" y="9263"/>
                    <a:pt x="24461" y="9263"/>
                  </a:cubicBezTo>
                  <a:cubicBezTo>
                    <a:pt x="24602" y="9263"/>
                    <a:pt x="24743" y="9252"/>
                    <a:pt x="24885" y="9232"/>
                  </a:cubicBezTo>
                  <a:cubicBezTo>
                    <a:pt x="25318" y="9132"/>
                    <a:pt x="25718" y="8965"/>
                    <a:pt x="26052" y="8665"/>
                  </a:cubicBezTo>
                  <a:cubicBezTo>
                    <a:pt x="26719" y="8098"/>
                    <a:pt x="27220" y="7397"/>
                    <a:pt x="27520" y="6596"/>
                  </a:cubicBezTo>
                  <a:cubicBezTo>
                    <a:pt x="28154" y="5062"/>
                    <a:pt x="28654" y="3594"/>
                    <a:pt x="29488" y="2393"/>
                  </a:cubicBezTo>
                  <a:cubicBezTo>
                    <a:pt x="29855" y="1793"/>
                    <a:pt x="30322" y="1293"/>
                    <a:pt x="30889" y="859"/>
                  </a:cubicBezTo>
                  <a:cubicBezTo>
                    <a:pt x="31389" y="492"/>
                    <a:pt x="31990" y="259"/>
                    <a:pt x="32623" y="192"/>
                  </a:cubicBezTo>
                  <a:cubicBezTo>
                    <a:pt x="32805" y="172"/>
                    <a:pt x="32984" y="161"/>
                    <a:pt x="33161" y="161"/>
                  </a:cubicBezTo>
                  <a:cubicBezTo>
                    <a:pt x="33567" y="161"/>
                    <a:pt x="33963" y="219"/>
                    <a:pt x="34358" y="359"/>
                  </a:cubicBezTo>
                  <a:cubicBezTo>
                    <a:pt x="34625" y="425"/>
                    <a:pt x="34858" y="492"/>
                    <a:pt x="35125" y="626"/>
                  </a:cubicBezTo>
                  <a:cubicBezTo>
                    <a:pt x="35359" y="726"/>
                    <a:pt x="35592" y="826"/>
                    <a:pt x="35792" y="959"/>
                  </a:cubicBezTo>
                  <a:cubicBezTo>
                    <a:pt x="36493" y="1393"/>
                    <a:pt x="37127" y="1960"/>
                    <a:pt x="37660" y="2627"/>
                  </a:cubicBezTo>
                  <a:cubicBezTo>
                    <a:pt x="37994" y="3027"/>
                    <a:pt x="38261" y="3494"/>
                    <a:pt x="38461" y="3995"/>
                  </a:cubicBezTo>
                  <a:cubicBezTo>
                    <a:pt x="38561" y="4328"/>
                    <a:pt x="38628" y="4495"/>
                    <a:pt x="38628" y="4495"/>
                  </a:cubicBezTo>
                  <a:cubicBezTo>
                    <a:pt x="38628" y="4495"/>
                    <a:pt x="38628" y="4462"/>
                    <a:pt x="38661" y="4428"/>
                  </a:cubicBezTo>
                  <a:cubicBezTo>
                    <a:pt x="38628" y="4295"/>
                    <a:pt x="38594" y="4128"/>
                    <a:pt x="38528" y="3995"/>
                  </a:cubicBezTo>
                  <a:cubicBezTo>
                    <a:pt x="38361" y="3494"/>
                    <a:pt x="38094" y="3027"/>
                    <a:pt x="37760" y="2594"/>
                  </a:cubicBezTo>
                  <a:cubicBezTo>
                    <a:pt x="37093" y="1726"/>
                    <a:pt x="36226" y="992"/>
                    <a:pt x="35225" y="525"/>
                  </a:cubicBezTo>
                  <a:cubicBezTo>
                    <a:pt x="34958" y="392"/>
                    <a:pt x="34692" y="292"/>
                    <a:pt x="34458" y="225"/>
                  </a:cubicBezTo>
                  <a:cubicBezTo>
                    <a:pt x="34008" y="75"/>
                    <a:pt x="33557" y="0"/>
                    <a:pt x="33107" y="0"/>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07" name="Google Shape;2807;p56"/>
            <p:cNvSpPr/>
            <p:nvPr/>
          </p:nvSpPr>
          <p:spPr>
            <a:xfrm>
              <a:off x="2289300" y="1324925"/>
              <a:ext cx="24225" cy="6625"/>
            </a:xfrm>
            <a:custGeom>
              <a:avLst/>
              <a:gdLst/>
              <a:ahLst/>
              <a:cxnLst/>
              <a:rect l="l" t="t" r="r" b="b"/>
              <a:pathLst>
                <a:path w="969" h="265" extrusionOk="0">
                  <a:moveTo>
                    <a:pt x="805" y="1"/>
                  </a:moveTo>
                  <a:cubicBezTo>
                    <a:pt x="718" y="1"/>
                    <a:pt x="601" y="9"/>
                    <a:pt x="468" y="26"/>
                  </a:cubicBezTo>
                  <a:cubicBezTo>
                    <a:pt x="201" y="93"/>
                    <a:pt x="1" y="193"/>
                    <a:pt x="34" y="226"/>
                  </a:cubicBezTo>
                  <a:cubicBezTo>
                    <a:pt x="34" y="245"/>
                    <a:pt x="101" y="264"/>
                    <a:pt x="209" y="264"/>
                  </a:cubicBezTo>
                  <a:cubicBezTo>
                    <a:pt x="287" y="264"/>
                    <a:pt x="388" y="254"/>
                    <a:pt x="501" y="226"/>
                  </a:cubicBezTo>
                  <a:cubicBezTo>
                    <a:pt x="768" y="193"/>
                    <a:pt x="968" y="93"/>
                    <a:pt x="968" y="26"/>
                  </a:cubicBezTo>
                  <a:cubicBezTo>
                    <a:pt x="951" y="9"/>
                    <a:pt x="893" y="1"/>
                    <a:pt x="805" y="1"/>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08" name="Google Shape;2808;p56"/>
            <p:cNvSpPr/>
            <p:nvPr/>
          </p:nvSpPr>
          <p:spPr>
            <a:xfrm>
              <a:off x="2311825" y="1445600"/>
              <a:ext cx="19200" cy="10100"/>
            </a:xfrm>
            <a:custGeom>
              <a:avLst/>
              <a:gdLst/>
              <a:ahLst/>
              <a:cxnLst/>
              <a:rect l="l" t="t" r="r" b="b"/>
              <a:pathLst>
                <a:path w="768" h="404" extrusionOk="0">
                  <a:moveTo>
                    <a:pt x="653" y="1"/>
                  </a:moveTo>
                  <a:cubicBezTo>
                    <a:pt x="579" y="1"/>
                    <a:pt x="463" y="38"/>
                    <a:pt x="334" y="102"/>
                  </a:cubicBezTo>
                  <a:cubicBezTo>
                    <a:pt x="100" y="202"/>
                    <a:pt x="0" y="336"/>
                    <a:pt x="0" y="369"/>
                  </a:cubicBezTo>
                  <a:cubicBezTo>
                    <a:pt x="0" y="393"/>
                    <a:pt x="25" y="404"/>
                    <a:pt x="67" y="404"/>
                  </a:cubicBezTo>
                  <a:cubicBezTo>
                    <a:pt x="142" y="404"/>
                    <a:pt x="271" y="367"/>
                    <a:pt x="401" y="302"/>
                  </a:cubicBezTo>
                  <a:cubicBezTo>
                    <a:pt x="601" y="202"/>
                    <a:pt x="768" y="69"/>
                    <a:pt x="734" y="36"/>
                  </a:cubicBezTo>
                  <a:cubicBezTo>
                    <a:pt x="722" y="12"/>
                    <a:pt x="694" y="1"/>
                    <a:pt x="653" y="1"/>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09" name="Google Shape;2809;p56"/>
            <p:cNvSpPr/>
            <p:nvPr/>
          </p:nvSpPr>
          <p:spPr>
            <a:xfrm>
              <a:off x="2332675" y="1577700"/>
              <a:ext cx="19200" cy="8400"/>
            </a:xfrm>
            <a:custGeom>
              <a:avLst/>
              <a:gdLst/>
              <a:ahLst/>
              <a:cxnLst/>
              <a:rect l="l" t="t" r="r" b="b"/>
              <a:pathLst>
                <a:path w="768" h="336" extrusionOk="0">
                  <a:moveTo>
                    <a:pt x="662" y="0"/>
                  </a:moveTo>
                  <a:cubicBezTo>
                    <a:pt x="585" y="0"/>
                    <a:pt x="471" y="16"/>
                    <a:pt x="334" y="55"/>
                  </a:cubicBezTo>
                  <a:cubicBezTo>
                    <a:pt x="134" y="155"/>
                    <a:pt x="0" y="256"/>
                    <a:pt x="0" y="289"/>
                  </a:cubicBezTo>
                  <a:cubicBezTo>
                    <a:pt x="0" y="319"/>
                    <a:pt x="41" y="335"/>
                    <a:pt x="103" y="335"/>
                  </a:cubicBezTo>
                  <a:cubicBezTo>
                    <a:pt x="180" y="335"/>
                    <a:pt x="290" y="311"/>
                    <a:pt x="401" y="256"/>
                  </a:cubicBezTo>
                  <a:cubicBezTo>
                    <a:pt x="634" y="189"/>
                    <a:pt x="768" y="89"/>
                    <a:pt x="768" y="22"/>
                  </a:cubicBezTo>
                  <a:cubicBezTo>
                    <a:pt x="754" y="8"/>
                    <a:pt x="717" y="0"/>
                    <a:pt x="662" y="0"/>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10" name="Google Shape;2810;p56"/>
            <p:cNvSpPr/>
            <p:nvPr/>
          </p:nvSpPr>
          <p:spPr>
            <a:xfrm>
              <a:off x="2355175" y="1707175"/>
              <a:ext cx="22550" cy="8400"/>
            </a:xfrm>
            <a:custGeom>
              <a:avLst/>
              <a:gdLst/>
              <a:ahLst/>
              <a:cxnLst/>
              <a:rect l="l" t="t" r="r" b="b"/>
              <a:pathLst>
                <a:path w="902" h="336" extrusionOk="0">
                  <a:moveTo>
                    <a:pt x="753" y="0"/>
                  </a:moveTo>
                  <a:cubicBezTo>
                    <a:pt x="658" y="0"/>
                    <a:pt x="530" y="25"/>
                    <a:pt x="401" y="80"/>
                  </a:cubicBezTo>
                  <a:cubicBezTo>
                    <a:pt x="168" y="147"/>
                    <a:pt x="1" y="247"/>
                    <a:pt x="1" y="314"/>
                  </a:cubicBezTo>
                  <a:cubicBezTo>
                    <a:pt x="15" y="327"/>
                    <a:pt x="51" y="336"/>
                    <a:pt x="109" y="336"/>
                  </a:cubicBezTo>
                  <a:cubicBezTo>
                    <a:pt x="190" y="336"/>
                    <a:pt x="312" y="319"/>
                    <a:pt x="468" y="280"/>
                  </a:cubicBezTo>
                  <a:cubicBezTo>
                    <a:pt x="735" y="214"/>
                    <a:pt x="902" y="80"/>
                    <a:pt x="902" y="47"/>
                  </a:cubicBezTo>
                  <a:cubicBezTo>
                    <a:pt x="887" y="17"/>
                    <a:pt x="831" y="0"/>
                    <a:pt x="753" y="0"/>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11" name="Google Shape;2811;p56"/>
            <p:cNvSpPr/>
            <p:nvPr/>
          </p:nvSpPr>
          <p:spPr>
            <a:xfrm>
              <a:off x="3104900" y="1060375"/>
              <a:ext cx="194325" cy="178475"/>
            </a:xfrm>
            <a:custGeom>
              <a:avLst/>
              <a:gdLst/>
              <a:ahLst/>
              <a:cxnLst/>
              <a:rect l="l" t="t" r="r" b="b"/>
              <a:pathLst>
                <a:path w="7773" h="7139" extrusionOk="0">
                  <a:moveTo>
                    <a:pt x="7013" y="182"/>
                  </a:moveTo>
                  <a:lnTo>
                    <a:pt x="7013" y="182"/>
                  </a:lnTo>
                  <a:cubicBezTo>
                    <a:pt x="7177" y="1931"/>
                    <a:pt x="7342" y="3936"/>
                    <a:pt x="7539" y="6071"/>
                  </a:cubicBezTo>
                  <a:lnTo>
                    <a:pt x="7539" y="6084"/>
                  </a:lnTo>
                  <a:lnTo>
                    <a:pt x="819" y="6924"/>
                  </a:lnTo>
                  <a:lnTo>
                    <a:pt x="819" y="6924"/>
                  </a:lnTo>
                  <a:cubicBezTo>
                    <a:pt x="592" y="5173"/>
                    <a:pt x="397" y="3713"/>
                    <a:pt x="267" y="2669"/>
                  </a:cubicBezTo>
                  <a:cubicBezTo>
                    <a:pt x="200" y="2135"/>
                    <a:pt x="133" y="1735"/>
                    <a:pt x="100" y="1401"/>
                  </a:cubicBezTo>
                  <a:cubicBezTo>
                    <a:pt x="69" y="1277"/>
                    <a:pt x="38" y="1152"/>
                    <a:pt x="34" y="1001"/>
                  </a:cubicBezTo>
                  <a:lnTo>
                    <a:pt x="34" y="1001"/>
                  </a:lnTo>
                  <a:lnTo>
                    <a:pt x="7013" y="182"/>
                  </a:lnTo>
                  <a:close/>
                  <a:moveTo>
                    <a:pt x="7105" y="0"/>
                  </a:moveTo>
                  <a:cubicBezTo>
                    <a:pt x="5004" y="267"/>
                    <a:pt x="3236" y="501"/>
                    <a:pt x="2001" y="667"/>
                  </a:cubicBezTo>
                  <a:lnTo>
                    <a:pt x="567" y="901"/>
                  </a:lnTo>
                  <a:cubicBezTo>
                    <a:pt x="367" y="901"/>
                    <a:pt x="200" y="934"/>
                    <a:pt x="34" y="1001"/>
                  </a:cubicBezTo>
                  <a:lnTo>
                    <a:pt x="34" y="1001"/>
                  </a:lnTo>
                  <a:cubicBezTo>
                    <a:pt x="34" y="990"/>
                    <a:pt x="33" y="979"/>
                    <a:pt x="33" y="968"/>
                  </a:cubicBezTo>
                  <a:cubicBezTo>
                    <a:pt x="0" y="1101"/>
                    <a:pt x="33" y="1268"/>
                    <a:pt x="33" y="1401"/>
                  </a:cubicBezTo>
                  <a:cubicBezTo>
                    <a:pt x="67" y="1701"/>
                    <a:pt x="100" y="2102"/>
                    <a:pt x="167" y="2602"/>
                  </a:cubicBezTo>
                  <a:cubicBezTo>
                    <a:pt x="267" y="3703"/>
                    <a:pt x="434" y="5204"/>
                    <a:pt x="634" y="7039"/>
                  </a:cubicBezTo>
                  <a:lnTo>
                    <a:pt x="634" y="7139"/>
                  </a:lnTo>
                  <a:lnTo>
                    <a:pt x="734" y="7139"/>
                  </a:lnTo>
                  <a:lnTo>
                    <a:pt x="7639" y="6305"/>
                  </a:lnTo>
                  <a:lnTo>
                    <a:pt x="7772" y="6305"/>
                  </a:lnTo>
                  <a:lnTo>
                    <a:pt x="7772" y="6105"/>
                  </a:lnTo>
                  <a:cubicBezTo>
                    <a:pt x="7572" y="3936"/>
                    <a:pt x="7372" y="1868"/>
                    <a:pt x="7239" y="100"/>
                  </a:cubicBezTo>
                  <a:lnTo>
                    <a:pt x="7239" y="0"/>
                  </a:ln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12" name="Google Shape;2812;p56"/>
            <p:cNvSpPr/>
            <p:nvPr/>
          </p:nvSpPr>
          <p:spPr>
            <a:xfrm>
              <a:off x="3134900" y="1109700"/>
              <a:ext cx="131800" cy="16025"/>
            </a:xfrm>
            <a:custGeom>
              <a:avLst/>
              <a:gdLst/>
              <a:ahLst/>
              <a:cxnLst/>
              <a:rect l="l" t="t" r="r" b="b"/>
              <a:pathLst>
                <a:path w="5272" h="641" extrusionOk="0">
                  <a:moveTo>
                    <a:pt x="3973" y="0"/>
                  </a:moveTo>
                  <a:cubicBezTo>
                    <a:pt x="2630" y="0"/>
                    <a:pt x="1287" y="200"/>
                    <a:pt x="1" y="629"/>
                  </a:cubicBezTo>
                  <a:cubicBezTo>
                    <a:pt x="1" y="637"/>
                    <a:pt x="18" y="641"/>
                    <a:pt x="50" y="641"/>
                  </a:cubicBezTo>
                  <a:cubicBezTo>
                    <a:pt x="285" y="641"/>
                    <a:pt x="1344" y="442"/>
                    <a:pt x="2636" y="296"/>
                  </a:cubicBezTo>
                  <a:cubicBezTo>
                    <a:pt x="4070" y="129"/>
                    <a:pt x="5271" y="129"/>
                    <a:pt x="5271" y="62"/>
                  </a:cubicBezTo>
                  <a:cubicBezTo>
                    <a:pt x="4840" y="21"/>
                    <a:pt x="4406" y="0"/>
                    <a:pt x="3973" y="0"/>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13" name="Google Shape;2813;p56"/>
            <p:cNvSpPr/>
            <p:nvPr/>
          </p:nvSpPr>
          <p:spPr>
            <a:xfrm>
              <a:off x="3144925" y="1149300"/>
              <a:ext cx="123450" cy="13200"/>
            </a:xfrm>
            <a:custGeom>
              <a:avLst/>
              <a:gdLst/>
              <a:ahLst/>
              <a:cxnLst/>
              <a:rect l="l" t="t" r="r" b="b"/>
              <a:pathLst>
                <a:path w="4938" h="528" extrusionOk="0">
                  <a:moveTo>
                    <a:pt x="3812" y="1"/>
                  </a:moveTo>
                  <a:cubicBezTo>
                    <a:pt x="2522" y="1"/>
                    <a:pt x="1241" y="177"/>
                    <a:pt x="0" y="513"/>
                  </a:cubicBezTo>
                  <a:cubicBezTo>
                    <a:pt x="5" y="523"/>
                    <a:pt x="37" y="528"/>
                    <a:pt x="92" y="528"/>
                  </a:cubicBezTo>
                  <a:cubicBezTo>
                    <a:pt x="385" y="528"/>
                    <a:pt x="1344" y="392"/>
                    <a:pt x="2469" y="279"/>
                  </a:cubicBezTo>
                  <a:cubicBezTo>
                    <a:pt x="3836" y="146"/>
                    <a:pt x="4937" y="113"/>
                    <a:pt x="4937" y="46"/>
                  </a:cubicBezTo>
                  <a:cubicBezTo>
                    <a:pt x="4562" y="16"/>
                    <a:pt x="4186" y="1"/>
                    <a:pt x="3812" y="1"/>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14" name="Google Shape;2814;p56"/>
            <p:cNvSpPr/>
            <p:nvPr/>
          </p:nvSpPr>
          <p:spPr>
            <a:xfrm>
              <a:off x="3155750" y="1183450"/>
              <a:ext cx="71750" cy="10025"/>
            </a:xfrm>
            <a:custGeom>
              <a:avLst/>
              <a:gdLst/>
              <a:ahLst/>
              <a:cxnLst/>
              <a:rect l="l" t="t" r="r" b="b"/>
              <a:pathLst>
                <a:path w="2870" h="401" extrusionOk="0">
                  <a:moveTo>
                    <a:pt x="2474" y="1"/>
                  </a:moveTo>
                  <a:cubicBezTo>
                    <a:pt x="2119" y="1"/>
                    <a:pt x="1777" y="32"/>
                    <a:pt x="1435" y="81"/>
                  </a:cubicBezTo>
                  <a:cubicBezTo>
                    <a:pt x="935" y="114"/>
                    <a:pt x="468" y="214"/>
                    <a:pt x="1" y="381"/>
                  </a:cubicBezTo>
                  <a:cubicBezTo>
                    <a:pt x="184" y="393"/>
                    <a:pt x="363" y="401"/>
                    <a:pt x="538" y="401"/>
                  </a:cubicBezTo>
                  <a:cubicBezTo>
                    <a:pt x="843" y="401"/>
                    <a:pt x="1139" y="378"/>
                    <a:pt x="1435" y="314"/>
                  </a:cubicBezTo>
                  <a:cubicBezTo>
                    <a:pt x="1936" y="281"/>
                    <a:pt x="2403" y="181"/>
                    <a:pt x="2870" y="14"/>
                  </a:cubicBezTo>
                  <a:cubicBezTo>
                    <a:pt x="2735" y="5"/>
                    <a:pt x="2604" y="1"/>
                    <a:pt x="2474" y="1"/>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15" name="Google Shape;2815;p56"/>
            <p:cNvSpPr/>
            <p:nvPr/>
          </p:nvSpPr>
          <p:spPr>
            <a:xfrm>
              <a:off x="4044725" y="985225"/>
              <a:ext cx="1190875" cy="890750"/>
            </a:xfrm>
            <a:custGeom>
              <a:avLst/>
              <a:gdLst/>
              <a:ahLst/>
              <a:cxnLst/>
              <a:rect l="l" t="t" r="r" b="b"/>
              <a:pathLst>
                <a:path w="47635" h="35630" extrusionOk="0">
                  <a:moveTo>
                    <a:pt x="3448" y="1"/>
                  </a:moveTo>
                  <a:cubicBezTo>
                    <a:pt x="3167" y="1"/>
                    <a:pt x="2885" y="2"/>
                    <a:pt x="2602" y="4"/>
                  </a:cubicBezTo>
                  <a:lnTo>
                    <a:pt x="1" y="26923"/>
                  </a:lnTo>
                  <a:cubicBezTo>
                    <a:pt x="17813" y="28524"/>
                    <a:pt x="23751" y="29692"/>
                    <a:pt x="40196" y="35630"/>
                  </a:cubicBezTo>
                  <a:lnTo>
                    <a:pt x="47635" y="8443"/>
                  </a:lnTo>
                  <a:cubicBezTo>
                    <a:pt x="32773" y="3883"/>
                    <a:pt x="20170" y="1"/>
                    <a:pt x="3448" y="1"/>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16" name="Google Shape;2816;p56"/>
            <p:cNvSpPr/>
            <p:nvPr/>
          </p:nvSpPr>
          <p:spPr>
            <a:xfrm>
              <a:off x="4044725" y="985225"/>
              <a:ext cx="1190875" cy="890750"/>
            </a:xfrm>
            <a:custGeom>
              <a:avLst/>
              <a:gdLst/>
              <a:ahLst/>
              <a:cxnLst/>
              <a:rect l="l" t="t" r="r" b="b"/>
              <a:pathLst>
                <a:path w="47635" h="35630" extrusionOk="0">
                  <a:moveTo>
                    <a:pt x="3448" y="1"/>
                  </a:moveTo>
                  <a:cubicBezTo>
                    <a:pt x="3167" y="1"/>
                    <a:pt x="2885" y="2"/>
                    <a:pt x="2602" y="4"/>
                  </a:cubicBezTo>
                  <a:lnTo>
                    <a:pt x="1" y="26923"/>
                  </a:lnTo>
                  <a:cubicBezTo>
                    <a:pt x="17813" y="28524"/>
                    <a:pt x="23751" y="29692"/>
                    <a:pt x="40196" y="35630"/>
                  </a:cubicBezTo>
                  <a:lnTo>
                    <a:pt x="47635" y="8443"/>
                  </a:lnTo>
                  <a:cubicBezTo>
                    <a:pt x="32773" y="3883"/>
                    <a:pt x="20170" y="1"/>
                    <a:pt x="3448"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17" name="Google Shape;2817;p56"/>
            <p:cNvSpPr/>
            <p:nvPr/>
          </p:nvSpPr>
          <p:spPr>
            <a:xfrm>
              <a:off x="4205675" y="1169250"/>
              <a:ext cx="192650" cy="191350"/>
            </a:xfrm>
            <a:custGeom>
              <a:avLst/>
              <a:gdLst/>
              <a:ahLst/>
              <a:cxnLst/>
              <a:rect l="l" t="t" r="r" b="b"/>
              <a:pathLst>
                <a:path w="7706" h="7654" extrusionOk="0">
                  <a:moveTo>
                    <a:pt x="6907" y="1"/>
                  </a:moveTo>
                  <a:cubicBezTo>
                    <a:pt x="5512" y="1"/>
                    <a:pt x="4152" y="437"/>
                    <a:pt x="3003" y="1249"/>
                  </a:cubicBezTo>
                  <a:cubicBezTo>
                    <a:pt x="1168" y="2517"/>
                    <a:pt x="67" y="4585"/>
                    <a:pt x="0" y="6820"/>
                  </a:cubicBezTo>
                  <a:cubicBezTo>
                    <a:pt x="0" y="7087"/>
                    <a:pt x="0" y="7387"/>
                    <a:pt x="0" y="7654"/>
                  </a:cubicBezTo>
                  <a:lnTo>
                    <a:pt x="6672" y="7053"/>
                  </a:lnTo>
                  <a:lnTo>
                    <a:pt x="6905" y="5752"/>
                  </a:lnTo>
                  <a:lnTo>
                    <a:pt x="7706" y="48"/>
                  </a:lnTo>
                  <a:cubicBezTo>
                    <a:pt x="7439" y="16"/>
                    <a:pt x="7173" y="1"/>
                    <a:pt x="6907" y="1"/>
                  </a:cubicBezTo>
                  <a:close/>
                </a:path>
              </a:pathLst>
            </a:custGeom>
            <a:solidFill>
              <a:srgbClr val="FBCEA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18" name="Google Shape;2818;p56"/>
            <p:cNvSpPr/>
            <p:nvPr/>
          </p:nvSpPr>
          <p:spPr>
            <a:xfrm>
              <a:off x="4393300" y="1172125"/>
              <a:ext cx="169325" cy="233525"/>
            </a:xfrm>
            <a:custGeom>
              <a:avLst/>
              <a:gdLst/>
              <a:ahLst/>
              <a:cxnLst/>
              <a:rect l="l" t="t" r="r" b="b"/>
              <a:pathLst>
                <a:path w="6773" h="9341" extrusionOk="0">
                  <a:moveTo>
                    <a:pt x="835" y="0"/>
                  </a:moveTo>
                  <a:lnTo>
                    <a:pt x="168" y="5671"/>
                  </a:lnTo>
                  <a:lnTo>
                    <a:pt x="1" y="7038"/>
                  </a:lnTo>
                  <a:lnTo>
                    <a:pt x="6305" y="9340"/>
                  </a:lnTo>
                  <a:cubicBezTo>
                    <a:pt x="6472" y="8873"/>
                    <a:pt x="6572" y="8373"/>
                    <a:pt x="6639" y="7872"/>
                  </a:cubicBezTo>
                  <a:cubicBezTo>
                    <a:pt x="6772" y="6772"/>
                    <a:pt x="6672" y="5671"/>
                    <a:pt x="6339" y="4637"/>
                  </a:cubicBezTo>
                  <a:cubicBezTo>
                    <a:pt x="5672" y="2368"/>
                    <a:pt x="3870" y="667"/>
                    <a:pt x="1569" y="134"/>
                  </a:cubicBezTo>
                  <a:lnTo>
                    <a:pt x="1368" y="67"/>
                  </a:lnTo>
                  <a:lnTo>
                    <a:pt x="1235" y="67"/>
                  </a:lnTo>
                  <a:lnTo>
                    <a:pt x="868" y="0"/>
                  </a:ln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19" name="Google Shape;2819;p56"/>
            <p:cNvSpPr/>
            <p:nvPr/>
          </p:nvSpPr>
          <p:spPr>
            <a:xfrm>
              <a:off x="4393300" y="1172125"/>
              <a:ext cx="169325" cy="233525"/>
            </a:xfrm>
            <a:custGeom>
              <a:avLst/>
              <a:gdLst/>
              <a:ahLst/>
              <a:cxnLst/>
              <a:rect l="l" t="t" r="r" b="b"/>
              <a:pathLst>
                <a:path w="6773" h="9341" extrusionOk="0">
                  <a:moveTo>
                    <a:pt x="835" y="0"/>
                  </a:moveTo>
                  <a:lnTo>
                    <a:pt x="168" y="5671"/>
                  </a:lnTo>
                  <a:lnTo>
                    <a:pt x="1" y="7038"/>
                  </a:lnTo>
                  <a:lnTo>
                    <a:pt x="6305" y="9340"/>
                  </a:lnTo>
                  <a:cubicBezTo>
                    <a:pt x="6472" y="8873"/>
                    <a:pt x="6572" y="8373"/>
                    <a:pt x="6639" y="7872"/>
                  </a:cubicBezTo>
                  <a:cubicBezTo>
                    <a:pt x="6772" y="6772"/>
                    <a:pt x="6672" y="5671"/>
                    <a:pt x="6339" y="4637"/>
                  </a:cubicBezTo>
                  <a:cubicBezTo>
                    <a:pt x="5672" y="2368"/>
                    <a:pt x="3870" y="667"/>
                    <a:pt x="1569" y="134"/>
                  </a:cubicBezTo>
                  <a:lnTo>
                    <a:pt x="1368" y="67"/>
                  </a:lnTo>
                  <a:lnTo>
                    <a:pt x="1235" y="67"/>
                  </a:lnTo>
                  <a:lnTo>
                    <a:pt x="868" y="0"/>
                  </a:lnTo>
                  <a:close/>
                </a:path>
              </a:pathLst>
            </a:custGeom>
            <a:solidFill>
              <a:srgbClr val="1A443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20" name="Google Shape;2820;p56"/>
            <p:cNvSpPr/>
            <p:nvPr/>
          </p:nvSpPr>
          <p:spPr>
            <a:xfrm>
              <a:off x="4214850" y="1363925"/>
              <a:ext cx="325250" cy="177875"/>
            </a:xfrm>
            <a:custGeom>
              <a:avLst/>
              <a:gdLst/>
              <a:ahLst/>
              <a:cxnLst/>
              <a:rect l="l" t="t" r="r" b="b"/>
              <a:pathLst>
                <a:path w="13010" h="7115" extrusionOk="0">
                  <a:moveTo>
                    <a:pt x="6672" y="0"/>
                  </a:moveTo>
                  <a:lnTo>
                    <a:pt x="0" y="767"/>
                  </a:lnTo>
                  <a:cubicBezTo>
                    <a:pt x="267" y="4003"/>
                    <a:pt x="2636" y="6672"/>
                    <a:pt x="5805" y="7072"/>
                  </a:cubicBezTo>
                  <a:cubicBezTo>
                    <a:pt x="6052" y="7101"/>
                    <a:pt x="6298" y="7115"/>
                    <a:pt x="6542" y="7115"/>
                  </a:cubicBezTo>
                  <a:cubicBezTo>
                    <a:pt x="9426" y="7115"/>
                    <a:pt x="12026" y="5162"/>
                    <a:pt x="13010" y="2302"/>
                  </a:cubicBezTo>
                  <a:lnTo>
                    <a:pt x="6705" y="0"/>
                  </a:ln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21" name="Google Shape;2821;p56"/>
            <p:cNvSpPr/>
            <p:nvPr/>
          </p:nvSpPr>
          <p:spPr>
            <a:xfrm>
              <a:off x="4703525" y="1213450"/>
              <a:ext cx="386150" cy="110475"/>
            </a:xfrm>
            <a:custGeom>
              <a:avLst/>
              <a:gdLst/>
              <a:ahLst/>
              <a:cxnLst/>
              <a:rect l="l" t="t" r="r" b="b"/>
              <a:pathLst>
                <a:path w="15446" h="4419" extrusionOk="0">
                  <a:moveTo>
                    <a:pt x="209" y="0"/>
                  </a:moveTo>
                  <a:cubicBezTo>
                    <a:pt x="138" y="0"/>
                    <a:pt x="67" y="4"/>
                    <a:pt x="1" y="15"/>
                  </a:cubicBezTo>
                  <a:cubicBezTo>
                    <a:pt x="201" y="48"/>
                    <a:pt x="401" y="82"/>
                    <a:pt x="634" y="115"/>
                  </a:cubicBezTo>
                  <a:cubicBezTo>
                    <a:pt x="1035" y="148"/>
                    <a:pt x="1602" y="248"/>
                    <a:pt x="2336" y="349"/>
                  </a:cubicBezTo>
                  <a:cubicBezTo>
                    <a:pt x="6105" y="982"/>
                    <a:pt x="9774" y="2016"/>
                    <a:pt x="13277" y="3484"/>
                  </a:cubicBezTo>
                  <a:cubicBezTo>
                    <a:pt x="13944" y="3784"/>
                    <a:pt x="14478" y="4018"/>
                    <a:pt x="14845" y="4185"/>
                  </a:cubicBezTo>
                  <a:cubicBezTo>
                    <a:pt x="15045" y="4285"/>
                    <a:pt x="15245" y="4351"/>
                    <a:pt x="15445" y="4418"/>
                  </a:cubicBezTo>
                  <a:cubicBezTo>
                    <a:pt x="15278" y="4285"/>
                    <a:pt x="15078" y="4185"/>
                    <a:pt x="14878" y="4085"/>
                  </a:cubicBezTo>
                  <a:cubicBezTo>
                    <a:pt x="14544" y="3884"/>
                    <a:pt x="14011" y="3651"/>
                    <a:pt x="13344" y="3351"/>
                  </a:cubicBezTo>
                  <a:cubicBezTo>
                    <a:pt x="9841" y="1783"/>
                    <a:pt x="6138" y="715"/>
                    <a:pt x="2369" y="215"/>
                  </a:cubicBezTo>
                  <a:cubicBezTo>
                    <a:pt x="1635" y="115"/>
                    <a:pt x="1068" y="48"/>
                    <a:pt x="634" y="15"/>
                  </a:cubicBezTo>
                  <a:cubicBezTo>
                    <a:pt x="501" y="15"/>
                    <a:pt x="353" y="0"/>
                    <a:pt x="209" y="0"/>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22" name="Google Shape;2822;p56"/>
            <p:cNvSpPr/>
            <p:nvPr/>
          </p:nvSpPr>
          <p:spPr>
            <a:xfrm>
              <a:off x="4691850" y="1283850"/>
              <a:ext cx="386975" cy="110125"/>
            </a:xfrm>
            <a:custGeom>
              <a:avLst/>
              <a:gdLst/>
              <a:ahLst/>
              <a:cxnLst/>
              <a:rect l="l" t="t" r="r" b="b"/>
              <a:pathLst>
                <a:path w="15479" h="4405" extrusionOk="0">
                  <a:moveTo>
                    <a:pt x="1" y="1"/>
                  </a:moveTo>
                  <a:cubicBezTo>
                    <a:pt x="234" y="68"/>
                    <a:pt x="434" y="101"/>
                    <a:pt x="634" y="101"/>
                  </a:cubicBezTo>
                  <a:cubicBezTo>
                    <a:pt x="1035" y="168"/>
                    <a:pt x="1635" y="234"/>
                    <a:pt x="2336" y="368"/>
                  </a:cubicBezTo>
                  <a:cubicBezTo>
                    <a:pt x="6105" y="968"/>
                    <a:pt x="9774" y="2002"/>
                    <a:pt x="13277" y="3470"/>
                  </a:cubicBezTo>
                  <a:cubicBezTo>
                    <a:pt x="13977" y="3737"/>
                    <a:pt x="14511" y="4004"/>
                    <a:pt x="14878" y="4171"/>
                  </a:cubicBezTo>
                  <a:cubicBezTo>
                    <a:pt x="15078" y="4271"/>
                    <a:pt x="15245" y="4337"/>
                    <a:pt x="15478" y="4404"/>
                  </a:cubicBezTo>
                  <a:cubicBezTo>
                    <a:pt x="15278" y="4271"/>
                    <a:pt x="15078" y="4171"/>
                    <a:pt x="14911" y="4104"/>
                  </a:cubicBezTo>
                  <a:cubicBezTo>
                    <a:pt x="14544" y="3904"/>
                    <a:pt x="14011" y="3637"/>
                    <a:pt x="13344" y="3337"/>
                  </a:cubicBezTo>
                  <a:cubicBezTo>
                    <a:pt x="11576" y="2569"/>
                    <a:pt x="9808" y="1902"/>
                    <a:pt x="7973" y="1402"/>
                  </a:cubicBezTo>
                  <a:cubicBezTo>
                    <a:pt x="6138" y="868"/>
                    <a:pt x="4270" y="468"/>
                    <a:pt x="2369" y="201"/>
                  </a:cubicBezTo>
                  <a:cubicBezTo>
                    <a:pt x="1635" y="101"/>
                    <a:pt x="1068" y="68"/>
                    <a:pt x="668" y="34"/>
                  </a:cubicBezTo>
                  <a:cubicBezTo>
                    <a:pt x="434" y="1"/>
                    <a:pt x="234" y="1"/>
                    <a:pt x="1" y="1"/>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23" name="Google Shape;2823;p56"/>
            <p:cNvSpPr/>
            <p:nvPr/>
          </p:nvSpPr>
          <p:spPr>
            <a:xfrm>
              <a:off x="4680175" y="1353900"/>
              <a:ext cx="386975" cy="110950"/>
            </a:xfrm>
            <a:custGeom>
              <a:avLst/>
              <a:gdLst/>
              <a:ahLst/>
              <a:cxnLst/>
              <a:rect l="l" t="t" r="r" b="b"/>
              <a:pathLst>
                <a:path w="15479" h="4438" extrusionOk="0">
                  <a:moveTo>
                    <a:pt x="1" y="1"/>
                  </a:moveTo>
                  <a:cubicBezTo>
                    <a:pt x="234" y="68"/>
                    <a:pt x="434" y="101"/>
                    <a:pt x="634" y="101"/>
                  </a:cubicBezTo>
                  <a:cubicBezTo>
                    <a:pt x="1035" y="168"/>
                    <a:pt x="1635" y="234"/>
                    <a:pt x="2336" y="368"/>
                  </a:cubicBezTo>
                  <a:cubicBezTo>
                    <a:pt x="6105" y="968"/>
                    <a:pt x="9774" y="2036"/>
                    <a:pt x="13277" y="3503"/>
                  </a:cubicBezTo>
                  <a:cubicBezTo>
                    <a:pt x="13977" y="3770"/>
                    <a:pt x="14511" y="4037"/>
                    <a:pt x="14878" y="4204"/>
                  </a:cubicBezTo>
                  <a:cubicBezTo>
                    <a:pt x="15078" y="4304"/>
                    <a:pt x="15245" y="4371"/>
                    <a:pt x="15478" y="4437"/>
                  </a:cubicBezTo>
                  <a:cubicBezTo>
                    <a:pt x="15278" y="4304"/>
                    <a:pt x="15111" y="4171"/>
                    <a:pt x="14911" y="4071"/>
                  </a:cubicBezTo>
                  <a:cubicBezTo>
                    <a:pt x="14544" y="3870"/>
                    <a:pt x="14011" y="3637"/>
                    <a:pt x="13344" y="3337"/>
                  </a:cubicBezTo>
                  <a:cubicBezTo>
                    <a:pt x="9841" y="1769"/>
                    <a:pt x="6172" y="735"/>
                    <a:pt x="2369" y="201"/>
                  </a:cubicBezTo>
                  <a:cubicBezTo>
                    <a:pt x="1635" y="101"/>
                    <a:pt x="1068" y="34"/>
                    <a:pt x="668" y="34"/>
                  </a:cubicBezTo>
                  <a:cubicBezTo>
                    <a:pt x="434" y="1"/>
                    <a:pt x="234" y="1"/>
                    <a:pt x="1" y="1"/>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24" name="Google Shape;2824;p56"/>
            <p:cNvSpPr/>
            <p:nvPr/>
          </p:nvSpPr>
          <p:spPr>
            <a:xfrm>
              <a:off x="4669350" y="1424800"/>
              <a:ext cx="374450" cy="110100"/>
            </a:xfrm>
            <a:custGeom>
              <a:avLst/>
              <a:gdLst/>
              <a:ahLst/>
              <a:cxnLst/>
              <a:rect l="l" t="t" r="r" b="b"/>
              <a:pathLst>
                <a:path w="14978" h="4404" extrusionOk="0">
                  <a:moveTo>
                    <a:pt x="0" y="0"/>
                  </a:moveTo>
                  <a:cubicBezTo>
                    <a:pt x="200" y="67"/>
                    <a:pt x="400" y="100"/>
                    <a:pt x="600" y="100"/>
                  </a:cubicBezTo>
                  <a:cubicBezTo>
                    <a:pt x="1001" y="167"/>
                    <a:pt x="1568" y="234"/>
                    <a:pt x="2268" y="367"/>
                  </a:cubicBezTo>
                  <a:cubicBezTo>
                    <a:pt x="5904" y="968"/>
                    <a:pt x="9473" y="2002"/>
                    <a:pt x="12876" y="3503"/>
                  </a:cubicBezTo>
                  <a:cubicBezTo>
                    <a:pt x="13510" y="3770"/>
                    <a:pt x="14043" y="4003"/>
                    <a:pt x="14410" y="4170"/>
                  </a:cubicBezTo>
                  <a:cubicBezTo>
                    <a:pt x="14577" y="4270"/>
                    <a:pt x="14777" y="4337"/>
                    <a:pt x="14977" y="4403"/>
                  </a:cubicBezTo>
                  <a:cubicBezTo>
                    <a:pt x="14811" y="4303"/>
                    <a:pt x="14610" y="4203"/>
                    <a:pt x="14410" y="4103"/>
                  </a:cubicBezTo>
                  <a:cubicBezTo>
                    <a:pt x="14077" y="3903"/>
                    <a:pt x="13576" y="3670"/>
                    <a:pt x="12909" y="3369"/>
                  </a:cubicBezTo>
                  <a:cubicBezTo>
                    <a:pt x="11208" y="2569"/>
                    <a:pt x="9473" y="1935"/>
                    <a:pt x="7706" y="1401"/>
                  </a:cubicBezTo>
                  <a:cubicBezTo>
                    <a:pt x="5904" y="868"/>
                    <a:pt x="4103" y="467"/>
                    <a:pt x="2268" y="200"/>
                  </a:cubicBezTo>
                  <a:cubicBezTo>
                    <a:pt x="1568" y="100"/>
                    <a:pt x="1001" y="67"/>
                    <a:pt x="600" y="34"/>
                  </a:cubicBezTo>
                  <a:cubicBezTo>
                    <a:pt x="400" y="0"/>
                    <a:pt x="200" y="0"/>
                    <a:pt x="0" y="0"/>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25" name="Google Shape;2825;p56"/>
            <p:cNvSpPr/>
            <p:nvPr/>
          </p:nvSpPr>
          <p:spPr>
            <a:xfrm>
              <a:off x="4657675" y="1494850"/>
              <a:ext cx="336075" cy="95925"/>
            </a:xfrm>
            <a:custGeom>
              <a:avLst/>
              <a:gdLst/>
              <a:ahLst/>
              <a:cxnLst/>
              <a:rect l="l" t="t" r="r" b="b"/>
              <a:pathLst>
                <a:path w="13443" h="3837" extrusionOk="0">
                  <a:moveTo>
                    <a:pt x="0" y="0"/>
                  </a:moveTo>
                  <a:cubicBezTo>
                    <a:pt x="167" y="67"/>
                    <a:pt x="367" y="100"/>
                    <a:pt x="534" y="100"/>
                  </a:cubicBezTo>
                  <a:lnTo>
                    <a:pt x="2035" y="301"/>
                  </a:lnTo>
                  <a:cubicBezTo>
                    <a:pt x="5337" y="734"/>
                    <a:pt x="8539" y="1668"/>
                    <a:pt x="11542" y="3036"/>
                  </a:cubicBezTo>
                  <a:lnTo>
                    <a:pt x="12943" y="3636"/>
                  </a:lnTo>
                  <a:cubicBezTo>
                    <a:pt x="13109" y="3736"/>
                    <a:pt x="13276" y="3803"/>
                    <a:pt x="13443" y="3836"/>
                  </a:cubicBezTo>
                  <a:cubicBezTo>
                    <a:pt x="13310" y="3736"/>
                    <a:pt x="13143" y="3636"/>
                    <a:pt x="12976" y="3570"/>
                  </a:cubicBezTo>
                  <a:cubicBezTo>
                    <a:pt x="12676" y="3369"/>
                    <a:pt x="12209" y="3136"/>
                    <a:pt x="11608" y="2869"/>
                  </a:cubicBezTo>
                  <a:cubicBezTo>
                    <a:pt x="8606" y="1435"/>
                    <a:pt x="5371" y="501"/>
                    <a:pt x="2068" y="134"/>
                  </a:cubicBezTo>
                  <a:cubicBezTo>
                    <a:pt x="1434" y="67"/>
                    <a:pt x="901" y="0"/>
                    <a:pt x="567" y="0"/>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26" name="Google Shape;2826;p56"/>
            <p:cNvSpPr/>
            <p:nvPr/>
          </p:nvSpPr>
          <p:spPr>
            <a:xfrm>
              <a:off x="4641825" y="1564900"/>
              <a:ext cx="184325" cy="34200"/>
            </a:xfrm>
            <a:custGeom>
              <a:avLst/>
              <a:gdLst/>
              <a:ahLst/>
              <a:cxnLst/>
              <a:rect l="l" t="t" r="r" b="b"/>
              <a:pathLst>
                <a:path w="7373" h="1368" extrusionOk="0">
                  <a:moveTo>
                    <a:pt x="0" y="0"/>
                  </a:moveTo>
                  <a:cubicBezTo>
                    <a:pt x="334" y="100"/>
                    <a:pt x="701" y="167"/>
                    <a:pt x="1068" y="200"/>
                  </a:cubicBezTo>
                  <a:cubicBezTo>
                    <a:pt x="1735" y="301"/>
                    <a:pt x="2669" y="434"/>
                    <a:pt x="3703" y="634"/>
                  </a:cubicBezTo>
                  <a:cubicBezTo>
                    <a:pt x="4704" y="801"/>
                    <a:pt x="5638" y="1001"/>
                    <a:pt x="6271" y="1134"/>
                  </a:cubicBezTo>
                  <a:cubicBezTo>
                    <a:pt x="6638" y="1235"/>
                    <a:pt x="7005" y="1335"/>
                    <a:pt x="7372" y="1368"/>
                  </a:cubicBezTo>
                  <a:cubicBezTo>
                    <a:pt x="7039" y="1201"/>
                    <a:pt x="6672" y="1068"/>
                    <a:pt x="6338" y="968"/>
                  </a:cubicBezTo>
                  <a:cubicBezTo>
                    <a:pt x="5471" y="734"/>
                    <a:pt x="4604" y="534"/>
                    <a:pt x="3736" y="401"/>
                  </a:cubicBezTo>
                  <a:cubicBezTo>
                    <a:pt x="2702" y="200"/>
                    <a:pt x="1768" y="100"/>
                    <a:pt x="1101" y="34"/>
                  </a:cubicBezTo>
                  <a:cubicBezTo>
                    <a:pt x="734" y="0"/>
                    <a:pt x="367" y="0"/>
                    <a:pt x="0" y="0"/>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27" name="Google Shape;2827;p56"/>
            <p:cNvSpPr/>
            <p:nvPr/>
          </p:nvSpPr>
          <p:spPr>
            <a:xfrm>
              <a:off x="4113950" y="1062875"/>
              <a:ext cx="543750" cy="610450"/>
            </a:xfrm>
            <a:custGeom>
              <a:avLst/>
              <a:gdLst/>
              <a:ahLst/>
              <a:cxnLst/>
              <a:rect l="l" t="t" r="r" b="b"/>
              <a:pathLst>
                <a:path w="21750" h="24418" extrusionOk="0">
                  <a:moveTo>
                    <a:pt x="3836" y="0"/>
                  </a:moveTo>
                  <a:lnTo>
                    <a:pt x="2802" y="34"/>
                  </a:lnTo>
                  <a:lnTo>
                    <a:pt x="2469" y="67"/>
                  </a:lnTo>
                  <a:lnTo>
                    <a:pt x="2469" y="100"/>
                  </a:lnTo>
                  <a:lnTo>
                    <a:pt x="3870" y="100"/>
                  </a:lnTo>
                  <a:cubicBezTo>
                    <a:pt x="4770" y="100"/>
                    <a:pt x="6105" y="134"/>
                    <a:pt x="7806" y="234"/>
                  </a:cubicBezTo>
                  <a:cubicBezTo>
                    <a:pt x="12448" y="565"/>
                    <a:pt x="17058" y="1424"/>
                    <a:pt x="21569" y="2778"/>
                  </a:cubicBezTo>
                  <a:lnTo>
                    <a:pt x="21569" y="2778"/>
                  </a:lnTo>
                  <a:cubicBezTo>
                    <a:pt x="20504" y="8733"/>
                    <a:pt x="19275" y="15777"/>
                    <a:pt x="17946" y="23350"/>
                  </a:cubicBezTo>
                  <a:cubicBezTo>
                    <a:pt x="17889" y="23608"/>
                    <a:pt x="17832" y="23889"/>
                    <a:pt x="17796" y="24154"/>
                  </a:cubicBezTo>
                  <a:lnTo>
                    <a:pt x="17796" y="24154"/>
                  </a:lnTo>
                  <a:cubicBezTo>
                    <a:pt x="14765" y="23368"/>
                    <a:pt x="11702" y="22744"/>
                    <a:pt x="8606" y="22283"/>
                  </a:cubicBezTo>
                  <a:cubicBezTo>
                    <a:pt x="5633" y="21820"/>
                    <a:pt x="2824" y="21489"/>
                    <a:pt x="178" y="21353"/>
                  </a:cubicBezTo>
                  <a:lnTo>
                    <a:pt x="178" y="21353"/>
                  </a:lnTo>
                  <a:cubicBezTo>
                    <a:pt x="873" y="15024"/>
                    <a:pt x="1437" y="9755"/>
                    <a:pt x="1835" y="6005"/>
                  </a:cubicBezTo>
                  <a:cubicBezTo>
                    <a:pt x="2035" y="4137"/>
                    <a:pt x="2202" y="2669"/>
                    <a:pt x="2302" y="1635"/>
                  </a:cubicBezTo>
                  <a:cubicBezTo>
                    <a:pt x="2369" y="1134"/>
                    <a:pt x="2402" y="767"/>
                    <a:pt x="2435" y="501"/>
                  </a:cubicBezTo>
                  <a:cubicBezTo>
                    <a:pt x="2435" y="401"/>
                    <a:pt x="2469" y="300"/>
                    <a:pt x="2469" y="200"/>
                  </a:cubicBezTo>
                  <a:lnTo>
                    <a:pt x="2469" y="167"/>
                  </a:lnTo>
                  <a:cubicBezTo>
                    <a:pt x="2435" y="267"/>
                    <a:pt x="2435" y="367"/>
                    <a:pt x="2402" y="467"/>
                  </a:cubicBezTo>
                  <a:cubicBezTo>
                    <a:pt x="2402" y="734"/>
                    <a:pt x="2335" y="1101"/>
                    <a:pt x="2268" y="1601"/>
                  </a:cubicBezTo>
                  <a:cubicBezTo>
                    <a:pt x="2168" y="2602"/>
                    <a:pt x="2002" y="4103"/>
                    <a:pt x="1768" y="5938"/>
                  </a:cubicBezTo>
                  <a:cubicBezTo>
                    <a:pt x="1334" y="9707"/>
                    <a:pt x="734" y="15044"/>
                    <a:pt x="0" y="21416"/>
                  </a:cubicBezTo>
                  <a:lnTo>
                    <a:pt x="0" y="21516"/>
                  </a:lnTo>
                  <a:lnTo>
                    <a:pt x="100" y="21516"/>
                  </a:lnTo>
                  <a:cubicBezTo>
                    <a:pt x="2769" y="21682"/>
                    <a:pt x="5604" y="22016"/>
                    <a:pt x="8606" y="22483"/>
                  </a:cubicBezTo>
                  <a:cubicBezTo>
                    <a:pt x="11709" y="22950"/>
                    <a:pt x="14811" y="23584"/>
                    <a:pt x="17880" y="24384"/>
                  </a:cubicBezTo>
                  <a:lnTo>
                    <a:pt x="17980" y="24418"/>
                  </a:lnTo>
                  <a:lnTo>
                    <a:pt x="17980" y="24284"/>
                  </a:lnTo>
                  <a:cubicBezTo>
                    <a:pt x="18046" y="23984"/>
                    <a:pt x="18080" y="23684"/>
                    <a:pt x="18146" y="23384"/>
                  </a:cubicBezTo>
                  <a:cubicBezTo>
                    <a:pt x="19481" y="15778"/>
                    <a:pt x="20715" y="8673"/>
                    <a:pt x="21749" y="2702"/>
                  </a:cubicBezTo>
                  <a:lnTo>
                    <a:pt x="21749" y="2636"/>
                  </a:lnTo>
                  <a:lnTo>
                    <a:pt x="21682" y="2602"/>
                  </a:lnTo>
                  <a:cubicBezTo>
                    <a:pt x="17146" y="1235"/>
                    <a:pt x="12509" y="401"/>
                    <a:pt x="7806" y="100"/>
                  </a:cubicBezTo>
                  <a:cubicBezTo>
                    <a:pt x="6105" y="0"/>
                    <a:pt x="4770" y="0"/>
                    <a:pt x="3836" y="0"/>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28" name="Google Shape;2828;p56"/>
            <p:cNvSpPr/>
            <p:nvPr/>
          </p:nvSpPr>
          <p:spPr>
            <a:xfrm>
              <a:off x="3748675" y="2284575"/>
              <a:ext cx="438675" cy="238525"/>
            </a:xfrm>
            <a:custGeom>
              <a:avLst/>
              <a:gdLst/>
              <a:ahLst/>
              <a:cxnLst/>
              <a:rect l="l" t="t" r="r" b="b"/>
              <a:pathLst>
                <a:path w="17547" h="9541" extrusionOk="0">
                  <a:moveTo>
                    <a:pt x="7206" y="1"/>
                  </a:moveTo>
                  <a:lnTo>
                    <a:pt x="1" y="6505"/>
                  </a:lnTo>
                  <a:lnTo>
                    <a:pt x="534" y="6272"/>
                  </a:lnTo>
                  <a:lnTo>
                    <a:pt x="15312" y="9541"/>
                  </a:lnTo>
                  <a:lnTo>
                    <a:pt x="17547" y="6272"/>
                  </a:lnTo>
                  <a:lnTo>
                    <a:pt x="17180" y="2069"/>
                  </a:lnTo>
                  <a:lnTo>
                    <a:pt x="14945" y="1"/>
                  </a:ln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29" name="Google Shape;2829;p56"/>
            <p:cNvSpPr/>
            <p:nvPr/>
          </p:nvSpPr>
          <p:spPr>
            <a:xfrm>
              <a:off x="3748675" y="2284575"/>
              <a:ext cx="438675" cy="238525"/>
            </a:xfrm>
            <a:custGeom>
              <a:avLst/>
              <a:gdLst/>
              <a:ahLst/>
              <a:cxnLst/>
              <a:rect l="l" t="t" r="r" b="b"/>
              <a:pathLst>
                <a:path w="17547" h="9541" extrusionOk="0">
                  <a:moveTo>
                    <a:pt x="7206" y="1"/>
                  </a:moveTo>
                  <a:lnTo>
                    <a:pt x="1" y="6505"/>
                  </a:lnTo>
                  <a:lnTo>
                    <a:pt x="534" y="6272"/>
                  </a:lnTo>
                  <a:lnTo>
                    <a:pt x="15312" y="9541"/>
                  </a:lnTo>
                  <a:lnTo>
                    <a:pt x="17547" y="6272"/>
                  </a:lnTo>
                  <a:lnTo>
                    <a:pt x="17180" y="2069"/>
                  </a:lnTo>
                  <a:lnTo>
                    <a:pt x="14945" y="1"/>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30" name="Google Shape;2830;p56"/>
            <p:cNvSpPr/>
            <p:nvPr/>
          </p:nvSpPr>
          <p:spPr>
            <a:xfrm>
              <a:off x="4214025" y="1552650"/>
              <a:ext cx="863125" cy="353000"/>
            </a:xfrm>
            <a:custGeom>
              <a:avLst/>
              <a:gdLst/>
              <a:ahLst/>
              <a:cxnLst/>
              <a:rect l="l" t="t" r="r" b="b"/>
              <a:pathLst>
                <a:path w="34525" h="14120" extrusionOk="0">
                  <a:moveTo>
                    <a:pt x="33827" y="0"/>
                  </a:moveTo>
                  <a:cubicBezTo>
                    <a:pt x="33688" y="0"/>
                    <a:pt x="33522" y="27"/>
                    <a:pt x="33324" y="90"/>
                  </a:cubicBezTo>
                  <a:cubicBezTo>
                    <a:pt x="32690" y="324"/>
                    <a:pt x="25985" y="1791"/>
                    <a:pt x="25985" y="1791"/>
                  </a:cubicBezTo>
                  <a:lnTo>
                    <a:pt x="23050" y="2625"/>
                  </a:lnTo>
                  <a:lnTo>
                    <a:pt x="4437" y="5127"/>
                  </a:lnTo>
                  <a:cubicBezTo>
                    <a:pt x="4203" y="5160"/>
                    <a:pt x="4003" y="5227"/>
                    <a:pt x="3803" y="5260"/>
                  </a:cubicBezTo>
                  <a:cubicBezTo>
                    <a:pt x="1401" y="5961"/>
                    <a:pt x="0" y="8429"/>
                    <a:pt x="667" y="10831"/>
                  </a:cubicBezTo>
                  <a:lnTo>
                    <a:pt x="667" y="10898"/>
                  </a:lnTo>
                  <a:cubicBezTo>
                    <a:pt x="1269" y="12868"/>
                    <a:pt x="3083" y="14119"/>
                    <a:pt x="5041" y="14119"/>
                  </a:cubicBezTo>
                  <a:cubicBezTo>
                    <a:pt x="5470" y="14119"/>
                    <a:pt x="5906" y="14059"/>
                    <a:pt x="6338" y="13933"/>
                  </a:cubicBezTo>
                  <a:lnTo>
                    <a:pt x="23784" y="8663"/>
                  </a:lnTo>
                  <a:cubicBezTo>
                    <a:pt x="24851" y="8463"/>
                    <a:pt x="27386" y="8263"/>
                    <a:pt x="27386" y="8263"/>
                  </a:cubicBezTo>
                  <a:lnTo>
                    <a:pt x="28520" y="8096"/>
                  </a:lnTo>
                  <a:lnTo>
                    <a:pt x="28520" y="8096"/>
                  </a:lnTo>
                  <a:cubicBezTo>
                    <a:pt x="28487" y="8162"/>
                    <a:pt x="28454" y="8263"/>
                    <a:pt x="28454" y="8329"/>
                  </a:cubicBezTo>
                  <a:cubicBezTo>
                    <a:pt x="28387" y="8429"/>
                    <a:pt x="28354" y="8596"/>
                    <a:pt x="28354" y="8730"/>
                  </a:cubicBezTo>
                  <a:cubicBezTo>
                    <a:pt x="28387" y="8996"/>
                    <a:pt x="28687" y="9163"/>
                    <a:pt x="28954" y="9197"/>
                  </a:cubicBezTo>
                  <a:cubicBezTo>
                    <a:pt x="29059" y="9217"/>
                    <a:pt x="29162" y="9227"/>
                    <a:pt x="29263" y="9227"/>
                  </a:cubicBezTo>
                  <a:cubicBezTo>
                    <a:pt x="30319" y="9227"/>
                    <a:pt x="31121" y="8161"/>
                    <a:pt x="30755" y="7095"/>
                  </a:cubicBezTo>
                  <a:cubicBezTo>
                    <a:pt x="30822" y="6928"/>
                    <a:pt x="30855" y="6795"/>
                    <a:pt x="30855" y="6628"/>
                  </a:cubicBezTo>
                  <a:cubicBezTo>
                    <a:pt x="30855" y="5561"/>
                    <a:pt x="29588" y="4693"/>
                    <a:pt x="29588" y="4693"/>
                  </a:cubicBezTo>
                  <a:lnTo>
                    <a:pt x="29988" y="4560"/>
                  </a:lnTo>
                  <a:cubicBezTo>
                    <a:pt x="29988" y="4560"/>
                    <a:pt x="31189" y="4727"/>
                    <a:pt x="31856" y="6695"/>
                  </a:cubicBezTo>
                  <a:cubicBezTo>
                    <a:pt x="31956" y="6995"/>
                    <a:pt x="32156" y="7228"/>
                    <a:pt x="32423" y="7395"/>
                  </a:cubicBezTo>
                  <a:cubicBezTo>
                    <a:pt x="32531" y="7460"/>
                    <a:pt x="32653" y="7497"/>
                    <a:pt x="32770" y="7497"/>
                  </a:cubicBezTo>
                  <a:cubicBezTo>
                    <a:pt x="32835" y="7497"/>
                    <a:pt x="32898" y="7486"/>
                    <a:pt x="32957" y="7462"/>
                  </a:cubicBezTo>
                  <a:cubicBezTo>
                    <a:pt x="33424" y="7295"/>
                    <a:pt x="33424" y="6928"/>
                    <a:pt x="33024" y="5694"/>
                  </a:cubicBezTo>
                  <a:cubicBezTo>
                    <a:pt x="32623" y="4460"/>
                    <a:pt x="31856" y="3426"/>
                    <a:pt x="31056" y="3126"/>
                  </a:cubicBezTo>
                  <a:cubicBezTo>
                    <a:pt x="30655" y="2992"/>
                    <a:pt x="30288" y="2892"/>
                    <a:pt x="29888" y="2792"/>
                  </a:cubicBezTo>
                  <a:cubicBezTo>
                    <a:pt x="29888" y="2792"/>
                    <a:pt x="33290" y="1624"/>
                    <a:pt x="33524" y="1558"/>
                  </a:cubicBezTo>
                  <a:cubicBezTo>
                    <a:pt x="34124" y="1324"/>
                    <a:pt x="34525" y="824"/>
                    <a:pt x="34425" y="390"/>
                  </a:cubicBezTo>
                  <a:cubicBezTo>
                    <a:pt x="34376" y="195"/>
                    <a:pt x="34203" y="0"/>
                    <a:pt x="33827" y="0"/>
                  </a:cubicBezTo>
                  <a:close/>
                </a:path>
              </a:pathLst>
            </a:custGeom>
            <a:solidFill>
              <a:srgbClr val="FBCEA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31" name="Google Shape;2831;p56"/>
            <p:cNvSpPr/>
            <p:nvPr/>
          </p:nvSpPr>
          <p:spPr>
            <a:xfrm>
              <a:off x="4801100" y="1605750"/>
              <a:ext cx="141800" cy="77600"/>
            </a:xfrm>
            <a:custGeom>
              <a:avLst/>
              <a:gdLst/>
              <a:ahLst/>
              <a:cxnLst/>
              <a:rect l="l" t="t" r="r" b="b"/>
              <a:pathLst>
                <a:path w="5672" h="3104" extrusionOk="0">
                  <a:moveTo>
                    <a:pt x="2536" y="1"/>
                  </a:moveTo>
                  <a:lnTo>
                    <a:pt x="0" y="968"/>
                  </a:lnTo>
                  <a:cubicBezTo>
                    <a:pt x="101" y="1368"/>
                    <a:pt x="401" y="1669"/>
                    <a:pt x="801" y="1735"/>
                  </a:cubicBezTo>
                  <a:cubicBezTo>
                    <a:pt x="1201" y="1802"/>
                    <a:pt x="1602" y="1769"/>
                    <a:pt x="2002" y="1802"/>
                  </a:cubicBezTo>
                  <a:cubicBezTo>
                    <a:pt x="3136" y="1969"/>
                    <a:pt x="4037" y="3003"/>
                    <a:pt x="5204" y="3103"/>
                  </a:cubicBezTo>
                  <a:cubicBezTo>
                    <a:pt x="5371" y="3103"/>
                    <a:pt x="5571" y="3103"/>
                    <a:pt x="5638" y="2936"/>
                  </a:cubicBezTo>
                  <a:cubicBezTo>
                    <a:pt x="5671" y="2769"/>
                    <a:pt x="5538" y="2669"/>
                    <a:pt x="5438" y="2569"/>
                  </a:cubicBezTo>
                  <a:lnTo>
                    <a:pt x="2536" y="1"/>
                  </a:lnTo>
                  <a:close/>
                </a:path>
              </a:pathLst>
            </a:custGeom>
            <a:solidFill>
              <a:srgbClr val="FFBE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32" name="Google Shape;2832;p56"/>
            <p:cNvSpPr/>
            <p:nvPr/>
          </p:nvSpPr>
          <p:spPr>
            <a:xfrm>
              <a:off x="4800275" y="1605750"/>
              <a:ext cx="144275" cy="80925"/>
            </a:xfrm>
            <a:custGeom>
              <a:avLst/>
              <a:gdLst/>
              <a:ahLst/>
              <a:cxnLst/>
              <a:rect l="l" t="t" r="r" b="b"/>
              <a:pathLst>
                <a:path w="5771" h="3237" extrusionOk="0">
                  <a:moveTo>
                    <a:pt x="2569" y="1"/>
                  </a:moveTo>
                  <a:cubicBezTo>
                    <a:pt x="2569" y="1"/>
                    <a:pt x="2669" y="101"/>
                    <a:pt x="2835" y="301"/>
                  </a:cubicBezTo>
                  <a:lnTo>
                    <a:pt x="3669" y="1068"/>
                  </a:lnTo>
                  <a:lnTo>
                    <a:pt x="4937" y="2236"/>
                  </a:lnTo>
                  <a:lnTo>
                    <a:pt x="5304" y="2536"/>
                  </a:lnTo>
                  <a:cubicBezTo>
                    <a:pt x="5404" y="2636"/>
                    <a:pt x="5504" y="2736"/>
                    <a:pt x="5571" y="2870"/>
                  </a:cubicBezTo>
                  <a:cubicBezTo>
                    <a:pt x="5571" y="2970"/>
                    <a:pt x="5437" y="3003"/>
                    <a:pt x="5271" y="3003"/>
                  </a:cubicBezTo>
                  <a:cubicBezTo>
                    <a:pt x="5104" y="3003"/>
                    <a:pt x="4937" y="2936"/>
                    <a:pt x="4770" y="2903"/>
                  </a:cubicBezTo>
                  <a:cubicBezTo>
                    <a:pt x="4136" y="2636"/>
                    <a:pt x="3536" y="2336"/>
                    <a:pt x="2936" y="1969"/>
                  </a:cubicBezTo>
                  <a:cubicBezTo>
                    <a:pt x="2635" y="1835"/>
                    <a:pt x="2335" y="1769"/>
                    <a:pt x="2035" y="1702"/>
                  </a:cubicBezTo>
                  <a:cubicBezTo>
                    <a:pt x="1768" y="1702"/>
                    <a:pt x="1501" y="1669"/>
                    <a:pt x="1234" y="1669"/>
                  </a:cubicBezTo>
                  <a:cubicBezTo>
                    <a:pt x="1197" y="1672"/>
                    <a:pt x="1159" y="1674"/>
                    <a:pt x="1122" y="1674"/>
                  </a:cubicBezTo>
                  <a:cubicBezTo>
                    <a:pt x="794" y="1674"/>
                    <a:pt x="473" y="1545"/>
                    <a:pt x="234" y="1335"/>
                  </a:cubicBezTo>
                  <a:cubicBezTo>
                    <a:pt x="134" y="1235"/>
                    <a:pt x="67" y="1102"/>
                    <a:pt x="33" y="968"/>
                  </a:cubicBezTo>
                  <a:lnTo>
                    <a:pt x="33" y="968"/>
                  </a:lnTo>
                  <a:cubicBezTo>
                    <a:pt x="0" y="1135"/>
                    <a:pt x="67" y="1268"/>
                    <a:pt x="167" y="1402"/>
                  </a:cubicBezTo>
                  <a:cubicBezTo>
                    <a:pt x="411" y="1677"/>
                    <a:pt x="767" y="1840"/>
                    <a:pt x="1133" y="1840"/>
                  </a:cubicBezTo>
                  <a:cubicBezTo>
                    <a:pt x="1167" y="1840"/>
                    <a:pt x="1201" y="1838"/>
                    <a:pt x="1234" y="1835"/>
                  </a:cubicBezTo>
                  <a:cubicBezTo>
                    <a:pt x="1468" y="1869"/>
                    <a:pt x="1735" y="1869"/>
                    <a:pt x="2002" y="1902"/>
                  </a:cubicBezTo>
                  <a:cubicBezTo>
                    <a:pt x="2302" y="1936"/>
                    <a:pt x="2569" y="2036"/>
                    <a:pt x="2835" y="2169"/>
                  </a:cubicBezTo>
                  <a:cubicBezTo>
                    <a:pt x="3436" y="2536"/>
                    <a:pt x="4070" y="2836"/>
                    <a:pt x="4703" y="3103"/>
                  </a:cubicBezTo>
                  <a:cubicBezTo>
                    <a:pt x="4904" y="3170"/>
                    <a:pt x="5070" y="3203"/>
                    <a:pt x="5271" y="3236"/>
                  </a:cubicBezTo>
                  <a:cubicBezTo>
                    <a:pt x="5371" y="3236"/>
                    <a:pt x="5471" y="3203"/>
                    <a:pt x="5571" y="3170"/>
                  </a:cubicBezTo>
                  <a:cubicBezTo>
                    <a:pt x="5704" y="3136"/>
                    <a:pt x="5771" y="3003"/>
                    <a:pt x="5771" y="2870"/>
                  </a:cubicBezTo>
                  <a:cubicBezTo>
                    <a:pt x="5738" y="2603"/>
                    <a:pt x="5571" y="2503"/>
                    <a:pt x="5437" y="2403"/>
                  </a:cubicBezTo>
                  <a:lnTo>
                    <a:pt x="5070" y="2069"/>
                  </a:lnTo>
                  <a:lnTo>
                    <a:pt x="3803" y="968"/>
                  </a:lnTo>
                  <a:cubicBezTo>
                    <a:pt x="3436" y="668"/>
                    <a:pt x="3102" y="401"/>
                    <a:pt x="2902" y="234"/>
                  </a:cubicBezTo>
                  <a:cubicBezTo>
                    <a:pt x="2802" y="134"/>
                    <a:pt x="2669" y="68"/>
                    <a:pt x="2569" y="1"/>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33" name="Google Shape;2833;p56"/>
            <p:cNvSpPr/>
            <p:nvPr/>
          </p:nvSpPr>
          <p:spPr>
            <a:xfrm>
              <a:off x="4953700" y="1665375"/>
              <a:ext cx="89275" cy="75725"/>
            </a:xfrm>
            <a:custGeom>
              <a:avLst/>
              <a:gdLst/>
              <a:ahLst/>
              <a:cxnLst/>
              <a:rect l="l" t="t" r="r" b="b"/>
              <a:pathLst>
                <a:path w="3571" h="3029" extrusionOk="0">
                  <a:moveTo>
                    <a:pt x="451" y="1"/>
                  </a:moveTo>
                  <a:cubicBezTo>
                    <a:pt x="359" y="1"/>
                    <a:pt x="268" y="18"/>
                    <a:pt x="168" y="51"/>
                  </a:cubicBezTo>
                  <a:cubicBezTo>
                    <a:pt x="101" y="51"/>
                    <a:pt x="34" y="118"/>
                    <a:pt x="1" y="151"/>
                  </a:cubicBezTo>
                  <a:cubicBezTo>
                    <a:pt x="118" y="118"/>
                    <a:pt x="234" y="101"/>
                    <a:pt x="355" y="101"/>
                  </a:cubicBezTo>
                  <a:cubicBezTo>
                    <a:pt x="476" y="101"/>
                    <a:pt x="601" y="118"/>
                    <a:pt x="735" y="151"/>
                  </a:cubicBezTo>
                  <a:cubicBezTo>
                    <a:pt x="968" y="218"/>
                    <a:pt x="1202" y="351"/>
                    <a:pt x="1368" y="585"/>
                  </a:cubicBezTo>
                  <a:cubicBezTo>
                    <a:pt x="1535" y="818"/>
                    <a:pt x="1702" y="1118"/>
                    <a:pt x="1802" y="1452"/>
                  </a:cubicBezTo>
                  <a:cubicBezTo>
                    <a:pt x="1936" y="1752"/>
                    <a:pt x="2069" y="2086"/>
                    <a:pt x="2236" y="2353"/>
                  </a:cubicBezTo>
                  <a:cubicBezTo>
                    <a:pt x="2369" y="2619"/>
                    <a:pt x="2603" y="2820"/>
                    <a:pt x="2836" y="2953"/>
                  </a:cubicBezTo>
                  <a:cubicBezTo>
                    <a:pt x="2920" y="3003"/>
                    <a:pt x="3020" y="3028"/>
                    <a:pt x="3120" y="3028"/>
                  </a:cubicBezTo>
                  <a:cubicBezTo>
                    <a:pt x="3220" y="3028"/>
                    <a:pt x="3320" y="3003"/>
                    <a:pt x="3403" y="2953"/>
                  </a:cubicBezTo>
                  <a:cubicBezTo>
                    <a:pt x="3537" y="2886"/>
                    <a:pt x="3570" y="2820"/>
                    <a:pt x="3570" y="2820"/>
                  </a:cubicBezTo>
                  <a:lnTo>
                    <a:pt x="3570" y="2820"/>
                  </a:lnTo>
                  <a:cubicBezTo>
                    <a:pt x="3570" y="2820"/>
                    <a:pt x="3503" y="2853"/>
                    <a:pt x="3403" y="2920"/>
                  </a:cubicBezTo>
                  <a:cubicBezTo>
                    <a:pt x="3342" y="2932"/>
                    <a:pt x="3277" y="2940"/>
                    <a:pt x="3212" y="2940"/>
                  </a:cubicBezTo>
                  <a:cubicBezTo>
                    <a:pt x="3099" y="2940"/>
                    <a:pt x="2988" y="2916"/>
                    <a:pt x="2903" y="2853"/>
                  </a:cubicBezTo>
                  <a:cubicBezTo>
                    <a:pt x="2669" y="2719"/>
                    <a:pt x="2469" y="2519"/>
                    <a:pt x="2336" y="2286"/>
                  </a:cubicBezTo>
                  <a:cubicBezTo>
                    <a:pt x="2169" y="1986"/>
                    <a:pt x="2036" y="1685"/>
                    <a:pt x="1936" y="1385"/>
                  </a:cubicBezTo>
                  <a:cubicBezTo>
                    <a:pt x="1802" y="1052"/>
                    <a:pt x="1635" y="751"/>
                    <a:pt x="1435" y="485"/>
                  </a:cubicBezTo>
                  <a:cubicBezTo>
                    <a:pt x="1268" y="251"/>
                    <a:pt x="1002" y="118"/>
                    <a:pt x="735" y="51"/>
                  </a:cubicBezTo>
                  <a:cubicBezTo>
                    <a:pt x="635" y="18"/>
                    <a:pt x="543" y="1"/>
                    <a:pt x="451" y="1"/>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34" name="Google Shape;2834;p56"/>
            <p:cNvSpPr/>
            <p:nvPr/>
          </p:nvSpPr>
          <p:spPr>
            <a:xfrm>
              <a:off x="4943700" y="1589075"/>
              <a:ext cx="114275" cy="40900"/>
            </a:xfrm>
            <a:custGeom>
              <a:avLst/>
              <a:gdLst/>
              <a:ahLst/>
              <a:cxnLst/>
              <a:rect l="l" t="t" r="r" b="b"/>
              <a:pathLst>
                <a:path w="4571" h="1636" extrusionOk="0">
                  <a:moveTo>
                    <a:pt x="4570" y="1"/>
                  </a:moveTo>
                  <a:lnTo>
                    <a:pt x="4570" y="1"/>
                  </a:lnTo>
                  <a:cubicBezTo>
                    <a:pt x="4337" y="67"/>
                    <a:pt x="4137" y="134"/>
                    <a:pt x="3903" y="234"/>
                  </a:cubicBezTo>
                  <a:lnTo>
                    <a:pt x="2302" y="835"/>
                  </a:lnTo>
                  <a:lnTo>
                    <a:pt x="668" y="1402"/>
                  </a:lnTo>
                  <a:cubicBezTo>
                    <a:pt x="434" y="1468"/>
                    <a:pt x="201" y="1535"/>
                    <a:pt x="1" y="1635"/>
                  </a:cubicBezTo>
                  <a:cubicBezTo>
                    <a:pt x="234" y="1635"/>
                    <a:pt x="468" y="1568"/>
                    <a:pt x="701" y="1502"/>
                  </a:cubicBezTo>
                  <a:cubicBezTo>
                    <a:pt x="1135" y="1368"/>
                    <a:pt x="1702" y="1202"/>
                    <a:pt x="2336" y="968"/>
                  </a:cubicBezTo>
                  <a:cubicBezTo>
                    <a:pt x="2969" y="735"/>
                    <a:pt x="3536" y="501"/>
                    <a:pt x="3970" y="334"/>
                  </a:cubicBezTo>
                  <a:cubicBezTo>
                    <a:pt x="4170" y="234"/>
                    <a:pt x="4370" y="134"/>
                    <a:pt x="4570" y="1"/>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35" name="Google Shape;2835;p56"/>
            <p:cNvSpPr/>
            <p:nvPr/>
          </p:nvSpPr>
          <p:spPr>
            <a:xfrm>
              <a:off x="4917025" y="1695000"/>
              <a:ext cx="63400" cy="62875"/>
            </a:xfrm>
            <a:custGeom>
              <a:avLst/>
              <a:gdLst/>
              <a:ahLst/>
              <a:cxnLst/>
              <a:rect l="l" t="t" r="r" b="b"/>
              <a:pathLst>
                <a:path w="2536" h="2515" extrusionOk="0">
                  <a:moveTo>
                    <a:pt x="967" y="0"/>
                  </a:moveTo>
                  <a:lnTo>
                    <a:pt x="967" y="0"/>
                  </a:lnTo>
                  <a:cubicBezTo>
                    <a:pt x="968" y="0"/>
                    <a:pt x="1034" y="67"/>
                    <a:pt x="1134" y="167"/>
                  </a:cubicBezTo>
                  <a:cubicBezTo>
                    <a:pt x="1268" y="300"/>
                    <a:pt x="1334" y="500"/>
                    <a:pt x="1334" y="701"/>
                  </a:cubicBezTo>
                  <a:cubicBezTo>
                    <a:pt x="1301" y="801"/>
                    <a:pt x="1234" y="901"/>
                    <a:pt x="1101" y="967"/>
                  </a:cubicBezTo>
                  <a:cubicBezTo>
                    <a:pt x="967" y="1034"/>
                    <a:pt x="801" y="1067"/>
                    <a:pt x="667" y="1101"/>
                  </a:cubicBezTo>
                  <a:cubicBezTo>
                    <a:pt x="467" y="1101"/>
                    <a:pt x="300" y="1201"/>
                    <a:pt x="167" y="1368"/>
                  </a:cubicBezTo>
                  <a:cubicBezTo>
                    <a:pt x="33" y="1534"/>
                    <a:pt x="0" y="1768"/>
                    <a:pt x="67" y="1968"/>
                  </a:cubicBezTo>
                  <a:cubicBezTo>
                    <a:pt x="134" y="2168"/>
                    <a:pt x="300" y="2335"/>
                    <a:pt x="500" y="2435"/>
                  </a:cubicBezTo>
                  <a:cubicBezTo>
                    <a:pt x="623" y="2484"/>
                    <a:pt x="763" y="2515"/>
                    <a:pt x="894" y="2515"/>
                  </a:cubicBezTo>
                  <a:cubicBezTo>
                    <a:pt x="942" y="2515"/>
                    <a:pt x="990" y="2511"/>
                    <a:pt x="1034" y="2502"/>
                  </a:cubicBezTo>
                  <a:cubicBezTo>
                    <a:pt x="1334" y="2435"/>
                    <a:pt x="1635" y="2335"/>
                    <a:pt x="1901" y="2168"/>
                  </a:cubicBezTo>
                  <a:cubicBezTo>
                    <a:pt x="2102" y="2102"/>
                    <a:pt x="2268" y="1968"/>
                    <a:pt x="2402" y="1801"/>
                  </a:cubicBezTo>
                  <a:cubicBezTo>
                    <a:pt x="2469" y="1768"/>
                    <a:pt x="2502" y="1701"/>
                    <a:pt x="2535" y="1601"/>
                  </a:cubicBezTo>
                  <a:lnTo>
                    <a:pt x="2535" y="1601"/>
                  </a:lnTo>
                  <a:cubicBezTo>
                    <a:pt x="2469" y="1668"/>
                    <a:pt x="2435" y="1735"/>
                    <a:pt x="2368" y="1768"/>
                  </a:cubicBezTo>
                  <a:cubicBezTo>
                    <a:pt x="2202" y="1901"/>
                    <a:pt x="2035" y="2001"/>
                    <a:pt x="1868" y="2102"/>
                  </a:cubicBezTo>
                  <a:cubicBezTo>
                    <a:pt x="1601" y="2235"/>
                    <a:pt x="1334" y="2302"/>
                    <a:pt x="1034" y="2368"/>
                  </a:cubicBezTo>
                  <a:cubicBezTo>
                    <a:pt x="986" y="2377"/>
                    <a:pt x="939" y="2381"/>
                    <a:pt x="893" y="2381"/>
                  </a:cubicBezTo>
                  <a:cubicBezTo>
                    <a:pt x="584" y="2381"/>
                    <a:pt x="316" y="2196"/>
                    <a:pt x="200" y="1935"/>
                  </a:cubicBezTo>
                  <a:cubicBezTo>
                    <a:pt x="134" y="1768"/>
                    <a:pt x="167" y="1568"/>
                    <a:pt x="267" y="1434"/>
                  </a:cubicBezTo>
                  <a:cubicBezTo>
                    <a:pt x="367" y="1301"/>
                    <a:pt x="500" y="1234"/>
                    <a:pt x="667" y="1234"/>
                  </a:cubicBezTo>
                  <a:cubicBezTo>
                    <a:pt x="834" y="1201"/>
                    <a:pt x="1001" y="1134"/>
                    <a:pt x="1134" y="1067"/>
                  </a:cubicBezTo>
                  <a:cubicBezTo>
                    <a:pt x="1301" y="1001"/>
                    <a:pt x="1401" y="867"/>
                    <a:pt x="1401" y="701"/>
                  </a:cubicBezTo>
                  <a:cubicBezTo>
                    <a:pt x="1401" y="467"/>
                    <a:pt x="1301" y="267"/>
                    <a:pt x="1134" y="133"/>
                  </a:cubicBezTo>
                  <a:cubicBezTo>
                    <a:pt x="1101" y="67"/>
                    <a:pt x="1034" y="33"/>
                    <a:pt x="967" y="0"/>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36" name="Google Shape;2836;p56"/>
            <p:cNvSpPr/>
            <p:nvPr/>
          </p:nvSpPr>
          <p:spPr>
            <a:xfrm>
              <a:off x="4921175" y="1731675"/>
              <a:ext cx="65075" cy="55900"/>
            </a:xfrm>
            <a:custGeom>
              <a:avLst/>
              <a:gdLst/>
              <a:ahLst/>
              <a:cxnLst/>
              <a:rect l="l" t="t" r="r" b="b"/>
              <a:pathLst>
                <a:path w="2603" h="2236" extrusionOk="0">
                  <a:moveTo>
                    <a:pt x="2436" y="1"/>
                  </a:moveTo>
                  <a:lnTo>
                    <a:pt x="2436" y="1"/>
                  </a:lnTo>
                  <a:cubicBezTo>
                    <a:pt x="2503" y="234"/>
                    <a:pt x="2503" y="501"/>
                    <a:pt x="2503" y="735"/>
                  </a:cubicBezTo>
                  <a:cubicBezTo>
                    <a:pt x="2403" y="1302"/>
                    <a:pt x="2036" y="1769"/>
                    <a:pt x="1469" y="1969"/>
                  </a:cubicBezTo>
                  <a:cubicBezTo>
                    <a:pt x="1319" y="2036"/>
                    <a:pt x="1168" y="2069"/>
                    <a:pt x="1018" y="2069"/>
                  </a:cubicBezTo>
                  <a:cubicBezTo>
                    <a:pt x="868" y="2069"/>
                    <a:pt x="718" y="2036"/>
                    <a:pt x="568" y="1969"/>
                  </a:cubicBezTo>
                  <a:cubicBezTo>
                    <a:pt x="334" y="1902"/>
                    <a:pt x="168" y="1669"/>
                    <a:pt x="101" y="1435"/>
                  </a:cubicBezTo>
                  <a:cubicBezTo>
                    <a:pt x="101" y="1268"/>
                    <a:pt x="134" y="1102"/>
                    <a:pt x="268" y="968"/>
                  </a:cubicBezTo>
                  <a:cubicBezTo>
                    <a:pt x="334" y="901"/>
                    <a:pt x="401" y="868"/>
                    <a:pt x="401" y="868"/>
                  </a:cubicBezTo>
                  <a:cubicBezTo>
                    <a:pt x="334" y="868"/>
                    <a:pt x="268" y="901"/>
                    <a:pt x="234" y="935"/>
                  </a:cubicBezTo>
                  <a:cubicBezTo>
                    <a:pt x="68" y="1068"/>
                    <a:pt x="1" y="1268"/>
                    <a:pt x="1" y="1468"/>
                  </a:cubicBezTo>
                  <a:cubicBezTo>
                    <a:pt x="34" y="1769"/>
                    <a:pt x="234" y="2002"/>
                    <a:pt x="501" y="2136"/>
                  </a:cubicBezTo>
                  <a:cubicBezTo>
                    <a:pt x="668" y="2202"/>
                    <a:pt x="843" y="2236"/>
                    <a:pt x="1018" y="2236"/>
                  </a:cubicBezTo>
                  <a:cubicBezTo>
                    <a:pt x="1193" y="2236"/>
                    <a:pt x="1369" y="2202"/>
                    <a:pt x="1535" y="2136"/>
                  </a:cubicBezTo>
                  <a:cubicBezTo>
                    <a:pt x="1836" y="2002"/>
                    <a:pt x="2136" y="1802"/>
                    <a:pt x="2336" y="1502"/>
                  </a:cubicBezTo>
                  <a:cubicBezTo>
                    <a:pt x="2469" y="1268"/>
                    <a:pt x="2569" y="1001"/>
                    <a:pt x="2603" y="735"/>
                  </a:cubicBezTo>
                  <a:cubicBezTo>
                    <a:pt x="2603" y="568"/>
                    <a:pt x="2569" y="368"/>
                    <a:pt x="2536" y="201"/>
                  </a:cubicBezTo>
                  <a:cubicBezTo>
                    <a:pt x="2503" y="134"/>
                    <a:pt x="2503" y="67"/>
                    <a:pt x="2436" y="1"/>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37" name="Google Shape;2837;p56"/>
            <p:cNvSpPr/>
            <p:nvPr/>
          </p:nvSpPr>
          <p:spPr>
            <a:xfrm>
              <a:off x="4828625" y="1659975"/>
              <a:ext cx="45050" cy="55050"/>
            </a:xfrm>
            <a:custGeom>
              <a:avLst/>
              <a:gdLst/>
              <a:ahLst/>
              <a:cxnLst/>
              <a:rect l="l" t="t" r="r" b="b"/>
              <a:pathLst>
                <a:path w="1802" h="2202" extrusionOk="0">
                  <a:moveTo>
                    <a:pt x="1802" y="0"/>
                  </a:moveTo>
                  <a:cubicBezTo>
                    <a:pt x="1401" y="400"/>
                    <a:pt x="1001" y="767"/>
                    <a:pt x="534" y="1101"/>
                  </a:cubicBezTo>
                  <a:cubicBezTo>
                    <a:pt x="401" y="1168"/>
                    <a:pt x="267" y="1268"/>
                    <a:pt x="134" y="1334"/>
                  </a:cubicBezTo>
                  <a:lnTo>
                    <a:pt x="0" y="1401"/>
                  </a:lnTo>
                  <a:lnTo>
                    <a:pt x="134" y="1434"/>
                  </a:lnTo>
                  <a:cubicBezTo>
                    <a:pt x="401" y="1534"/>
                    <a:pt x="634" y="1701"/>
                    <a:pt x="801" y="1935"/>
                  </a:cubicBezTo>
                  <a:cubicBezTo>
                    <a:pt x="934" y="2102"/>
                    <a:pt x="1001" y="2202"/>
                    <a:pt x="1001" y="2202"/>
                  </a:cubicBezTo>
                  <a:cubicBezTo>
                    <a:pt x="1001" y="2068"/>
                    <a:pt x="968" y="1968"/>
                    <a:pt x="901" y="1868"/>
                  </a:cubicBezTo>
                  <a:cubicBezTo>
                    <a:pt x="762" y="1673"/>
                    <a:pt x="576" y="1502"/>
                    <a:pt x="344" y="1373"/>
                  </a:cubicBezTo>
                  <a:lnTo>
                    <a:pt x="344" y="1373"/>
                  </a:lnTo>
                  <a:cubicBezTo>
                    <a:pt x="448" y="1324"/>
                    <a:pt x="541" y="1271"/>
                    <a:pt x="634" y="1201"/>
                  </a:cubicBezTo>
                  <a:cubicBezTo>
                    <a:pt x="1134" y="934"/>
                    <a:pt x="1535" y="500"/>
                    <a:pt x="1802" y="0"/>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38" name="Google Shape;2838;p56"/>
            <p:cNvSpPr/>
            <p:nvPr/>
          </p:nvSpPr>
          <p:spPr>
            <a:xfrm>
              <a:off x="4992125" y="1664900"/>
              <a:ext cx="7475" cy="27700"/>
            </a:xfrm>
            <a:custGeom>
              <a:avLst/>
              <a:gdLst/>
              <a:ahLst/>
              <a:cxnLst/>
              <a:rect l="l" t="t" r="r" b="b"/>
              <a:pathLst>
                <a:path w="299" h="1108" extrusionOk="0">
                  <a:moveTo>
                    <a:pt x="257" y="0"/>
                  </a:moveTo>
                  <a:cubicBezTo>
                    <a:pt x="211" y="0"/>
                    <a:pt x="63" y="225"/>
                    <a:pt x="32" y="537"/>
                  </a:cubicBezTo>
                  <a:cubicBezTo>
                    <a:pt x="0" y="881"/>
                    <a:pt x="145" y="1107"/>
                    <a:pt x="191" y="1107"/>
                  </a:cubicBezTo>
                  <a:cubicBezTo>
                    <a:pt x="194" y="1107"/>
                    <a:pt x="196" y="1106"/>
                    <a:pt x="198" y="1104"/>
                  </a:cubicBezTo>
                  <a:cubicBezTo>
                    <a:pt x="232" y="1071"/>
                    <a:pt x="132" y="837"/>
                    <a:pt x="165" y="537"/>
                  </a:cubicBezTo>
                  <a:cubicBezTo>
                    <a:pt x="198" y="237"/>
                    <a:pt x="298" y="70"/>
                    <a:pt x="265" y="3"/>
                  </a:cubicBezTo>
                  <a:cubicBezTo>
                    <a:pt x="263" y="1"/>
                    <a:pt x="260" y="0"/>
                    <a:pt x="257" y="0"/>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39" name="Google Shape;2839;p56"/>
            <p:cNvSpPr/>
            <p:nvPr/>
          </p:nvSpPr>
          <p:spPr>
            <a:xfrm>
              <a:off x="2476950" y="1661525"/>
              <a:ext cx="348600" cy="259475"/>
            </a:xfrm>
            <a:custGeom>
              <a:avLst/>
              <a:gdLst/>
              <a:ahLst/>
              <a:cxnLst/>
              <a:rect l="l" t="t" r="r" b="b"/>
              <a:pathLst>
                <a:path w="13944" h="10379" extrusionOk="0">
                  <a:moveTo>
                    <a:pt x="5616" y="0"/>
                  </a:moveTo>
                  <a:cubicBezTo>
                    <a:pt x="5597" y="0"/>
                    <a:pt x="5582" y="2"/>
                    <a:pt x="5571" y="5"/>
                  </a:cubicBezTo>
                  <a:cubicBezTo>
                    <a:pt x="5204" y="138"/>
                    <a:pt x="0" y="1005"/>
                    <a:pt x="567" y="1639"/>
                  </a:cubicBezTo>
                  <a:cubicBezTo>
                    <a:pt x="754" y="1837"/>
                    <a:pt x="1236" y="1905"/>
                    <a:pt x="1810" y="1905"/>
                  </a:cubicBezTo>
                  <a:cubicBezTo>
                    <a:pt x="3080" y="1905"/>
                    <a:pt x="4804" y="1573"/>
                    <a:pt x="4804" y="1573"/>
                  </a:cubicBezTo>
                  <a:lnTo>
                    <a:pt x="5304" y="1839"/>
                  </a:lnTo>
                  <a:cubicBezTo>
                    <a:pt x="5304" y="1839"/>
                    <a:pt x="2168" y="2340"/>
                    <a:pt x="1501" y="2707"/>
                  </a:cubicBezTo>
                  <a:cubicBezTo>
                    <a:pt x="864" y="3089"/>
                    <a:pt x="1048" y="3745"/>
                    <a:pt x="1589" y="3745"/>
                  </a:cubicBezTo>
                  <a:cubicBezTo>
                    <a:pt x="1615" y="3745"/>
                    <a:pt x="1641" y="3744"/>
                    <a:pt x="1668" y="3741"/>
                  </a:cubicBezTo>
                  <a:cubicBezTo>
                    <a:pt x="2217" y="3710"/>
                    <a:pt x="4524" y="3261"/>
                    <a:pt x="5042" y="3261"/>
                  </a:cubicBezTo>
                  <a:cubicBezTo>
                    <a:pt x="5090" y="3261"/>
                    <a:pt x="5123" y="3265"/>
                    <a:pt x="5137" y="3274"/>
                  </a:cubicBezTo>
                  <a:cubicBezTo>
                    <a:pt x="5304" y="3374"/>
                    <a:pt x="2168" y="4008"/>
                    <a:pt x="1835" y="4208"/>
                  </a:cubicBezTo>
                  <a:cubicBezTo>
                    <a:pt x="1377" y="4469"/>
                    <a:pt x="1336" y="5243"/>
                    <a:pt x="1868" y="5243"/>
                  </a:cubicBezTo>
                  <a:cubicBezTo>
                    <a:pt x="1879" y="5243"/>
                    <a:pt x="1890" y="5243"/>
                    <a:pt x="1901" y="5242"/>
                  </a:cubicBezTo>
                  <a:cubicBezTo>
                    <a:pt x="2235" y="5208"/>
                    <a:pt x="5203" y="4475"/>
                    <a:pt x="5204" y="4475"/>
                  </a:cubicBezTo>
                  <a:lnTo>
                    <a:pt x="5204" y="4475"/>
                  </a:lnTo>
                  <a:cubicBezTo>
                    <a:pt x="4337" y="4775"/>
                    <a:pt x="3469" y="5142"/>
                    <a:pt x="2635" y="5575"/>
                  </a:cubicBezTo>
                  <a:cubicBezTo>
                    <a:pt x="2210" y="5802"/>
                    <a:pt x="2460" y="6367"/>
                    <a:pt x="2852" y="6367"/>
                  </a:cubicBezTo>
                  <a:cubicBezTo>
                    <a:pt x="2921" y="6367"/>
                    <a:pt x="2994" y="6349"/>
                    <a:pt x="3069" y="6309"/>
                  </a:cubicBezTo>
                  <a:cubicBezTo>
                    <a:pt x="3403" y="6243"/>
                    <a:pt x="5070" y="5442"/>
                    <a:pt x="5537" y="5342"/>
                  </a:cubicBezTo>
                  <a:cubicBezTo>
                    <a:pt x="5537" y="5342"/>
                    <a:pt x="5938" y="5442"/>
                    <a:pt x="6371" y="6343"/>
                  </a:cubicBezTo>
                  <a:cubicBezTo>
                    <a:pt x="6537" y="6740"/>
                    <a:pt x="7394" y="9278"/>
                    <a:pt x="8910" y="9278"/>
                  </a:cubicBezTo>
                  <a:cubicBezTo>
                    <a:pt x="8920" y="9278"/>
                    <a:pt x="8930" y="9278"/>
                    <a:pt x="8940" y="9278"/>
                  </a:cubicBezTo>
                  <a:cubicBezTo>
                    <a:pt x="8960" y="9278"/>
                    <a:pt x="8979" y="9277"/>
                    <a:pt x="8999" y="9277"/>
                  </a:cubicBezTo>
                  <a:cubicBezTo>
                    <a:pt x="10346" y="9277"/>
                    <a:pt x="11642" y="10379"/>
                    <a:pt x="11642" y="10379"/>
                  </a:cubicBezTo>
                  <a:lnTo>
                    <a:pt x="13943" y="6643"/>
                  </a:lnTo>
                  <a:cubicBezTo>
                    <a:pt x="13943" y="6643"/>
                    <a:pt x="11208" y="2206"/>
                    <a:pt x="10741" y="1839"/>
                  </a:cubicBezTo>
                  <a:cubicBezTo>
                    <a:pt x="10256" y="1484"/>
                    <a:pt x="6199" y="0"/>
                    <a:pt x="5616" y="0"/>
                  </a:cubicBezTo>
                  <a:close/>
                </a:path>
              </a:pathLst>
            </a:custGeom>
            <a:solidFill>
              <a:srgbClr val="FBCEA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40" name="Google Shape;2840;p56"/>
            <p:cNvSpPr/>
            <p:nvPr/>
          </p:nvSpPr>
          <p:spPr>
            <a:xfrm>
              <a:off x="2491950" y="1697500"/>
              <a:ext cx="161800" cy="22525"/>
            </a:xfrm>
            <a:custGeom>
              <a:avLst/>
              <a:gdLst/>
              <a:ahLst/>
              <a:cxnLst/>
              <a:rect l="l" t="t" r="r" b="b"/>
              <a:pathLst>
                <a:path w="6472" h="901" extrusionOk="0">
                  <a:moveTo>
                    <a:pt x="4237" y="0"/>
                  </a:moveTo>
                  <a:lnTo>
                    <a:pt x="3270" y="100"/>
                  </a:lnTo>
                  <a:lnTo>
                    <a:pt x="2002" y="300"/>
                  </a:lnTo>
                  <a:cubicBezTo>
                    <a:pt x="1818" y="317"/>
                    <a:pt x="1643" y="325"/>
                    <a:pt x="1472" y="325"/>
                  </a:cubicBezTo>
                  <a:cubicBezTo>
                    <a:pt x="1301" y="325"/>
                    <a:pt x="1135" y="317"/>
                    <a:pt x="968" y="300"/>
                  </a:cubicBezTo>
                  <a:cubicBezTo>
                    <a:pt x="451" y="272"/>
                    <a:pt x="108" y="194"/>
                    <a:pt x="22" y="194"/>
                  </a:cubicBezTo>
                  <a:cubicBezTo>
                    <a:pt x="8" y="194"/>
                    <a:pt x="1" y="196"/>
                    <a:pt x="1" y="200"/>
                  </a:cubicBezTo>
                  <a:cubicBezTo>
                    <a:pt x="301" y="367"/>
                    <a:pt x="601" y="467"/>
                    <a:pt x="935" y="467"/>
                  </a:cubicBezTo>
                  <a:cubicBezTo>
                    <a:pt x="1301" y="534"/>
                    <a:pt x="1668" y="534"/>
                    <a:pt x="2035" y="534"/>
                  </a:cubicBezTo>
                  <a:cubicBezTo>
                    <a:pt x="2436" y="467"/>
                    <a:pt x="2869" y="400"/>
                    <a:pt x="3303" y="334"/>
                  </a:cubicBezTo>
                  <a:lnTo>
                    <a:pt x="4253" y="207"/>
                  </a:lnTo>
                  <a:lnTo>
                    <a:pt x="4253" y="207"/>
                  </a:lnTo>
                  <a:cubicBezTo>
                    <a:pt x="4949" y="504"/>
                    <a:pt x="5710" y="735"/>
                    <a:pt x="6472" y="901"/>
                  </a:cubicBezTo>
                  <a:cubicBezTo>
                    <a:pt x="5771" y="534"/>
                    <a:pt x="5037" y="234"/>
                    <a:pt x="4304" y="0"/>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41" name="Google Shape;2841;p56"/>
            <p:cNvSpPr/>
            <p:nvPr/>
          </p:nvSpPr>
          <p:spPr>
            <a:xfrm>
              <a:off x="2621200" y="1743350"/>
              <a:ext cx="153475" cy="75925"/>
            </a:xfrm>
            <a:custGeom>
              <a:avLst/>
              <a:gdLst/>
              <a:ahLst/>
              <a:cxnLst/>
              <a:rect l="l" t="t" r="r" b="b"/>
              <a:pathLst>
                <a:path w="6139" h="3037" extrusionOk="0">
                  <a:moveTo>
                    <a:pt x="535" y="1"/>
                  </a:moveTo>
                  <a:cubicBezTo>
                    <a:pt x="368" y="1"/>
                    <a:pt x="168" y="1"/>
                    <a:pt x="101" y="168"/>
                  </a:cubicBezTo>
                  <a:cubicBezTo>
                    <a:pt x="1" y="334"/>
                    <a:pt x="168" y="534"/>
                    <a:pt x="301" y="635"/>
                  </a:cubicBezTo>
                  <a:cubicBezTo>
                    <a:pt x="1335" y="1435"/>
                    <a:pt x="2870" y="1235"/>
                    <a:pt x="3904" y="2002"/>
                  </a:cubicBezTo>
                  <a:cubicBezTo>
                    <a:pt x="4271" y="2269"/>
                    <a:pt x="4571" y="2603"/>
                    <a:pt x="4938" y="2836"/>
                  </a:cubicBezTo>
                  <a:cubicBezTo>
                    <a:pt x="5121" y="2970"/>
                    <a:pt x="5330" y="3036"/>
                    <a:pt x="5538" y="3036"/>
                  </a:cubicBezTo>
                  <a:cubicBezTo>
                    <a:pt x="5747" y="3036"/>
                    <a:pt x="5955" y="2970"/>
                    <a:pt x="6139" y="2836"/>
                  </a:cubicBezTo>
                  <a:lnTo>
                    <a:pt x="4838" y="101"/>
                  </a:lnTo>
                  <a:lnTo>
                    <a:pt x="535" y="1"/>
                  </a:lnTo>
                  <a:close/>
                </a:path>
              </a:pathLst>
            </a:custGeom>
            <a:solidFill>
              <a:srgbClr val="FFBE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42" name="Google Shape;2842;p56"/>
            <p:cNvSpPr/>
            <p:nvPr/>
          </p:nvSpPr>
          <p:spPr>
            <a:xfrm>
              <a:off x="2618700" y="1741400"/>
              <a:ext cx="155975" cy="79900"/>
            </a:xfrm>
            <a:custGeom>
              <a:avLst/>
              <a:gdLst/>
              <a:ahLst/>
              <a:cxnLst/>
              <a:rect l="l" t="t" r="r" b="b"/>
              <a:pathLst>
                <a:path w="6239" h="3196" extrusionOk="0">
                  <a:moveTo>
                    <a:pt x="622" y="0"/>
                  </a:moveTo>
                  <a:cubicBezTo>
                    <a:pt x="461" y="0"/>
                    <a:pt x="295" y="44"/>
                    <a:pt x="168" y="145"/>
                  </a:cubicBezTo>
                  <a:cubicBezTo>
                    <a:pt x="34" y="246"/>
                    <a:pt x="1" y="412"/>
                    <a:pt x="101" y="546"/>
                  </a:cubicBezTo>
                  <a:cubicBezTo>
                    <a:pt x="134" y="679"/>
                    <a:pt x="201" y="746"/>
                    <a:pt x="301" y="846"/>
                  </a:cubicBezTo>
                  <a:cubicBezTo>
                    <a:pt x="468" y="979"/>
                    <a:pt x="635" y="1079"/>
                    <a:pt x="835" y="1146"/>
                  </a:cubicBezTo>
                  <a:cubicBezTo>
                    <a:pt x="1569" y="1446"/>
                    <a:pt x="2302" y="1647"/>
                    <a:pt x="3070" y="1813"/>
                  </a:cubicBezTo>
                  <a:cubicBezTo>
                    <a:pt x="3370" y="1913"/>
                    <a:pt x="3670" y="2047"/>
                    <a:pt x="3937" y="2214"/>
                  </a:cubicBezTo>
                  <a:cubicBezTo>
                    <a:pt x="4204" y="2380"/>
                    <a:pt x="4404" y="2581"/>
                    <a:pt x="4637" y="2781"/>
                  </a:cubicBezTo>
                  <a:cubicBezTo>
                    <a:pt x="4893" y="3037"/>
                    <a:pt x="5246" y="3196"/>
                    <a:pt x="5634" y="3196"/>
                  </a:cubicBezTo>
                  <a:cubicBezTo>
                    <a:pt x="5701" y="3196"/>
                    <a:pt x="5769" y="3191"/>
                    <a:pt x="5838" y="3181"/>
                  </a:cubicBezTo>
                  <a:cubicBezTo>
                    <a:pt x="6005" y="3181"/>
                    <a:pt x="6139" y="3081"/>
                    <a:pt x="6239" y="2947"/>
                  </a:cubicBezTo>
                  <a:lnTo>
                    <a:pt x="6239" y="2947"/>
                  </a:lnTo>
                  <a:cubicBezTo>
                    <a:pt x="6105" y="3014"/>
                    <a:pt x="5972" y="3081"/>
                    <a:pt x="5838" y="3081"/>
                  </a:cubicBezTo>
                  <a:cubicBezTo>
                    <a:pt x="5405" y="3081"/>
                    <a:pt x="5038" y="2914"/>
                    <a:pt x="4738" y="2614"/>
                  </a:cubicBezTo>
                  <a:cubicBezTo>
                    <a:pt x="4537" y="2447"/>
                    <a:pt x="4337" y="2247"/>
                    <a:pt x="4070" y="2047"/>
                  </a:cubicBezTo>
                  <a:cubicBezTo>
                    <a:pt x="3804" y="1847"/>
                    <a:pt x="3470" y="1680"/>
                    <a:pt x="3136" y="1580"/>
                  </a:cubicBezTo>
                  <a:cubicBezTo>
                    <a:pt x="2403" y="1413"/>
                    <a:pt x="1669" y="1213"/>
                    <a:pt x="968" y="946"/>
                  </a:cubicBezTo>
                  <a:cubicBezTo>
                    <a:pt x="801" y="879"/>
                    <a:pt x="635" y="779"/>
                    <a:pt x="468" y="646"/>
                  </a:cubicBezTo>
                  <a:cubicBezTo>
                    <a:pt x="334" y="546"/>
                    <a:pt x="268" y="379"/>
                    <a:pt x="334" y="312"/>
                  </a:cubicBezTo>
                  <a:cubicBezTo>
                    <a:pt x="468" y="279"/>
                    <a:pt x="635" y="246"/>
                    <a:pt x="801" y="246"/>
                  </a:cubicBezTo>
                  <a:lnTo>
                    <a:pt x="4471" y="246"/>
                  </a:lnTo>
                  <a:cubicBezTo>
                    <a:pt x="4520" y="255"/>
                    <a:pt x="4566" y="259"/>
                    <a:pt x="4610" y="259"/>
                  </a:cubicBezTo>
                  <a:cubicBezTo>
                    <a:pt x="4718" y="259"/>
                    <a:pt x="4820" y="236"/>
                    <a:pt x="4938" y="212"/>
                  </a:cubicBezTo>
                  <a:cubicBezTo>
                    <a:pt x="4771" y="179"/>
                    <a:pt x="4604" y="145"/>
                    <a:pt x="4471" y="145"/>
                  </a:cubicBezTo>
                  <a:cubicBezTo>
                    <a:pt x="4170" y="145"/>
                    <a:pt x="3737" y="112"/>
                    <a:pt x="3203" y="79"/>
                  </a:cubicBezTo>
                  <a:lnTo>
                    <a:pt x="1335" y="12"/>
                  </a:lnTo>
                  <a:lnTo>
                    <a:pt x="768" y="12"/>
                  </a:lnTo>
                  <a:cubicBezTo>
                    <a:pt x="721" y="4"/>
                    <a:pt x="672" y="0"/>
                    <a:pt x="622" y="0"/>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43" name="Google Shape;2843;p56"/>
            <p:cNvSpPr/>
            <p:nvPr/>
          </p:nvSpPr>
          <p:spPr>
            <a:xfrm>
              <a:off x="3242475" y="4268500"/>
              <a:ext cx="310250" cy="522350"/>
            </a:xfrm>
            <a:custGeom>
              <a:avLst/>
              <a:gdLst/>
              <a:ahLst/>
              <a:cxnLst/>
              <a:rect l="l" t="t" r="r" b="b"/>
              <a:pathLst>
                <a:path w="12410" h="20894" extrusionOk="0">
                  <a:moveTo>
                    <a:pt x="4504" y="0"/>
                  </a:moveTo>
                  <a:lnTo>
                    <a:pt x="3503" y="10942"/>
                  </a:lnTo>
                  <a:lnTo>
                    <a:pt x="234" y="19381"/>
                  </a:lnTo>
                  <a:cubicBezTo>
                    <a:pt x="1" y="19948"/>
                    <a:pt x="301" y="20615"/>
                    <a:pt x="868" y="20849"/>
                  </a:cubicBezTo>
                  <a:lnTo>
                    <a:pt x="935" y="20849"/>
                  </a:lnTo>
                  <a:cubicBezTo>
                    <a:pt x="1045" y="20879"/>
                    <a:pt x="1155" y="20894"/>
                    <a:pt x="1263" y="20894"/>
                  </a:cubicBezTo>
                  <a:cubicBezTo>
                    <a:pt x="1516" y="20894"/>
                    <a:pt x="1759" y="20812"/>
                    <a:pt x="1969" y="20649"/>
                  </a:cubicBezTo>
                  <a:cubicBezTo>
                    <a:pt x="3804" y="19248"/>
                    <a:pt x="10575" y="14044"/>
                    <a:pt x="10609" y="13243"/>
                  </a:cubicBezTo>
                  <a:cubicBezTo>
                    <a:pt x="10642" y="12309"/>
                    <a:pt x="12410" y="1735"/>
                    <a:pt x="12410" y="1735"/>
                  </a:cubicBezTo>
                  <a:lnTo>
                    <a:pt x="4504" y="0"/>
                  </a:lnTo>
                  <a:close/>
                </a:path>
              </a:pathLst>
            </a:custGeom>
            <a:solidFill>
              <a:srgbClr val="F5AA79"/>
            </a:solidFill>
            <a:ln w="10850" cap="flat" cmpd="sng">
              <a:solidFill>
                <a:srgbClr val="F5AA78"/>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44" name="Google Shape;2844;p56"/>
            <p:cNvSpPr/>
            <p:nvPr/>
          </p:nvSpPr>
          <p:spPr>
            <a:xfrm>
              <a:off x="3265825" y="4581225"/>
              <a:ext cx="244375" cy="210475"/>
            </a:xfrm>
            <a:custGeom>
              <a:avLst/>
              <a:gdLst/>
              <a:ahLst/>
              <a:cxnLst/>
              <a:rect l="l" t="t" r="r" b="b"/>
              <a:pathLst>
                <a:path w="9775" h="8419" extrusionOk="0">
                  <a:moveTo>
                    <a:pt x="9775" y="0"/>
                  </a:moveTo>
                  <a:lnTo>
                    <a:pt x="1" y="8340"/>
                  </a:lnTo>
                  <a:lnTo>
                    <a:pt x="1" y="8373"/>
                  </a:lnTo>
                  <a:cubicBezTo>
                    <a:pt x="115" y="8404"/>
                    <a:pt x="231" y="8419"/>
                    <a:pt x="347" y="8419"/>
                  </a:cubicBezTo>
                  <a:cubicBezTo>
                    <a:pt x="606" y="8419"/>
                    <a:pt x="861" y="8344"/>
                    <a:pt x="1068" y="8206"/>
                  </a:cubicBezTo>
                  <a:cubicBezTo>
                    <a:pt x="6172" y="4237"/>
                    <a:pt x="8407" y="2269"/>
                    <a:pt x="9174" y="1535"/>
                  </a:cubicBezTo>
                  <a:cubicBezTo>
                    <a:pt x="9474" y="1235"/>
                    <a:pt x="9675" y="868"/>
                    <a:pt x="9708" y="467"/>
                  </a:cubicBezTo>
                  <a:lnTo>
                    <a:pt x="9775"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45" name="Google Shape;2845;p56"/>
            <p:cNvSpPr/>
            <p:nvPr/>
          </p:nvSpPr>
          <p:spPr>
            <a:xfrm>
              <a:off x="3453550" y="4485600"/>
              <a:ext cx="34975" cy="31900"/>
            </a:xfrm>
            <a:custGeom>
              <a:avLst/>
              <a:gdLst/>
              <a:ahLst/>
              <a:cxnLst/>
              <a:rect l="l" t="t" r="r" b="b"/>
              <a:pathLst>
                <a:path w="1399" h="1276" extrusionOk="0">
                  <a:moveTo>
                    <a:pt x="702" y="0"/>
                  </a:moveTo>
                  <a:cubicBezTo>
                    <a:pt x="594" y="0"/>
                    <a:pt x="483" y="23"/>
                    <a:pt x="377" y="68"/>
                  </a:cubicBezTo>
                  <a:lnTo>
                    <a:pt x="377" y="68"/>
                  </a:lnTo>
                  <a:cubicBezTo>
                    <a:pt x="384" y="64"/>
                    <a:pt x="391" y="60"/>
                    <a:pt x="398" y="56"/>
                  </a:cubicBezTo>
                  <a:lnTo>
                    <a:pt x="398" y="56"/>
                  </a:lnTo>
                  <a:lnTo>
                    <a:pt x="331" y="89"/>
                  </a:lnTo>
                  <a:cubicBezTo>
                    <a:pt x="346" y="82"/>
                    <a:pt x="362" y="75"/>
                    <a:pt x="377" y="68"/>
                  </a:cubicBezTo>
                  <a:lnTo>
                    <a:pt x="377" y="68"/>
                  </a:lnTo>
                  <a:cubicBezTo>
                    <a:pt x="93" y="241"/>
                    <a:pt x="0" y="630"/>
                    <a:pt x="131" y="923"/>
                  </a:cubicBezTo>
                  <a:cubicBezTo>
                    <a:pt x="254" y="1145"/>
                    <a:pt x="485" y="1275"/>
                    <a:pt x="719" y="1275"/>
                  </a:cubicBezTo>
                  <a:cubicBezTo>
                    <a:pt x="802" y="1275"/>
                    <a:pt x="886" y="1259"/>
                    <a:pt x="965" y="1224"/>
                  </a:cubicBezTo>
                  <a:cubicBezTo>
                    <a:pt x="1265" y="1023"/>
                    <a:pt x="1398" y="623"/>
                    <a:pt x="1265" y="289"/>
                  </a:cubicBezTo>
                  <a:cubicBezTo>
                    <a:pt x="1136" y="97"/>
                    <a:pt x="925" y="0"/>
                    <a:pt x="702"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46" name="Google Shape;2846;p56"/>
            <p:cNvSpPr/>
            <p:nvPr/>
          </p:nvSpPr>
          <p:spPr>
            <a:xfrm>
              <a:off x="3290025" y="4641275"/>
              <a:ext cx="52550" cy="36700"/>
            </a:xfrm>
            <a:custGeom>
              <a:avLst/>
              <a:gdLst/>
              <a:ahLst/>
              <a:cxnLst/>
              <a:rect l="l" t="t" r="r" b="b"/>
              <a:pathLst>
                <a:path w="2102" h="1468" extrusionOk="0">
                  <a:moveTo>
                    <a:pt x="401" y="0"/>
                  </a:moveTo>
                  <a:cubicBezTo>
                    <a:pt x="134" y="0"/>
                    <a:pt x="0" y="100"/>
                    <a:pt x="0" y="100"/>
                  </a:cubicBezTo>
                  <a:cubicBezTo>
                    <a:pt x="434" y="167"/>
                    <a:pt x="834" y="300"/>
                    <a:pt x="1235" y="500"/>
                  </a:cubicBezTo>
                  <a:cubicBezTo>
                    <a:pt x="1835" y="867"/>
                    <a:pt x="2035" y="1468"/>
                    <a:pt x="2102" y="1468"/>
                  </a:cubicBezTo>
                  <a:cubicBezTo>
                    <a:pt x="2102" y="1468"/>
                    <a:pt x="2102" y="1301"/>
                    <a:pt x="2035" y="1034"/>
                  </a:cubicBezTo>
                  <a:cubicBezTo>
                    <a:pt x="1902" y="734"/>
                    <a:pt x="1668" y="467"/>
                    <a:pt x="1368" y="300"/>
                  </a:cubicBezTo>
                  <a:cubicBezTo>
                    <a:pt x="1101" y="100"/>
                    <a:pt x="768" y="0"/>
                    <a:pt x="401"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47" name="Google Shape;2847;p56"/>
            <p:cNvSpPr/>
            <p:nvPr/>
          </p:nvSpPr>
          <p:spPr>
            <a:xfrm>
              <a:off x="3269175" y="4688275"/>
              <a:ext cx="50900" cy="23950"/>
            </a:xfrm>
            <a:custGeom>
              <a:avLst/>
              <a:gdLst/>
              <a:ahLst/>
              <a:cxnLst/>
              <a:rect l="l" t="t" r="r" b="b"/>
              <a:pathLst>
                <a:path w="2036" h="958" extrusionOk="0">
                  <a:moveTo>
                    <a:pt x="557" y="0"/>
                  </a:moveTo>
                  <a:cubicBezTo>
                    <a:pt x="366" y="0"/>
                    <a:pt x="175" y="42"/>
                    <a:pt x="0" y="122"/>
                  </a:cubicBezTo>
                  <a:cubicBezTo>
                    <a:pt x="367" y="188"/>
                    <a:pt x="701" y="255"/>
                    <a:pt x="1068" y="388"/>
                  </a:cubicBezTo>
                  <a:cubicBezTo>
                    <a:pt x="1580" y="581"/>
                    <a:pt x="1908" y="957"/>
                    <a:pt x="1963" y="957"/>
                  </a:cubicBezTo>
                  <a:cubicBezTo>
                    <a:pt x="1965" y="957"/>
                    <a:pt x="1967" y="957"/>
                    <a:pt x="1968" y="955"/>
                  </a:cubicBezTo>
                  <a:cubicBezTo>
                    <a:pt x="2035" y="922"/>
                    <a:pt x="1768" y="422"/>
                    <a:pt x="1168" y="155"/>
                  </a:cubicBezTo>
                  <a:cubicBezTo>
                    <a:pt x="976" y="50"/>
                    <a:pt x="766" y="0"/>
                    <a:pt x="557"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48" name="Google Shape;2848;p56"/>
            <p:cNvSpPr/>
            <p:nvPr/>
          </p:nvSpPr>
          <p:spPr>
            <a:xfrm>
              <a:off x="3310025" y="4595950"/>
              <a:ext cx="73425" cy="39500"/>
            </a:xfrm>
            <a:custGeom>
              <a:avLst/>
              <a:gdLst/>
              <a:ahLst/>
              <a:cxnLst/>
              <a:rect l="l" t="t" r="r" b="b"/>
              <a:pathLst>
                <a:path w="2937" h="1580" extrusionOk="0">
                  <a:moveTo>
                    <a:pt x="287" y="1"/>
                  </a:moveTo>
                  <a:cubicBezTo>
                    <a:pt x="203" y="1"/>
                    <a:pt x="119" y="5"/>
                    <a:pt x="34" y="12"/>
                  </a:cubicBezTo>
                  <a:cubicBezTo>
                    <a:pt x="1" y="79"/>
                    <a:pt x="768" y="145"/>
                    <a:pt x="1602" y="579"/>
                  </a:cubicBezTo>
                  <a:cubicBezTo>
                    <a:pt x="2069" y="879"/>
                    <a:pt x="2503" y="1213"/>
                    <a:pt x="2936" y="1580"/>
                  </a:cubicBezTo>
                  <a:cubicBezTo>
                    <a:pt x="2379" y="589"/>
                    <a:pt x="1363" y="1"/>
                    <a:pt x="287"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49" name="Google Shape;2849;p56"/>
            <p:cNvSpPr/>
            <p:nvPr/>
          </p:nvSpPr>
          <p:spPr>
            <a:xfrm>
              <a:off x="3327550" y="4536425"/>
              <a:ext cx="70900" cy="16675"/>
            </a:xfrm>
            <a:custGeom>
              <a:avLst/>
              <a:gdLst/>
              <a:ahLst/>
              <a:cxnLst/>
              <a:rect l="l" t="t" r="r" b="b"/>
              <a:pathLst>
                <a:path w="2836" h="667" extrusionOk="0">
                  <a:moveTo>
                    <a:pt x="1015" y="1"/>
                  </a:moveTo>
                  <a:cubicBezTo>
                    <a:pt x="670" y="1"/>
                    <a:pt x="325" y="64"/>
                    <a:pt x="0" y="191"/>
                  </a:cubicBezTo>
                  <a:cubicBezTo>
                    <a:pt x="0" y="211"/>
                    <a:pt x="56" y="216"/>
                    <a:pt x="156" y="216"/>
                  </a:cubicBezTo>
                  <a:cubicBezTo>
                    <a:pt x="262" y="216"/>
                    <a:pt x="416" y="210"/>
                    <a:pt x="605" y="210"/>
                  </a:cubicBezTo>
                  <a:cubicBezTo>
                    <a:pt x="839" y="210"/>
                    <a:pt x="1124" y="219"/>
                    <a:pt x="1435" y="258"/>
                  </a:cubicBezTo>
                  <a:cubicBezTo>
                    <a:pt x="2133" y="379"/>
                    <a:pt x="2694" y="667"/>
                    <a:pt x="2814" y="667"/>
                  </a:cubicBezTo>
                  <a:cubicBezTo>
                    <a:pt x="2825" y="667"/>
                    <a:pt x="2833" y="664"/>
                    <a:pt x="2836" y="658"/>
                  </a:cubicBezTo>
                  <a:cubicBezTo>
                    <a:pt x="2313" y="223"/>
                    <a:pt x="1663" y="1"/>
                    <a:pt x="1015"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0" name="Google Shape;2850;p56"/>
            <p:cNvSpPr/>
            <p:nvPr/>
          </p:nvSpPr>
          <p:spPr>
            <a:xfrm>
              <a:off x="3334225" y="4455925"/>
              <a:ext cx="73400" cy="16900"/>
            </a:xfrm>
            <a:custGeom>
              <a:avLst/>
              <a:gdLst/>
              <a:ahLst/>
              <a:cxnLst/>
              <a:rect l="l" t="t" r="r" b="b"/>
              <a:pathLst>
                <a:path w="2936" h="676" extrusionOk="0">
                  <a:moveTo>
                    <a:pt x="1298" y="0"/>
                  </a:moveTo>
                  <a:cubicBezTo>
                    <a:pt x="975" y="0"/>
                    <a:pt x="671" y="65"/>
                    <a:pt x="367" y="176"/>
                  </a:cubicBezTo>
                  <a:cubicBezTo>
                    <a:pt x="100" y="309"/>
                    <a:pt x="0" y="409"/>
                    <a:pt x="0" y="442"/>
                  </a:cubicBezTo>
                  <a:cubicBezTo>
                    <a:pt x="467" y="309"/>
                    <a:pt x="968" y="242"/>
                    <a:pt x="1468" y="242"/>
                  </a:cubicBezTo>
                  <a:cubicBezTo>
                    <a:pt x="1968" y="309"/>
                    <a:pt x="2469" y="476"/>
                    <a:pt x="2936" y="676"/>
                  </a:cubicBezTo>
                  <a:cubicBezTo>
                    <a:pt x="2936" y="643"/>
                    <a:pt x="2836" y="509"/>
                    <a:pt x="2569" y="342"/>
                  </a:cubicBezTo>
                  <a:cubicBezTo>
                    <a:pt x="2235" y="176"/>
                    <a:pt x="1868" y="42"/>
                    <a:pt x="1501" y="9"/>
                  </a:cubicBezTo>
                  <a:cubicBezTo>
                    <a:pt x="1433" y="3"/>
                    <a:pt x="1365" y="0"/>
                    <a:pt x="1298"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1" name="Google Shape;2851;p56"/>
            <p:cNvSpPr/>
            <p:nvPr/>
          </p:nvSpPr>
          <p:spPr>
            <a:xfrm>
              <a:off x="3333375" y="4396275"/>
              <a:ext cx="83425" cy="50700"/>
            </a:xfrm>
            <a:custGeom>
              <a:avLst/>
              <a:gdLst/>
              <a:ahLst/>
              <a:cxnLst/>
              <a:rect l="l" t="t" r="r" b="b"/>
              <a:pathLst>
                <a:path w="3337" h="2028" extrusionOk="0">
                  <a:moveTo>
                    <a:pt x="2824" y="184"/>
                  </a:moveTo>
                  <a:cubicBezTo>
                    <a:pt x="2905" y="184"/>
                    <a:pt x="2982" y="239"/>
                    <a:pt x="3036" y="293"/>
                  </a:cubicBezTo>
                  <a:cubicBezTo>
                    <a:pt x="3103" y="393"/>
                    <a:pt x="3103" y="527"/>
                    <a:pt x="3103" y="660"/>
                  </a:cubicBezTo>
                  <a:cubicBezTo>
                    <a:pt x="2987" y="1209"/>
                    <a:pt x="2546" y="1608"/>
                    <a:pt x="2018" y="1727"/>
                  </a:cubicBezTo>
                  <a:lnTo>
                    <a:pt x="2018" y="1727"/>
                  </a:lnTo>
                  <a:cubicBezTo>
                    <a:pt x="2002" y="1649"/>
                    <a:pt x="1974" y="1572"/>
                    <a:pt x="1936" y="1494"/>
                  </a:cubicBezTo>
                  <a:cubicBezTo>
                    <a:pt x="1908" y="1439"/>
                    <a:pt x="1878" y="1383"/>
                    <a:pt x="1847" y="1328"/>
                  </a:cubicBezTo>
                  <a:lnTo>
                    <a:pt x="1847" y="1328"/>
                  </a:lnTo>
                  <a:cubicBezTo>
                    <a:pt x="1953" y="1091"/>
                    <a:pt x="2081" y="867"/>
                    <a:pt x="2236" y="660"/>
                  </a:cubicBezTo>
                  <a:cubicBezTo>
                    <a:pt x="2369" y="460"/>
                    <a:pt x="2536" y="293"/>
                    <a:pt x="2770" y="193"/>
                  </a:cubicBezTo>
                  <a:cubicBezTo>
                    <a:pt x="2788" y="187"/>
                    <a:pt x="2806" y="184"/>
                    <a:pt x="2824" y="184"/>
                  </a:cubicBezTo>
                  <a:close/>
                  <a:moveTo>
                    <a:pt x="510" y="284"/>
                  </a:moveTo>
                  <a:cubicBezTo>
                    <a:pt x="530" y="284"/>
                    <a:pt x="550" y="287"/>
                    <a:pt x="568" y="293"/>
                  </a:cubicBezTo>
                  <a:cubicBezTo>
                    <a:pt x="768" y="393"/>
                    <a:pt x="1002" y="527"/>
                    <a:pt x="1168" y="694"/>
                  </a:cubicBezTo>
                  <a:cubicBezTo>
                    <a:pt x="1361" y="886"/>
                    <a:pt x="1543" y="1113"/>
                    <a:pt x="1707" y="1353"/>
                  </a:cubicBezTo>
                  <a:lnTo>
                    <a:pt x="1707" y="1353"/>
                  </a:lnTo>
                  <a:cubicBezTo>
                    <a:pt x="1681" y="1433"/>
                    <a:pt x="1657" y="1514"/>
                    <a:pt x="1635" y="1594"/>
                  </a:cubicBezTo>
                  <a:cubicBezTo>
                    <a:pt x="1623" y="1644"/>
                    <a:pt x="1615" y="1694"/>
                    <a:pt x="1610" y="1746"/>
                  </a:cubicBezTo>
                  <a:lnTo>
                    <a:pt x="1610" y="1746"/>
                  </a:lnTo>
                  <a:cubicBezTo>
                    <a:pt x="1037" y="1664"/>
                    <a:pt x="515" y="1310"/>
                    <a:pt x="301" y="760"/>
                  </a:cubicBezTo>
                  <a:cubicBezTo>
                    <a:pt x="234" y="627"/>
                    <a:pt x="234" y="527"/>
                    <a:pt x="301" y="393"/>
                  </a:cubicBezTo>
                  <a:cubicBezTo>
                    <a:pt x="328" y="339"/>
                    <a:pt x="422" y="284"/>
                    <a:pt x="510" y="284"/>
                  </a:cubicBezTo>
                  <a:close/>
                  <a:moveTo>
                    <a:pt x="1786" y="1472"/>
                  </a:moveTo>
                  <a:lnTo>
                    <a:pt x="1786" y="1472"/>
                  </a:lnTo>
                  <a:cubicBezTo>
                    <a:pt x="1843" y="1560"/>
                    <a:pt x="1898" y="1650"/>
                    <a:pt x="1950" y="1740"/>
                  </a:cubicBezTo>
                  <a:lnTo>
                    <a:pt x="1950" y="1740"/>
                  </a:lnTo>
                  <a:cubicBezTo>
                    <a:pt x="1890" y="1751"/>
                    <a:pt x="1830" y="1758"/>
                    <a:pt x="1769" y="1761"/>
                  </a:cubicBezTo>
                  <a:cubicBezTo>
                    <a:pt x="1740" y="1759"/>
                    <a:pt x="1711" y="1757"/>
                    <a:pt x="1683" y="1754"/>
                  </a:cubicBezTo>
                  <a:lnTo>
                    <a:pt x="1683" y="1754"/>
                  </a:lnTo>
                  <a:cubicBezTo>
                    <a:pt x="1714" y="1659"/>
                    <a:pt x="1748" y="1564"/>
                    <a:pt x="1786" y="1472"/>
                  </a:cubicBezTo>
                  <a:close/>
                  <a:moveTo>
                    <a:pt x="2862" y="0"/>
                  </a:moveTo>
                  <a:cubicBezTo>
                    <a:pt x="2810" y="0"/>
                    <a:pt x="2756" y="9"/>
                    <a:pt x="2703" y="26"/>
                  </a:cubicBezTo>
                  <a:cubicBezTo>
                    <a:pt x="2469" y="126"/>
                    <a:pt x="2236" y="327"/>
                    <a:pt x="2102" y="560"/>
                  </a:cubicBezTo>
                  <a:cubicBezTo>
                    <a:pt x="1956" y="749"/>
                    <a:pt x="1848" y="964"/>
                    <a:pt x="1764" y="1189"/>
                  </a:cubicBezTo>
                  <a:lnTo>
                    <a:pt x="1764" y="1189"/>
                  </a:lnTo>
                  <a:cubicBezTo>
                    <a:pt x="1622" y="962"/>
                    <a:pt x="1453" y="745"/>
                    <a:pt x="1268" y="560"/>
                  </a:cubicBezTo>
                  <a:cubicBezTo>
                    <a:pt x="1102" y="360"/>
                    <a:pt x="868" y="193"/>
                    <a:pt x="601" y="126"/>
                  </a:cubicBezTo>
                  <a:cubicBezTo>
                    <a:pt x="550" y="109"/>
                    <a:pt x="498" y="101"/>
                    <a:pt x="448" y="101"/>
                  </a:cubicBezTo>
                  <a:cubicBezTo>
                    <a:pt x="304" y="101"/>
                    <a:pt x="175" y="170"/>
                    <a:pt x="101" y="293"/>
                  </a:cubicBezTo>
                  <a:cubicBezTo>
                    <a:pt x="34" y="460"/>
                    <a:pt x="1" y="660"/>
                    <a:pt x="68" y="827"/>
                  </a:cubicBezTo>
                  <a:cubicBezTo>
                    <a:pt x="345" y="1474"/>
                    <a:pt x="935" y="1922"/>
                    <a:pt x="1602" y="1986"/>
                  </a:cubicBezTo>
                  <a:lnTo>
                    <a:pt x="1602" y="1986"/>
                  </a:lnTo>
                  <a:cubicBezTo>
                    <a:pt x="1602" y="2000"/>
                    <a:pt x="1602" y="2014"/>
                    <a:pt x="1602" y="2028"/>
                  </a:cubicBezTo>
                  <a:cubicBezTo>
                    <a:pt x="1606" y="2014"/>
                    <a:pt x="1609" y="2001"/>
                    <a:pt x="1613" y="1987"/>
                  </a:cubicBezTo>
                  <a:lnTo>
                    <a:pt x="1613" y="1987"/>
                  </a:lnTo>
                  <a:cubicBezTo>
                    <a:pt x="1665" y="1992"/>
                    <a:pt x="1716" y="1994"/>
                    <a:pt x="1769" y="1994"/>
                  </a:cubicBezTo>
                  <a:cubicBezTo>
                    <a:pt x="2536" y="1994"/>
                    <a:pt x="3203" y="1427"/>
                    <a:pt x="3337" y="694"/>
                  </a:cubicBezTo>
                  <a:cubicBezTo>
                    <a:pt x="3337" y="493"/>
                    <a:pt x="3303" y="327"/>
                    <a:pt x="3203" y="160"/>
                  </a:cubicBezTo>
                  <a:cubicBezTo>
                    <a:pt x="3130" y="62"/>
                    <a:pt x="3003" y="0"/>
                    <a:pt x="2862"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2" name="Google Shape;2852;p56"/>
            <p:cNvSpPr/>
            <p:nvPr/>
          </p:nvSpPr>
          <p:spPr>
            <a:xfrm>
              <a:off x="3311700" y="2432175"/>
              <a:ext cx="499550" cy="2031950"/>
            </a:xfrm>
            <a:custGeom>
              <a:avLst/>
              <a:gdLst/>
              <a:ahLst/>
              <a:cxnLst/>
              <a:rect l="l" t="t" r="r" b="b"/>
              <a:pathLst>
                <a:path w="19982" h="81278" extrusionOk="0">
                  <a:moveTo>
                    <a:pt x="17380" y="1"/>
                  </a:moveTo>
                  <a:lnTo>
                    <a:pt x="1935" y="835"/>
                  </a:lnTo>
                  <a:lnTo>
                    <a:pt x="1" y="78690"/>
                  </a:lnTo>
                  <a:cubicBezTo>
                    <a:pt x="1" y="79258"/>
                    <a:pt x="401" y="79791"/>
                    <a:pt x="968" y="79891"/>
                  </a:cubicBezTo>
                  <a:lnTo>
                    <a:pt x="9974" y="81259"/>
                  </a:lnTo>
                  <a:cubicBezTo>
                    <a:pt x="10056" y="81271"/>
                    <a:pt x="10137" y="81278"/>
                    <a:pt x="10217" y="81278"/>
                  </a:cubicBezTo>
                  <a:cubicBezTo>
                    <a:pt x="10992" y="81278"/>
                    <a:pt x="11688" y="80711"/>
                    <a:pt x="11809" y="79925"/>
                  </a:cubicBezTo>
                  <a:cubicBezTo>
                    <a:pt x="11809" y="79925"/>
                    <a:pt x="11809" y="79891"/>
                    <a:pt x="11809" y="79891"/>
                  </a:cubicBezTo>
                  <a:lnTo>
                    <a:pt x="19982" y="15078"/>
                  </a:lnTo>
                  <a:lnTo>
                    <a:pt x="17380" y="1"/>
                  </a:lnTo>
                  <a:close/>
                </a:path>
              </a:pathLst>
            </a:custGeom>
            <a:solidFill>
              <a:srgbClr val="1A443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3" name="Google Shape;2853;p56"/>
            <p:cNvSpPr/>
            <p:nvPr/>
          </p:nvSpPr>
          <p:spPr>
            <a:xfrm>
              <a:off x="3641950" y="2349625"/>
              <a:ext cx="974875" cy="1282600"/>
            </a:xfrm>
            <a:custGeom>
              <a:avLst/>
              <a:gdLst/>
              <a:ahLst/>
              <a:cxnLst/>
              <a:rect l="l" t="t" r="r" b="b"/>
              <a:pathLst>
                <a:path w="38995" h="51304" extrusionOk="0">
                  <a:moveTo>
                    <a:pt x="14244" y="0"/>
                  </a:moveTo>
                  <a:lnTo>
                    <a:pt x="4170" y="3303"/>
                  </a:lnTo>
                  <a:lnTo>
                    <a:pt x="6538" y="20549"/>
                  </a:lnTo>
                  <a:lnTo>
                    <a:pt x="21415" y="35259"/>
                  </a:lnTo>
                  <a:lnTo>
                    <a:pt x="0" y="40496"/>
                  </a:lnTo>
                  <a:lnTo>
                    <a:pt x="1534" y="51304"/>
                  </a:lnTo>
                  <a:lnTo>
                    <a:pt x="30522" y="47334"/>
                  </a:lnTo>
                  <a:cubicBezTo>
                    <a:pt x="32990" y="47001"/>
                    <a:pt x="35225" y="45666"/>
                    <a:pt x="36693" y="43632"/>
                  </a:cubicBezTo>
                  <a:cubicBezTo>
                    <a:pt x="38928" y="40529"/>
                    <a:pt x="38995" y="36326"/>
                    <a:pt x="36826" y="33158"/>
                  </a:cubicBezTo>
                  <a:lnTo>
                    <a:pt x="14244" y="0"/>
                  </a:lnTo>
                  <a:close/>
                </a:path>
              </a:pathLst>
            </a:custGeom>
            <a:solidFill>
              <a:srgbClr val="1A443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4" name="Google Shape;2854;p56"/>
            <p:cNvSpPr/>
            <p:nvPr/>
          </p:nvSpPr>
          <p:spPr>
            <a:xfrm>
              <a:off x="3784550" y="2769100"/>
              <a:ext cx="20875" cy="94250"/>
            </a:xfrm>
            <a:custGeom>
              <a:avLst/>
              <a:gdLst/>
              <a:ahLst/>
              <a:cxnLst/>
              <a:rect l="l" t="t" r="r" b="b"/>
              <a:pathLst>
                <a:path w="835" h="3770" extrusionOk="0">
                  <a:moveTo>
                    <a:pt x="0" y="0"/>
                  </a:moveTo>
                  <a:lnTo>
                    <a:pt x="0" y="0"/>
                  </a:lnTo>
                  <a:cubicBezTo>
                    <a:pt x="134" y="1301"/>
                    <a:pt x="400" y="2535"/>
                    <a:pt x="834" y="3770"/>
                  </a:cubicBezTo>
                  <a:cubicBezTo>
                    <a:pt x="801" y="3136"/>
                    <a:pt x="701" y="2469"/>
                    <a:pt x="534" y="1868"/>
                  </a:cubicBezTo>
                  <a:cubicBezTo>
                    <a:pt x="434" y="1234"/>
                    <a:pt x="267" y="601"/>
                    <a:pt x="0" y="0"/>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5" name="Google Shape;2855;p56"/>
            <p:cNvSpPr/>
            <p:nvPr/>
          </p:nvSpPr>
          <p:spPr>
            <a:xfrm>
              <a:off x="3573550" y="2764925"/>
              <a:ext cx="659675" cy="1633700"/>
            </a:xfrm>
            <a:custGeom>
              <a:avLst/>
              <a:gdLst/>
              <a:ahLst/>
              <a:cxnLst/>
              <a:rect l="l" t="t" r="r" b="b"/>
              <a:pathLst>
                <a:path w="26387" h="65348" extrusionOk="0">
                  <a:moveTo>
                    <a:pt x="8307" y="0"/>
                  </a:moveTo>
                  <a:lnTo>
                    <a:pt x="8307" y="234"/>
                  </a:lnTo>
                  <a:cubicBezTo>
                    <a:pt x="7940" y="3236"/>
                    <a:pt x="7573" y="6338"/>
                    <a:pt x="7173" y="9541"/>
                  </a:cubicBezTo>
                  <a:cubicBezTo>
                    <a:pt x="5338" y="24952"/>
                    <a:pt x="3637" y="38928"/>
                    <a:pt x="2336" y="49035"/>
                  </a:cubicBezTo>
                  <a:cubicBezTo>
                    <a:pt x="1702" y="54106"/>
                    <a:pt x="1135" y="58175"/>
                    <a:pt x="735" y="61011"/>
                  </a:cubicBezTo>
                  <a:cubicBezTo>
                    <a:pt x="501" y="62412"/>
                    <a:pt x="368" y="63512"/>
                    <a:pt x="201" y="64246"/>
                  </a:cubicBezTo>
                  <a:cubicBezTo>
                    <a:pt x="134" y="64580"/>
                    <a:pt x="101" y="64880"/>
                    <a:pt x="34" y="65080"/>
                  </a:cubicBezTo>
                  <a:cubicBezTo>
                    <a:pt x="34" y="65147"/>
                    <a:pt x="1" y="65247"/>
                    <a:pt x="1" y="65347"/>
                  </a:cubicBezTo>
                  <a:cubicBezTo>
                    <a:pt x="1" y="65347"/>
                    <a:pt x="34" y="65280"/>
                    <a:pt x="67" y="65080"/>
                  </a:cubicBezTo>
                  <a:cubicBezTo>
                    <a:pt x="101" y="64880"/>
                    <a:pt x="168" y="64613"/>
                    <a:pt x="234" y="64246"/>
                  </a:cubicBezTo>
                  <a:cubicBezTo>
                    <a:pt x="401" y="63512"/>
                    <a:pt x="568" y="62412"/>
                    <a:pt x="801" y="61011"/>
                  </a:cubicBezTo>
                  <a:cubicBezTo>
                    <a:pt x="1235" y="58175"/>
                    <a:pt x="1802" y="54106"/>
                    <a:pt x="2469" y="49069"/>
                  </a:cubicBezTo>
                  <a:cubicBezTo>
                    <a:pt x="3803" y="38962"/>
                    <a:pt x="5538" y="24985"/>
                    <a:pt x="7406" y="9541"/>
                  </a:cubicBezTo>
                  <a:cubicBezTo>
                    <a:pt x="7764" y="6449"/>
                    <a:pt x="8122" y="3389"/>
                    <a:pt x="8480" y="485"/>
                  </a:cubicBezTo>
                  <a:lnTo>
                    <a:pt x="8480" y="485"/>
                  </a:lnTo>
                  <a:lnTo>
                    <a:pt x="26063" y="19251"/>
                  </a:lnTo>
                  <a:lnTo>
                    <a:pt x="26063" y="19251"/>
                  </a:lnTo>
                  <a:lnTo>
                    <a:pt x="11676" y="23584"/>
                  </a:lnTo>
                  <a:lnTo>
                    <a:pt x="7673" y="24785"/>
                  </a:lnTo>
                  <a:lnTo>
                    <a:pt x="6639" y="25118"/>
                  </a:lnTo>
                  <a:lnTo>
                    <a:pt x="6272" y="25218"/>
                  </a:lnTo>
                  <a:cubicBezTo>
                    <a:pt x="6405" y="25218"/>
                    <a:pt x="6505" y="25185"/>
                    <a:pt x="6639" y="25152"/>
                  </a:cubicBezTo>
                  <a:lnTo>
                    <a:pt x="7673" y="24851"/>
                  </a:lnTo>
                  <a:lnTo>
                    <a:pt x="11709" y="23684"/>
                  </a:lnTo>
                  <a:lnTo>
                    <a:pt x="26253" y="19381"/>
                  </a:lnTo>
                  <a:lnTo>
                    <a:pt x="26386" y="19348"/>
                  </a:lnTo>
                  <a:lnTo>
                    <a:pt x="26286" y="19247"/>
                  </a:lnTo>
                  <a:lnTo>
                    <a:pt x="8473" y="167"/>
                  </a:lnTo>
                  <a:lnTo>
                    <a:pt x="8307" y="0"/>
                  </a:ln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6" name="Google Shape;2856;p56"/>
            <p:cNvSpPr/>
            <p:nvPr/>
          </p:nvSpPr>
          <p:spPr>
            <a:xfrm>
              <a:off x="3608575" y="2863325"/>
              <a:ext cx="198500" cy="1535300"/>
            </a:xfrm>
            <a:custGeom>
              <a:avLst/>
              <a:gdLst/>
              <a:ahLst/>
              <a:cxnLst/>
              <a:rect l="l" t="t" r="r" b="b"/>
              <a:pathLst>
                <a:path w="7940" h="61412" extrusionOk="0">
                  <a:moveTo>
                    <a:pt x="7873" y="1"/>
                  </a:moveTo>
                  <a:cubicBezTo>
                    <a:pt x="7806" y="1"/>
                    <a:pt x="6005" y="13710"/>
                    <a:pt x="3870" y="30689"/>
                  </a:cubicBezTo>
                  <a:cubicBezTo>
                    <a:pt x="1702" y="47668"/>
                    <a:pt x="1" y="61411"/>
                    <a:pt x="67" y="61411"/>
                  </a:cubicBezTo>
                  <a:cubicBezTo>
                    <a:pt x="134" y="61411"/>
                    <a:pt x="1935" y="47701"/>
                    <a:pt x="4070" y="30722"/>
                  </a:cubicBezTo>
                  <a:cubicBezTo>
                    <a:pt x="6239" y="13744"/>
                    <a:pt x="7940" y="1"/>
                    <a:pt x="7873"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7" name="Google Shape;2857;p56"/>
            <p:cNvSpPr/>
            <p:nvPr/>
          </p:nvSpPr>
          <p:spPr>
            <a:xfrm>
              <a:off x="3745350" y="2598125"/>
              <a:ext cx="38375" cy="176825"/>
            </a:xfrm>
            <a:custGeom>
              <a:avLst/>
              <a:gdLst/>
              <a:ahLst/>
              <a:cxnLst/>
              <a:rect l="l" t="t" r="r" b="b"/>
              <a:pathLst>
                <a:path w="1535" h="7073" extrusionOk="0">
                  <a:moveTo>
                    <a:pt x="0" y="1"/>
                  </a:moveTo>
                  <a:cubicBezTo>
                    <a:pt x="0" y="334"/>
                    <a:pt x="67" y="701"/>
                    <a:pt x="167" y="1035"/>
                  </a:cubicBezTo>
                  <a:cubicBezTo>
                    <a:pt x="334" y="1735"/>
                    <a:pt x="534" y="2569"/>
                    <a:pt x="734" y="3537"/>
                  </a:cubicBezTo>
                  <a:cubicBezTo>
                    <a:pt x="934" y="4471"/>
                    <a:pt x="1134" y="5305"/>
                    <a:pt x="1268" y="6039"/>
                  </a:cubicBezTo>
                  <a:cubicBezTo>
                    <a:pt x="1335" y="6372"/>
                    <a:pt x="1401" y="6706"/>
                    <a:pt x="1535" y="7073"/>
                  </a:cubicBezTo>
                  <a:cubicBezTo>
                    <a:pt x="1535" y="6706"/>
                    <a:pt x="1501" y="6339"/>
                    <a:pt x="1435" y="6005"/>
                  </a:cubicBezTo>
                  <a:cubicBezTo>
                    <a:pt x="1335" y="5371"/>
                    <a:pt x="1168" y="4504"/>
                    <a:pt x="968" y="3503"/>
                  </a:cubicBezTo>
                  <a:cubicBezTo>
                    <a:pt x="734" y="2503"/>
                    <a:pt x="501" y="1635"/>
                    <a:pt x="334" y="1002"/>
                  </a:cubicBezTo>
                  <a:cubicBezTo>
                    <a:pt x="234" y="668"/>
                    <a:pt x="134" y="301"/>
                    <a:pt x="0"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8" name="Google Shape;2858;p56"/>
            <p:cNvSpPr/>
            <p:nvPr/>
          </p:nvSpPr>
          <p:spPr>
            <a:xfrm>
              <a:off x="3757850" y="2563325"/>
              <a:ext cx="39225" cy="36675"/>
            </a:xfrm>
            <a:custGeom>
              <a:avLst/>
              <a:gdLst/>
              <a:ahLst/>
              <a:cxnLst/>
              <a:rect l="l" t="t" r="r" b="b"/>
              <a:pathLst>
                <a:path w="1569" h="1467" extrusionOk="0">
                  <a:moveTo>
                    <a:pt x="788" y="0"/>
                  </a:moveTo>
                  <a:cubicBezTo>
                    <a:pt x="661" y="0"/>
                    <a:pt x="535" y="45"/>
                    <a:pt x="434" y="125"/>
                  </a:cubicBezTo>
                  <a:cubicBezTo>
                    <a:pt x="488" y="116"/>
                    <a:pt x="542" y="112"/>
                    <a:pt x="595" y="112"/>
                  </a:cubicBezTo>
                  <a:cubicBezTo>
                    <a:pt x="739" y="112"/>
                    <a:pt x="879" y="143"/>
                    <a:pt x="1001" y="192"/>
                  </a:cubicBezTo>
                  <a:cubicBezTo>
                    <a:pt x="1168" y="292"/>
                    <a:pt x="1302" y="426"/>
                    <a:pt x="1335" y="626"/>
                  </a:cubicBezTo>
                  <a:cubicBezTo>
                    <a:pt x="1368" y="826"/>
                    <a:pt x="1268" y="1059"/>
                    <a:pt x="1068" y="1193"/>
                  </a:cubicBezTo>
                  <a:cubicBezTo>
                    <a:pt x="989" y="1232"/>
                    <a:pt x="905" y="1251"/>
                    <a:pt x="822" y="1251"/>
                  </a:cubicBezTo>
                  <a:cubicBezTo>
                    <a:pt x="694" y="1251"/>
                    <a:pt x="569" y="1207"/>
                    <a:pt x="468" y="1126"/>
                  </a:cubicBezTo>
                  <a:cubicBezTo>
                    <a:pt x="301" y="1026"/>
                    <a:pt x="234" y="826"/>
                    <a:pt x="301" y="659"/>
                  </a:cubicBezTo>
                  <a:cubicBezTo>
                    <a:pt x="334" y="459"/>
                    <a:pt x="434" y="325"/>
                    <a:pt x="568" y="192"/>
                  </a:cubicBezTo>
                  <a:lnTo>
                    <a:pt x="568" y="192"/>
                  </a:lnTo>
                  <a:cubicBezTo>
                    <a:pt x="568" y="192"/>
                    <a:pt x="501" y="192"/>
                    <a:pt x="401" y="259"/>
                  </a:cubicBezTo>
                  <a:cubicBezTo>
                    <a:pt x="34" y="459"/>
                    <a:pt x="1" y="993"/>
                    <a:pt x="334" y="1293"/>
                  </a:cubicBezTo>
                  <a:cubicBezTo>
                    <a:pt x="467" y="1406"/>
                    <a:pt x="632" y="1466"/>
                    <a:pt x="798" y="1466"/>
                  </a:cubicBezTo>
                  <a:cubicBezTo>
                    <a:pt x="925" y="1466"/>
                    <a:pt x="1053" y="1432"/>
                    <a:pt x="1168" y="1360"/>
                  </a:cubicBezTo>
                  <a:cubicBezTo>
                    <a:pt x="1435" y="1193"/>
                    <a:pt x="1568" y="893"/>
                    <a:pt x="1502" y="592"/>
                  </a:cubicBezTo>
                  <a:cubicBezTo>
                    <a:pt x="1435" y="325"/>
                    <a:pt x="1268" y="125"/>
                    <a:pt x="1035" y="59"/>
                  </a:cubicBezTo>
                  <a:cubicBezTo>
                    <a:pt x="956" y="19"/>
                    <a:pt x="872" y="0"/>
                    <a:pt x="788" y="0"/>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9" name="Google Shape;2859;p56"/>
            <p:cNvSpPr/>
            <p:nvPr/>
          </p:nvSpPr>
          <p:spPr>
            <a:xfrm>
              <a:off x="4178150" y="3231100"/>
              <a:ext cx="109275" cy="63500"/>
            </a:xfrm>
            <a:custGeom>
              <a:avLst/>
              <a:gdLst/>
              <a:ahLst/>
              <a:cxnLst/>
              <a:rect l="l" t="t" r="r" b="b"/>
              <a:pathLst>
                <a:path w="4371" h="2540" extrusionOk="0">
                  <a:moveTo>
                    <a:pt x="34" y="0"/>
                  </a:moveTo>
                  <a:lnTo>
                    <a:pt x="34" y="0"/>
                  </a:lnTo>
                  <a:cubicBezTo>
                    <a:pt x="1" y="67"/>
                    <a:pt x="1068" y="434"/>
                    <a:pt x="2269" y="1134"/>
                  </a:cubicBezTo>
                  <a:cubicBezTo>
                    <a:pt x="3423" y="1775"/>
                    <a:pt x="4268" y="2539"/>
                    <a:pt x="4363" y="2539"/>
                  </a:cubicBezTo>
                  <a:cubicBezTo>
                    <a:pt x="4367" y="2539"/>
                    <a:pt x="4369" y="2538"/>
                    <a:pt x="4370" y="2535"/>
                  </a:cubicBezTo>
                  <a:cubicBezTo>
                    <a:pt x="3203" y="1268"/>
                    <a:pt x="1702" y="367"/>
                    <a:pt x="34" y="0"/>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60" name="Google Shape;2860;p56"/>
            <p:cNvSpPr/>
            <p:nvPr/>
          </p:nvSpPr>
          <p:spPr>
            <a:xfrm>
              <a:off x="3269175" y="1257175"/>
              <a:ext cx="1545300" cy="1204225"/>
            </a:xfrm>
            <a:custGeom>
              <a:avLst/>
              <a:gdLst/>
              <a:ahLst/>
              <a:cxnLst/>
              <a:rect l="l" t="t" r="r" b="b"/>
              <a:pathLst>
                <a:path w="61812" h="48169" extrusionOk="0">
                  <a:moveTo>
                    <a:pt x="10374" y="1"/>
                  </a:moveTo>
                  <a:lnTo>
                    <a:pt x="9707" y="534"/>
                  </a:lnTo>
                  <a:cubicBezTo>
                    <a:pt x="9374" y="768"/>
                    <a:pt x="9107" y="1101"/>
                    <a:pt x="8973" y="1468"/>
                  </a:cubicBezTo>
                  <a:lnTo>
                    <a:pt x="8540" y="2803"/>
                  </a:lnTo>
                  <a:lnTo>
                    <a:pt x="0" y="6939"/>
                  </a:lnTo>
                  <a:lnTo>
                    <a:pt x="3670" y="32657"/>
                  </a:lnTo>
                  <a:lnTo>
                    <a:pt x="2235" y="44199"/>
                  </a:lnTo>
                  <a:cubicBezTo>
                    <a:pt x="2035" y="45700"/>
                    <a:pt x="2602" y="47168"/>
                    <a:pt x="3736" y="48168"/>
                  </a:cubicBezTo>
                  <a:lnTo>
                    <a:pt x="17546" y="47901"/>
                  </a:lnTo>
                  <a:lnTo>
                    <a:pt x="27220" y="42598"/>
                  </a:lnTo>
                  <a:lnTo>
                    <a:pt x="31656" y="41830"/>
                  </a:lnTo>
                  <a:lnTo>
                    <a:pt x="29855" y="33058"/>
                  </a:lnTo>
                  <a:lnTo>
                    <a:pt x="30689" y="20582"/>
                  </a:lnTo>
                  <a:lnTo>
                    <a:pt x="40763" y="25986"/>
                  </a:lnTo>
                  <a:cubicBezTo>
                    <a:pt x="41297" y="26253"/>
                    <a:pt x="41875" y="26386"/>
                    <a:pt x="42458" y="26386"/>
                  </a:cubicBezTo>
                  <a:cubicBezTo>
                    <a:pt x="42749" y="26386"/>
                    <a:pt x="43042" y="26353"/>
                    <a:pt x="43331" y="26286"/>
                  </a:cubicBezTo>
                  <a:lnTo>
                    <a:pt x="61811" y="21483"/>
                  </a:lnTo>
                  <a:lnTo>
                    <a:pt x="60877" y="14344"/>
                  </a:lnTo>
                  <a:lnTo>
                    <a:pt x="44099" y="16212"/>
                  </a:lnTo>
                  <a:lnTo>
                    <a:pt x="31323" y="4937"/>
                  </a:lnTo>
                  <a:lnTo>
                    <a:pt x="21816" y="2803"/>
                  </a:lnTo>
                  <a:lnTo>
                    <a:pt x="20148" y="1"/>
                  </a:ln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61" name="Google Shape;2861;p56"/>
            <p:cNvSpPr/>
            <p:nvPr/>
          </p:nvSpPr>
          <p:spPr>
            <a:xfrm>
              <a:off x="2710450" y="1430625"/>
              <a:ext cx="634625" cy="831350"/>
            </a:xfrm>
            <a:custGeom>
              <a:avLst/>
              <a:gdLst/>
              <a:ahLst/>
              <a:cxnLst/>
              <a:rect l="l" t="t" r="r" b="b"/>
              <a:pathLst>
                <a:path w="25385" h="33254" extrusionOk="0">
                  <a:moveTo>
                    <a:pt x="22349" y="1"/>
                  </a:moveTo>
                  <a:cubicBezTo>
                    <a:pt x="20581" y="1235"/>
                    <a:pt x="19214" y="2970"/>
                    <a:pt x="18513" y="5004"/>
                  </a:cubicBezTo>
                  <a:cubicBezTo>
                    <a:pt x="17513" y="8040"/>
                    <a:pt x="15311" y="20315"/>
                    <a:pt x="15311" y="20315"/>
                  </a:cubicBezTo>
                  <a:lnTo>
                    <a:pt x="5604" y="14311"/>
                  </a:lnTo>
                  <a:lnTo>
                    <a:pt x="0" y="20182"/>
                  </a:lnTo>
                  <a:lnTo>
                    <a:pt x="12943" y="31590"/>
                  </a:lnTo>
                  <a:cubicBezTo>
                    <a:pt x="14160" y="32683"/>
                    <a:pt x="15708" y="33254"/>
                    <a:pt x="17281" y="33254"/>
                  </a:cubicBezTo>
                  <a:cubicBezTo>
                    <a:pt x="18251" y="33254"/>
                    <a:pt x="19231" y="33036"/>
                    <a:pt x="20148" y="32591"/>
                  </a:cubicBezTo>
                  <a:cubicBezTo>
                    <a:pt x="22149" y="31623"/>
                    <a:pt x="23517" y="29755"/>
                    <a:pt x="23817" y="27554"/>
                  </a:cubicBezTo>
                  <a:lnTo>
                    <a:pt x="25385" y="15912"/>
                  </a:lnTo>
                  <a:lnTo>
                    <a:pt x="22349" y="1"/>
                  </a:ln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62" name="Google Shape;2862;p56"/>
            <p:cNvSpPr/>
            <p:nvPr/>
          </p:nvSpPr>
          <p:spPr>
            <a:xfrm>
              <a:off x="3793725" y="2327950"/>
              <a:ext cx="204325" cy="97575"/>
            </a:xfrm>
            <a:custGeom>
              <a:avLst/>
              <a:gdLst/>
              <a:ahLst/>
              <a:cxnLst/>
              <a:rect l="l" t="t" r="r" b="b"/>
              <a:pathLst>
                <a:path w="8173" h="3903" extrusionOk="0">
                  <a:moveTo>
                    <a:pt x="7572" y="0"/>
                  </a:moveTo>
                  <a:lnTo>
                    <a:pt x="1201" y="1168"/>
                  </a:lnTo>
                  <a:lnTo>
                    <a:pt x="0" y="3903"/>
                  </a:lnTo>
                  <a:lnTo>
                    <a:pt x="8173" y="867"/>
                  </a:lnTo>
                  <a:lnTo>
                    <a:pt x="7572" y="0"/>
                  </a:lnTo>
                  <a:close/>
                </a:path>
              </a:pathLst>
            </a:custGeom>
            <a:solidFill>
              <a:srgbClr val="FFBE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63" name="Google Shape;2863;p56"/>
            <p:cNvSpPr/>
            <p:nvPr/>
          </p:nvSpPr>
          <p:spPr>
            <a:xfrm>
              <a:off x="3362575" y="1966850"/>
              <a:ext cx="863150" cy="556250"/>
            </a:xfrm>
            <a:custGeom>
              <a:avLst/>
              <a:gdLst/>
              <a:ahLst/>
              <a:cxnLst/>
              <a:rect l="l" t="t" r="r" b="b"/>
              <a:pathLst>
                <a:path w="34526" h="22250" extrusionOk="0">
                  <a:moveTo>
                    <a:pt x="26386" y="1"/>
                  </a:moveTo>
                  <a:lnTo>
                    <a:pt x="0" y="19781"/>
                  </a:lnTo>
                  <a:cubicBezTo>
                    <a:pt x="2233" y="20682"/>
                    <a:pt x="4527" y="21098"/>
                    <a:pt x="6818" y="21098"/>
                  </a:cubicBezTo>
                  <a:cubicBezTo>
                    <a:pt x="10380" y="21098"/>
                    <a:pt x="13937" y="20093"/>
                    <a:pt x="17246" y="18347"/>
                  </a:cubicBezTo>
                  <a:cubicBezTo>
                    <a:pt x="18914" y="17480"/>
                    <a:pt x="20415" y="16379"/>
                    <a:pt x="22083" y="15545"/>
                  </a:cubicBezTo>
                  <a:cubicBezTo>
                    <a:pt x="23571" y="14756"/>
                    <a:pt x="25224" y="14160"/>
                    <a:pt x="26918" y="14160"/>
                  </a:cubicBezTo>
                  <a:cubicBezTo>
                    <a:pt x="27085" y="14160"/>
                    <a:pt x="27252" y="14165"/>
                    <a:pt x="27420" y="14177"/>
                  </a:cubicBezTo>
                  <a:cubicBezTo>
                    <a:pt x="29255" y="14311"/>
                    <a:pt x="31123" y="15311"/>
                    <a:pt x="31856" y="17013"/>
                  </a:cubicBezTo>
                  <a:cubicBezTo>
                    <a:pt x="32624" y="18747"/>
                    <a:pt x="31856" y="21049"/>
                    <a:pt x="30122" y="21683"/>
                  </a:cubicBezTo>
                  <a:lnTo>
                    <a:pt x="30756" y="22250"/>
                  </a:lnTo>
                  <a:cubicBezTo>
                    <a:pt x="33291" y="21049"/>
                    <a:pt x="34525" y="17580"/>
                    <a:pt x="33257" y="15045"/>
                  </a:cubicBezTo>
                  <a:cubicBezTo>
                    <a:pt x="32323" y="13110"/>
                    <a:pt x="30289" y="11942"/>
                    <a:pt x="28821" y="10375"/>
                  </a:cubicBezTo>
                  <a:cubicBezTo>
                    <a:pt x="26653" y="8040"/>
                    <a:pt x="26419" y="3503"/>
                    <a:pt x="26386" y="1"/>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64" name="Google Shape;2864;p56"/>
            <p:cNvSpPr/>
            <p:nvPr/>
          </p:nvSpPr>
          <p:spPr>
            <a:xfrm>
              <a:off x="3482650" y="1327225"/>
              <a:ext cx="193500" cy="241025"/>
            </a:xfrm>
            <a:custGeom>
              <a:avLst/>
              <a:gdLst/>
              <a:ahLst/>
              <a:cxnLst/>
              <a:rect l="l" t="t" r="r" b="b"/>
              <a:pathLst>
                <a:path w="7740" h="9641" extrusionOk="0">
                  <a:moveTo>
                    <a:pt x="1" y="1"/>
                  </a:moveTo>
                  <a:cubicBezTo>
                    <a:pt x="34" y="201"/>
                    <a:pt x="68" y="434"/>
                    <a:pt x="101" y="668"/>
                  </a:cubicBezTo>
                  <a:cubicBezTo>
                    <a:pt x="234" y="1268"/>
                    <a:pt x="401" y="1835"/>
                    <a:pt x="635" y="2436"/>
                  </a:cubicBezTo>
                  <a:cubicBezTo>
                    <a:pt x="1402" y="4304"/>
                    <a:pt x="2536" y="6038"/>
                    <a:pt x="3970" y="7506"/>
                  </a:cubicBezTo>
                  <a:cubicBezTo>
                    <a:pt x="4604" y="8173"/>
                    <a:pt x="5338" y="8807"/>
                    <a:pt x="6105" y="9407"/>
                  </a:cubicBezTo>
                  <a:lnTo>
                    <a:pt x="6439" y="9641"/>
                  </a:lnTo>
                  <a:lnTo>
                    <a:pt x="6272" y="9274"/>
                  </a:lnTo>
                  <a:cubicBezTo>
                    <a:pt x="5938" y="8573"/>
                    <a:pt x="5805" y="7839"/>
                    <a:pt x="5805" y="7072"/>
                  </a:cubicBezTo>
                  <a:cubicBezTo>
                    <a:pt x="5772" y="6505"/>
                    <a:pt x="5938" y="5905"/>
                    <a:pt x="6305" y="5438"/>
                  </a:cubicBezTo>
                  <a:cubicBezTo>
                    <a:pt x="6572" y="5171"/>
                    <a:pt x="6939" y="5004"/>
                    <a:pt x="7306" y="4971"/>
                  </a:cubicBezTo>
                  <a:cubicBezTo>
                    <a:pt x="7373" y="4987"/>
                    <a:pt x="7448" y="4996"/>
                    <a:pt x="7523" y="4996"/>
                  </a:cubicBezTo>
                  <a:cubicBezTo>
                    <a:pt x="7598" y="4996"/>
                    <a:pt x="7673" y="4987"/>
                    <a:pt x="7740" y="4971"/>
                  </a:cubicBezTo>
                  <a:cubicBezTo>
                    <a:pt x="7606" y="4937"/>
                    <a:pt x="7473" y="4937"/>
                    <a:pt x="7306" y="4904"/>
                  </a:cubicBezTo>
                  <a:cubicBezTo>
                    <a:pt x="6906" y="4904"/>
                    <a:pt x="6505" y="5071"/>
                    <a:pt x="6239" y="5371"/>
                  </a:cubicBezTo>
                  <a:cubicBezTo>
                    <a:pt x="5805" y="5838"/>
                    <a:pt x="5605" y="6438"/>
                    <a:pt x="5638" y="7072"/>
                  </a:cubicBezTo>
                  <a:cubicBezTo>
                    <a:pt x="5638" y="7439"/>
                    <a:pt x="5672" y="7806"/>
                    <a:pt x="5738" y="8173"/>
                  </a:cubicBezTo>
                  <a:cubicBezTo>
                    <a:pt x="5785" y="8453"/>
                    <a:pt x="5848" y="8733"/>
                    <a:pt x="5938" y="9013"/>
                  </a:cubicBezTo>
                  <a:lnTo>
                    <a:pt x="5938" y="9013"/>
                  </a:lnTo>
                  <a:cubicBezTo>
                    <a:pt x="5288" y="8505"/>
                    <a:pt x="4687" y="7947"/>
                    <a:pt x="4137" y="7339"/>
                  </a:cubicBezTo>
                  <a:cubicBezTo>
                    <a:pt x="2703" y="5905"/>
                    <a:pt x="1602" y="4204"/>
                    <a:pt x="801" y="2369"/>
                  </a:cubicBezTo>
                  <a:cubicBezTo>
                    <a:pt x="468" y="1602"/>
                    <a:pt x="201" y="801"/>
                    <a:pt x="1"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65" name="Google Shape;2865;p56"/>
            <p:cNvSpPr/>
            <p:nvPr/>
          </p:nvSpPr>
          <p:spPr>
            <a:xfrm>
              <a:off x="3688650" y="1283350"/>
              <a:ext cx="169300" cy="222825"/>
            </a:xfrm>
            <a:custGeom>
              <a:avLst/>
              <a:gdLst/>
              <a:ahLst/>
              <a:cxnLst/>
              <a:rect l="l" t="t" r="r" b="b"/>
              <a:pathLst>
                <a:path w="6772" h="8913" extrusionOk="0">
                  <a:moveTo>
                    <a:pt x="3932" y="0"/>
                  </a:moveTo>
                  <a:cubicBezTo>
                    <a:pt x="3763" y="0"/>
                    <a:pt x="3576" y="7"/>
                    <a:pt x="3369" y="21"/>
                  </a:cubicBezTo>
                  <a:cubicBezTo>
                    <a:pt x="3736" y="1155"/>
                    <a:pt x="3769" y="2323"/>
                    <a:pt x="3469" y="3457"/>
                  </a:cubicBezTo>
                  <a:lnTo>
                    <a:pt x="0" y="6726"/>
                  </a:lnTo>
                  <a:cubicBezTo>
                    <a:pt x="151" y="6661"/>
                    <a:pt x="318" y="6632"/>
                    <a:pt x="492" y="6632"/>
                  </a:cubicBezTo>
                  <a:cubicBezTo>
                    <a:pt x="1124" y="6632"/>
                    <a:pt x="1850" y="7015"/>
                    <a:pt x="2268" y="7460"/>
                  </a:cubicBezTo>
                  <a:cubicBezTo>
                    <a:pt x="2602" y="7827"/>
                    <a:pt x="2769" y="8360"/>
                    <a:pt x="3202" y="8627"/>
                  </a:cubicBezTo>
                  <a:cubicBezTo>
                    <a:pt x="3480" y="8776"/>
                    <a:pt x="4152" y="8912"/>
                    <a:pt x="4706" y="8912"/>
                  </a:cubicBezTo>
                  <a:cubicBezTo>
                    <a:pt x="5018" y="8912"/>
                    <a:pt x="5293" y="8869"/>
                    <a:pt x="5437" y="8761"/>
                  </a:cubicBezTo>
                  <a:cubicBezTo>
                    <a:pt x="5437" y="8761"/>
                    <a:pt x="5704" y="7560"/>
                    <a:pt x="5838" y="7093"/>
                  </a:cubicBezTo>
                  <a:cubicBezTo>
                    <a:pt x="6305" y="5225"/>
                    <a:pt x="6605" y="3290"/>
                    <a:pt x="6772" y="1389"/>
                  </a:cubicBezTo>
                  <a:cubicBezTo>
                    <a:pt x="5551" y="778"/>
                    <a:pt x="5754" y="0"/>
                    <a:pt x="3932" y="0"/>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66" name="Google Shape;2866;p56"/>
            <p:cNvSpPr/>
            <p:nvPr/>
          </p:nvSpPr>
          <p:spPr>
            <a:xfrm>
              <a:off x="3689475" y="1281425"/>
              <a:ext cx="171800" cy="226800"/>
            </a:xfrm>
            <a:custGeom>
              <a:avLst/>
              <a:gdLst/>
              <a:ahLst/>
              <a:cxnLst/>
              <a:rect l="l" t="t" r="r" b="b"/>
              <a:pathLst>
                <a:path w="6872" h="9072" extrusionOk="0">
                  <a:moveTo>
                    <a:pt x="3882" y="0"/>
                  </a:moveTo>
                  <a:cubicBezTo>
                    <a:pt x="3700" y="0"/>
                    <a:pt x="3518" y="11"/>
                    <a:pt x="3336" y="31"/>
                  </a:cubicBezTo>
                  <a:lnTo>
                    <a:pt x="3236" y="31"/>
                  </a:lnTo>
                  <a:lnTo>
                    <a:pt x="3269" y="131"/>
                  </a:lnTo>
                  <a:cubicBezTo>
                    <a:pt x="3536" y="932"/>
                    <a:pt x="3636" y="1766"/>
                    <a:pt x="3570" y="2600"/>
                  </a:cubicBezTo>
                  <a:cubicBezTo>
                    <a:pt x="3536" y="3200"/>
                    <a:pt x="3403" y="3500"/>
                    <a:pt x="3436" y="3500"/>
                  </a:cubicBezTo>
                  <a:cubicBezTo>
                    <a:pt x="3470" y="3434"/>
                    <a:pt x="3503" y="3334"/>
                    <a:pt x="3503" y="3267"/>
                  </a:cubicBezTo>
                  <a:cubicBezTo>
                    <a:pt x="3570" y="3033"/>
                    <a:pt x="3603" y="2800"/>
                    <a:pt x="3636" y="2566"/>
                  </a:cubicBezTo>
                  <a:cubicBezTo>
                    <a:pt x="3733" y="1764"/>
                    <a:pt x="3674" y="930"/>
                    <a:pt x="3432" y="155"/>
                  </a:cubicBezTo>
                  <a:lnTo>
                    <a:pt x="3432" y="155"/>
                  </a:lnTo>
                  <a:cubicBezTo>
                    <a:pt x="3547" y="144"/>
                    <a:pt x="3664" y="139"/>
                    <a:pt x="3781" y="139"/>
                  </a:cubicBezTo>
                  <a:cubicBezTo>
                    <a:pt x="4209" y="139"/>
                    <a:pt x="4641" y="208"/>
                    <a:pt x="5037" y="331"/>
                  </a:cubicBezTo>
                  <a:cubicBezTo>
                    <a:pt x="5338" y="465"/>
                    <a:pt x="5604" y="665"/>
                    <a:pt x="5805" y="899"/>
                  </a:cubicBezTo>
                  <a:cubicBezTo>
                    <a:pt x="6052" y="1146"/>
                    <a:pt x="6327" y="1335"/>
                    <a:pt x="6632" y="1468"/>
                  </a:cubicBezTo>
                  <a:lnTo>
                    <a:pt x="6632" y="1468"/>
                  </a:lnTo>
                  <a:cubicBezTo>
                    <a:pt x="6534" y="2450"/>
                    <a:pt x="6434" y="3527"/>
                    <a:pt x="6238" y="4635"/>
                  </a:cubicBezTo>
                  <a:cubicBezTo>
                    <a:pt x="6105" y="5402"/>
                    <a:pt x="5971" y="6102"/>
                    <a:pt x="5805" y="6803"/>
                  </a:cubicBezTo>
                  <a:cubicBezTo>
                    <a:pt x="5606" y="7464"/>
                    <a:pt x="5473" y="8126"/>
                    <a:pt x="5341" y="8755"/>
                  </a:cubicBezTo>
                  <a:lnTo>
                    <a:pt x="5341" y="8755"/>
                  </a:lnTo>
                  <a:cubicBezTo>
                    <a:pt x="5180" y="8841"/>
                    <a:pt x="4990" y="8871"/>
                    <a:pt x="4770" y="8871"/>
                  </a:cubicBezTo>
                  <a:cubicBezTo>
                    <a:pt x="4570" y="8871"/>
                    <a:pt x="4337" y="8871"/>
                    <a:pt x="4137" y="8838"/>
                  </a:cubicBezTo>
                  <a:cubicBezTo>
                    <a:pt x="3736" y="8804"/>
                    <a:pt x="3369" y="8671"/>
                    <a:pt x="3069" y="8437"/>
                  </a:cubicBezTo>
                  <a:cubicBezTo>
                    <a:pt x="2802" y="8204"/>
                    <a:pt x="2602" y="7904"/>
                    <a:pt x="2435" y="7603"/>
                  </a:cubicBezTo>
                  <a:cubicBezTo>
                    <a:pt x="2235" y="7370"/>
                    <a:pt x="1968" y="7170"/>
                    <a:pt x="1702" y="7003"/>
                  </a:cubicBezTo>
                  <a:cubicBezTo>
                    <a:pt x="1335" y="6769"/>
                    <a:pt x="901" y="6669"/>
                    <a:pt x="467" y="6669"/>
                  </a:cubicBezTo>
                  <a:cubicBezTo>
                    <a:pt x="301" y="6669"/>
                    <a:pt x="134" y="6703"/>
                    <a:pt x="0" y="6803"/>
                  </a:cubicBezTo>
                  <a:cubicBezTo>
                    <a:pt x="167" y="6769"/>
                    <a:pt x="301" y="6736"/>
                    <a:pt x="467" y="6736"/>
                  </a:cubicBezTo>
                  <a:cubicBezTo>
                    <a:pt x="868" y="6736"/>
                    <a:pt x="1301" y="6869"/>
                    <a:pt x="1668" y="7103"/>
                  </a:cubicBezTo>
                  <a:cubicBezTo>
                    <a:pt x="1902" y="7270"/>
                    <a:pt x="2135" y="7470"/>
                    <a:pt x="2302" y="7703"/>
                  </a:cubicBezTo>
                  <a:cubicBezTo>
                    <a:pt x="2502" y="8004"/>
                    <a:pt x="2702" y="8304"/>
                    <a:pt x="2969" y="8604"/>
                  </a:cubicBezTo>
                  <a:cubicBezTo>
                    <a:pt x="3103" y="8737"/>
                    <a:pt x="3303" y="8838"/>
                    <a:pt x="3503" y="8871"/>
                  </a:cubicBezTo>
                  <a:cubicBezTo>
                    <a:pt x="3937" y="9004"/>
                    <a:pt x="4370" y="9071"/>
                    <a:pt x="4804" y="9071"/>
                  </a:cubicBezTo>
                  <a:cubicBezTo>
                    <a:pt x="5037" y="9071"/>
                    <a:pt x="5304" y="9004"/>
                    <a:pt x="5504" y="8904"/>
                  </a:cubicBezTo>
                  <a:lnTo>
                    <a:pt x="5538" y="8904"/>
                  </a:lnTo>
                  <a:lnTo>
                    <a:pt x="5538" y="8838"/>
                  </a:lnTo>
                  <a:cubicBezTo>
                    <a:pt x="5671" y="8237"/>
                    <a:pt x="5838" y="7570"/>
                    <a:pt x="6005" y="6869"/>
                  </a:cubicBezTo>
                  <a:cubicBezTo>
                    <a:pt x="6171" y="6202"/>
                    <a:pt x="6338" y="5468"/>
                    <a:pt x="6438" y="4735"/>
                  </a:cubicBezTo>
                  <a:cubicBezTo>
                    <a:pt x="6638" y="3567"/>
                    <a:pt x="6772" y="2466"/>
                    <a:pt x="6872" y="1466"/>
                  </a:cubicBezTo>
                  <a:lnTo>
                    <a:pt x="6872" y="1399"/>
                  </a:lnTo>
                  <a:lnTo>
                    <a:pt x="6805" y="1366"/>
                  </a:lnTo>
                  <a:cubicBezTo>
                    <a:pt x="6505" y="1199"/>
                    <a:pt x="6205" y="999"/>
                    <a:pt x="5971" y="765"/>
                  </a:cubicBezTo>
                  <a:cubicBezTo>
                    <a:pt x="5738" y="532"/>
                    <a:pt x="5438" y="331"/>
                    <a:pt x="5137" y="198"/>
                  </a:cubicBezTo>
                  <a:cubicBezTo>
                    <a:pt x="4719" y="58"/>
                    <a:pt x="4300" y="0"/>
                    <a:pt x="3882"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67" name="Google Shape;2867;p56"/>
            <p:cNvSpPr/>
            <p:nvPr/>
          </p:nvSpPr>
          <p:spPr>
            <a:xfrm>
              <a:off x="3676125" y="1466500"/>
              <a:ext cx="457025" cy="886475"/>
            </a:xfrm>
            <a:custGeom>
              <a:avLst/>
              <a:gdLst/>
              <a:ahLst/>
              <a:cxnLst/>
              <a:rect l="l" t="t" r="r" b="b"/>
              <a:pathLst>
                <a:path w="18281" h="35459" extrusionOk="0">
                  <a:moveTo>
                    <a:pt x="1" y="0"/>
                  </a:moveTo>
                  <a:cubicBezTo>
                    <a:pt x="1" y="34"/>
                    <a:pt x="1" y="100"/>
                    <a:pt x="34" y="134"/>
                  </a:cubicBezTo>
                  <a:cubicBezTo>
                    <a:pt x="67" y="200"/>
                    <a:pt x="101" y="334"/>
                    <a:pt x="134" y="467"/>
                  </a:cubicBezTo>
                  <a:cubicBezTo>
                    <a:pt x="234" y="767"/>
                    <a:pt x="401" y="1201"/>
                    <a:pt x="568" y="1768"/>
                  </a:cubicBezTo>
                  <a:cubicBezTo>
                    <a:pt x="1869" y="5771"/>
                    <a:pt x="2469" y="9941"/>
                    <a:pt x="2369" y="14144"/>
                  </a:cubicBezTo>
                  <a:cubicBezTo>
                    <a:pt x="2302" y="15611"/>
                    <a:pt x="2169" y="17079"/>
                    <a:pt x="1935" y="18547"/>
                  </a:cubicBezTo>
                  <a:cubicBezTo>
                    <a:pt x="1702" y="20048"/>
                    <a:pt x="1335" y="21616"/>
                    <a:pt x="1268" y="23284"/>
                  </a:cubicBezTo>
                  <a:cubicBezTo>
                    <a:pt x="1235" y="24084"/>
                    <a:pt x="1302" y="24918"/>
                    <a:pt x="1502" y="25719"/>
                  </a:cubicBezTo>
                  <a:cubicBezTo>
                    <a:pt x="1702" y="26486"/>
                    <a:pt x="2035" y="27220"/>
                    <a:pt x="2536" y="27853"/>
                  </a:cubicBezTo>
                  <a:cubicBezTo>
                    <a:pt x="3436" y="29054"/>
                    <a:pt x="4671" y="29955"/>
                    <a:pt x="6072" y="30522"/>
                  </a:cubicBezTo>
                  <a:cubicBezTo>
                    <a:pt x="7339" y="30989"/>
                    <a:pt x="8674" y="31256"/>
                    <a:pt x="10041" y="31356"/>
                  </a:cubicBezTo>
                  <a:cubicBezTo>
                    <a:pt x="11309" y="31423"/>
                    <a:pt x="12476" y="31389"/>
                    <a:pt x="13544" y="31456"/>
                  </a:cubicBezTo>
                  <a:cubicBezTo>
                    <a:pt x="14478" y="31523"/>
                    <a:pt x="15412" y="31756"/>
                    <a:pt x="16279" y="32223"/>
                  </a:cubicBezTo>
                  <a:cubicBezTo>
                    <a:pt x="16879" y="32590"/>
                    <a:pt x="17413" y="33091"/>
                    <a:pt x="17813" y="33691"/>
                  </a:cubicBezTo>
                  <a:cubicBezTo>
                    <a:pt x="18047" y="34091"/>
                    <a:pt x="18180" y="34525"/>
                    <a:pt x="18214" y="34992"/>
                  </a:cubicBezTo>
                  <a:lnTo>
                    <a:pt x="18214" y="35459"/>
                  </a:lnTo>
                  <a:cubicBezTo>
                    <a:pt x="18247" y="35426"/>
                    <a:pt x="18247" y="35392"/>
                    <a:pt x="18247" y="35359"/>
                  </a:cubicBezTo>
                  <a:cubicBezTo>
                    <a:pt x="18280" y="35225"/>
                    <a:pt x="18280" y="35125"/>
                    <a:pt x="18280" y="34992"/>
                  </a:cubicBezTo>
                  <a:cubicBezTo>
                    <a:pt x="18247" y="34525"/>
                    <a:pt x="18114" y="34091"/>
                    <a:pt x="17880" y="33658"/>
                  </a:cubicBezTo>
                  <a:cubicBezTo>
                    <a:pt x="17513" y="33024"/>
                    <a:pt x="16979" y="32490"/>
                    <a:pt x="16346" y="32123"/>
                  </a:cubicBezTo>
                  <a:cubicBezTo>
                    <a:pt x="15478" y="31656"/>
                    <a:pt x="14511" y="31356"/>
                    <a:pt x="13544" y="31323"/>
                  </a:cubicBezTo>
                  <a:cubicBezTo>
                    <a:pt x="12476" y="31189"/>
                    <a:pt x="11275" y="31256"/>
                    <a:pt x="10041" y="31156"/>
                  </a:cubicBezTo>
                  <a:cubicBezTo>
                    <a:pt x="8707" y="31089"/>
                    <a:pt x="7406" y="30789"/>
                    <a:pt x="6138" y="30322"/>
                  </a:cubicBezTo>
                  <a:cubicBezTo>
                    <a:pt x="4771" y="29788"/>
                    <a:pt x="3570" y="28888"/>
                    <a:pt x="2703" y="27720"/>
                  </a:cubicBezTo>
                  <a:cubicBezTo>
                    <a:pt x="1769" y="26452"/>
                    <a:pt x="1368" y="24851"/>
                    <a:pt x="1468" y="23284"/>
                  </a:cubicBezTo>
                  <a:cubicBezTo>
                    <a:pt x="1535" y="21682"/>
                    <a:pt x="1935" y="20115"/>
                    <a:pt x="2136" y="18580"/>
                  </a:cubicBezTo>
                  <a:cubicBezTo>
                    <a:pt x="2369" y="17112"/>
                    <a:pt x="2502" y="15645"/>
                    <a:pt x="2569" y="14144"/>
                  </a:cubicBezTo>
                  <a:cubicBezTo>
                    <a:pt x="2636" y="11642"/>
                    <a:pt x="2436" y="9107"/>
                    <a:pt x="1969" y="6638"/>
                  </a:cubicBezTo>
                  <a:cubicBezTo>
                    <a:pt x="1635" y="4970"/>
                    <a:pt x="1202" y="3336"/>
                    <a:pt x="668" y="1735"/>
                  </a:cubicBezTo>
                  <a:cubicBezTo>
                    <a:pt x="468" y="1168"/>
                    <a:pt x="301" y="734"/>
                    <a:pt x="167" y="434"/>
                  </a:cubicBezTo>
                  <a:cubicBezTo>
                    <a:pt x="134" y="300"/>
                    <a:pt x="67" y="200"/>
                    <a:pt x="34" y="100"/>
                  </a:cubicBezTo>
                  <a:cubicBezTo>
                    <a:pt x="34" y="67"/>
                    <a:pt x="1" y="34"/>
                    <a:pt x="1"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68" name="Google Shape;2868;p56"/>
            <p:cNvSpPr/>
            <p:nvPr/>
          </p:nvSpPr>
          <p:spPr>
            <a:xfrm>
              <a:off x="3578550" y="2163650"/>
              <a:ext cx="396975" cy="165975"/>
            </a:xfrm>
            <a:custGeom>
              <a:avLst/>
              <a:gdLst/>
              <a:ahLst/>
              <a:cxnLst/>
              <a:rect l="l" t="t" r="r" b="b"/>
              <a:pathLst>
                <a:path w="15879" h="6639" extrusionOk="0">
                  <a:moveTo>
                    <a:pt x="15879" y="1"/>
                  </a:moveTo>
                  <a:lnTo>
                    <a:pt x="15879" y="1"/>
                  </a:lnTo>
                  <a:cubicBezTo>
                    <a:pt x="15679" y="101"/>
                    <a:pt x="15479" y="268"/>
                    <a:pt x="15312" y="434"/>
                  </a:cubicBezTo>
                  <a:cubicBezTo>
                    <a:pt x="15145" y="568"/>
                    <a:pt x="14912" y="735"/>
                    <a:pt x="14678" y="935"/>
                  </a:cubicBezTo>
                  <a:cubicBezTo>
                    <a:pt x="14445" y="1135"/>
                    <a:pt x="14178" y="1368"/>
                    <a:pt x="13844" y="1602"/>
                  </a:cubicBezTo>
                  <a:cubicBezTo>
                    <a:pt x="13110" y="2169"/>
                    <a:pt x="12343" y="2669"/>
                    <a:pt x="11542" y="3136"/>
                  </a:cubicBezTo>
                  <a:cubicBezTo>
                    <a:pt x="10542" y="3703"/>
                    <a:pt x="9541" y="4237"/>
                    <a:pt x="8507" y="4671"/>
                  </a:cubicBezTo>
                  <a:cubicBezTo>
                    <a:pt x="7440" y="5104"/>
                    <a:pt x="6372" y="5471"/>
                    <a:pt x="5271" y="5772"/>
                  </a:cubicBezTo>
                  <a:cubicBezTo>
                    <a:pt x="4371" y="6005"/>
                    <a:pt x="3470" y="6205"/>
                    <a:pt x="2536" y="6339"/>
                  </a:cubicBezTo>
                  <a:cubicBezTo>
                    <a:pt x="2136" y="6405"/>
                    <a:pt x="1802" y="6439"/>
                    <a:pt x="1469" y="6472"/>
                  </a:cubicBezTo>
                  <a:cubicBezTo>
                    <a:pt x="1202" y="6505"/>
                    <a:pt x="935" y="6539"/>
                    <a:pt x="668" y="6539"/>
                  </a:cubicBezTo>
                  <a:cubicBezTo>
                    <a:pt x="435" y="6572"/>
                    <a:pt x="201" y="6606"/>
                    <a:pt x="1" y="6639"/>
                  </a:cubicBezTo>
                  <a:lnTo>
                    <a:pt x="668" y="6639"/>
                  </a:lnTo>
                  <a:cubicBezTo>
                    <a:pt x="935" y="6639"/>
                    <a:pt x="1202" y="6606"/>
                    <a:pt x="1502" y="6572"/>
                  </a:cubicBezTo>
                  <a:cubicBezTo>
                    <a:pt x="1836" y="6572"/>
                    <a:pt x="2202" y="6539"/>
                    <a:pt x="2569" y="6472"/>
                  </a:cubicBezTo>
                  <a:cubicBezTo>
                    <a:pt x="3503" y="6372"/>
                    <a:pt x="4437" y="6172"/>
                    <a:pt x="5338" y="5972"/>
                  </a:cubicBezTo>
                  <a:cubicBezTo>
                    <a:pt x="7573" y="5405"/>
                    <a:pt x="9708" y="4504"/>
                    <a:pt x="11676" y="3303"/>
                  </a:cubicBezTo>
                  <a:cubicBezTo>
                    <a:pt x="12443" y="2836"/>
                    <a:pt x="13244" y="2302"/>
                    <a:pt x="13978" y="1735"/>
                  </a:cubicBezTo>
                  <a:cubicBezTo>
                    <a:pt x="14278" y="1469"/>
                    <a:pt x="14545" y="1235"/>
                    <a:pt x="14811" y="1035"/>
                  </a:cubicBezTo>
                  <a:cubicBezTo>
                    <a:pt x="15045" y="835"/>
                    <a:pt x="15245" y="635"/>
                    <a:pt x="15412" y="501"/>
                  </a:cubicBezTo>
                  <a:cubicBezTo>
                    <a:pt x="15579" y="334"/>
                    <a:pt x="15745" y="168"/>
                    <a:pt x="15879"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69" name="Google Shape;2869;p56"/>
            <p:cNvSpPr/>
            <p:nvPr/>
          </p:nvSpPr>
          <p:spPr>
            <a:xfrm>
              <a:off x="3554375" y="1821750"/>
              <a:ext cx="354450" cy="421150"/>
            </a:xfrm>
            <a:custGeom>
              <a:avLst/>
              <a:gdLst/>
              <a:ahLst/>
              <a:cxnLst/>
              <a:rect l="l" t="t" r="r" b="b"/>
              <a:pathLst>
                <a:path w="14178" h="16846" extrusionOk="0">
                  <a:moveTo>
                    <a:pt x="14177" y="0"/>
                  </a:moveTo>
                  <a:cubicBezTo>
                    <a:pt x="14111" y="67"/>
                    <a:pt x="14077" y="134"/>
                    <a:pt x="14044" y="234"/>
                  </a:cubicBezTo>
                  <a:lnTo>
                    <a:pt x="13877" y="868"/>
                  </a:lnTo>
                  <a:cubicBezTo>
                    <a:pt x="13810" y="1134"/>
                    <a:pt x="13710" y="1468"/>
                    <a:pt x="13577" y="1868"/>
                  </a:cubicBezTo>
                  <a:cubicBezTo>
                    <a:pt x="13443" y="2235"/>
                    <a:pt x="13310" y="2702"/>
                    <a:pt x="13077" y="3169"/>
                  </a:cubicBezTo>
                  <a:lnTo>
                    <a:pt x="12776" y="3903"/>
                  </a:lnTo>
                  <a:cubicBezTo>
                    <a:pt x="12676" y="4170"/>
                    <a:pt x="12543" y="4437"/>
                    <a:pt x="12409" y="4704"/>
                  </a:cubicBezTo>
                  <a:cubicBezTo>
                    <a:pt x="12176" y="5271"/>
                    <a:pt x="11842" y="5838"/>
                    <a:pt x="11542" y="6438"/>
                  </a:cubicBezTo>
                  <a:cubicBezTo>
                    <a:pt x="10775" y="7706"/>
                    <a:pt x="9941" y="8907"/>
                    <a:pt x="9007" y="10041"/>
                  </a:cubicBezTo>
                  <a:cubicBezTo>
                    <a:pt x="8040" y="11175"/>
                    <a:pt x="7006" y="12209"/>
                    <a:pt x="5871" y="13176"/>
                  </a:cubicBezTo>
                  <a:cubicBezTo>
                    <a:pt x="5338" y="13610"/>
                    <a:pt x="4837" y="14010"/>
                    <a:pt x="4337" y="14344"/>
                  </a:cubicBezTo>
                  <a:cubicBezTo>
                    <a:pt x="4103" y="14511"/>
                    <a:pt x="3870" y="14711"/>
                    <a:pt x="3636" y="14844"/>
                  </a:cubicBezTo>
                  <a:lnTo>
                    <a:pt x="2936" y="15278"/>
                  </a:lnTo>
                  <a:cubicBezTo>
                    <a:pt x="2502" y="15545"/>
                    <a:pt x="2102" y="15745"/>
                    <a:pt x="1735" y="15945"/>
                  </a:cubicBezTo>
                  <a:cubicBezTo>
                    <a:pt x="1368" y="16145"/>
                    <a:pt x="1068" y="16312"/>
                    <a:pt x="801" y="16445"/>
                  </a:cubicBezTo>
                  <a:lnTo>
                    <a:pt x="201" y="16712"/>
                  </a:lnTo>
                  <a:cubicBezTo>
                    <a:pt x="134" y="16746"/>
                    <a:pt x="67" y="16779"/>
                    <a:pt x="1" y="16846"/>
                  </a:cubicBezTo>
                  <a:cubicBezTo>
                    <a:pt x="67" y="16812"/>
                    <a:pt x="167" y="16812"/>
                    <a:pt x="234" y="16779"/>
                  </a:cubicBezTo>
                  <a:lnTo>
                    <a:pt x="834" y="16512"/>
                  </a:lnTo>
                  <a:cubicBezTo>
                    <a:pt x="1168" y="16379"/>
                    <a:pt x="1468" y="16212"/>
                    <a:pt x="1802" y="16079"/>
                  </a:cubicBezTo>
                  <a:cubicBezTo>
                    <a:pt x="2235" y="15878"/>
                    <a:pt x="2636" y="15645"/>
                    <a:pt x="3036" y="15378"/>
                  </a:cubicBezTo>
                  <a:lnTo>
                    <a:pt x="3737" y="14978"/>
                  </a:lnTo>
                  <a:cubicBezTo>
                    <a:pt x="3970" y="14811"/>
                    <a:pt x="4204" y="14644"/>
                    <a:pt x="4470" y="14477"/>
                  </a:cubicBezTo>
                  <a:cubicBezTo>
                    <a:pt x="4971" y="14144"/>
                    <a:pt x="5471" y="13744"/>
                    <a:pt x="6038" y="13310"/>
                  </a:cubicBezTo>
                  <a:cubicBezTo>
                    <a:pt x="8340" y="11409"/>
                    <a:pt x="10275" y="9107"/>
                    <a:pt x="11742" y="6505"/>
                  </a:cubicBezTo>
                  <a:cubicBezTo>
                    <a:pt x="12042" y="5905"/>
                    <a:pt x="12376" y="5338"/>
                    <a:pt x="12610" y="4770"/>
                  </a:cubicBezTo>
                  <a:cubicBezTo>
                    <a:pt x="12743" y="4504"/>
                    <a:pt x="12876" y="4237"/>
                    <a:pt x="12976" y="3970"/>
                  </a:cubicBezTo>
                  <a:cubicBezTo>
                    <a:pt x="13077" y="3703"/>
                    <a:pt x="13177" y="3469"/>
                    <a:pt x="13243" y="3203"/>
                  </a:cubicBezTo>
                  <a:cubicBezTo>
                    <a:pt x="13443" y="2736"/>
                    <a:pt x="13577" y="2269"/>
                    <a:pt x="13710" y="1902"/>
                  </a:cubicBezTo>
                  <a:cubicBezTo>
                    <a:pt x="13810" y="1535"/>
                    <a:pt x="13910" y="1201"/>
                    <a:pt x="13977" y="868"/>
                  </a:cubicBezTo>
                  <a:lnTo>
                    <a:pt x="14111" y="234"/>
                  </a:lnTo>
                  <a:cubicBezTo>
                    <a:pt x="14144" y="134"/>
                    <a:pt x="14144" y="67"/>
                    <a:pt x="14177"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70" name="Google Shape;2870;p56"/>
            <p:cNvSpPr/>
            <p:nvPr/>
          </p:nvSpPr>
          <p:spPr>
            <a:xfrm>
              <a:off x="3405925" y="2372150"/>
              <a:ext cx="64250" cy="140950"/>
            </a:xfrm>
            <a:custGeom>
              <a:avLst/>
              <a:gdLst/>
              <a:ahLst/>
              <a:cxnLst/>
              <a:rect l="l" t="t" r="r" b="b"/>
              <a:pathLst>
                <a:path w="2570" h="5638" extrusionOk="0">
                  <a:moveTo>
                    <a:pt x="134" y="0"/>
                  </a:moveTo>
                  <a:cubicBezTo>
                    <a:pt x="34" y="300"/>
                    <a:pt x="1" y="634"/>
                    <a:pt x="1" y="934"/>
                  </a:cubicBezTo>
                  <a:cubicBezTo>
                    <a:pt x="1" y="2502"/>
                    <a:pt x="635" y="4003"/>
                    <a:pt x="1769" y="5070"/>
                  </a:cubicBezTo>
                  <a:cubicBezTo>
                    <a:pt x="1969" y="5337"/>
                    <a:pt x="2236" y="5504"/>
                    <a:pt x="2503" y="5637"/>
                  </a:cubicBezTo>
                  <a:cubicBezTo>
                    <a:pt x="2569" y="5637"/>
                    <a:pt x="2269" y="5404"/>
                    <a:pt x="1869" y="5004"/>
                  </a:cubicBezTo>
                  <a:cubicBezTo>
                    <a:pt x="868" y="3870"/>
                    <a:pt x="268" y="2469"/>
                    <a:pt x="201" y="967"/>
                  </a:cubicBezTo>
                  <a:cubicBezTo>
                    <a:pt x="201" y="634"/>
                    <a:pt x="168" y="334"/>
                    <a:pt x="134"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71" name="Google Shape;2871;p56"/>
            <p:cNvSpPr/>
            <p:nvPr/>
          </p:nvSpPr>
          <p:spPr>
            <a:xfrm>
              <a:off x="3452625" y="2432175"/>
              <a:ext cx="15050" cy="60075"/>
            </a:xfrm>
            <a:custGeom>
              <a:avLst/>
              <a:gdLst/>
              <a:ahLst/>
              <a:cxnLst/>
              <a:rect l="l" t="t" r="r" b="b"/>
              <a:pathLst>
                <a:path w="602" h="2403" extrusionOk="0">
                  <a:moveTo>
                    <a:pt x="335" y="1"/>
                  </a:moveTo>
                  <a:cubicBezTo>
                    <a:pt x="1" y="801"/>
                    <a:pt x="68" y="1702"/>
                    <a:pt x="535" y="2403"/>
                  </a:cubicBezTo>
                  <a:cubicBezTo>
                    <a:pt x="601" y="2369"/>
                    <a:pt x="401" y="1869"/>
                    <a:pt x="335" y="1202"/>
                  </a:cubicBezTo>
                  <a:cubicBezTo>
                    <a:pt x="301" y="568"/>
                    <a:pt x="401" y="1"/>
                    <a:pt x="335"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72" name="Google Shape;2872;p56"/>
            <p:cNvSpPr/>
            <p:nvPr/>
          </p:nvSpPr>
          <p:spPr>
            <a:xfrm>
              <a:off x="3268350" y="1573225"/>
              <a:ext cx="90900" cy="486225"/>
            </a:xfrm>
            <a:custGeom>
              <a:avLst/>
              <a:gdLst/>
              <a:ahLst/>
              <a:cxnLst/>
              <a:rect l="l" t="t" r="r" b="b"/>
              <a:pathLst>
                <a:path w="3636" h="19449" extrusionOk="0">
                  <a:moveTo>
                    <a:pt x="0" y="1"/>
                  </a:moveTo>
                  <a:cubicBezTo>
                    <a:pt x="0" y="68"/>
                    <a:pt x="0" y="134"/>
                    <a:pt x="33" y="201"/>
                  </a:cubicBezTo>
                  <a:cubicBezTo>
                    <a:pt x="67" y="334"/>
                    <a:pt x="100" y="535"/>
                    <a:pt x="133" y="768"/>
                  </a:cubicBezTo>
                  <a:cubicBezTo>
                    <a:pt x="234" y="1302"/>
                    <a:pt x="367" y="2002"/>
                    <a:pt x="567" y="2836"/>
                  </a:cubicBezTo>
                  <a:cubicBezTo>
                    <a:pt x="901" y="4604"/>
                    <a:pt x="1401" y="7006"/>
                    <a:pt x="1901" y="9708"/>
                  </a:cubicBezTo>
                  <a:cubicBezTo>
                    <a:pt x="2402" y="12376"/>
                    <a:pt x="2802" y="14812"/>
                    <a:pt x="3102" y="16579"/>
                  </a:cubicBezTo>
                  <a:cubicBezTo>
                    <a:pt x="3236" y="17413"/>
                    <a:pt x="3369" y="18147"/>
                    <a:pt x="3436" y="18681"/>
                  </a:cubicBezTo>
                  <a:cubicBezTo>
                    <a:pt x="3503" y="18881"/>
                    <a:pt x="3536" y="19081"/>
                    <a:pt x="3569" y="19248"/>
                  </a:cubicBezTo>
                  <a:cubicBezTo>
                    <a:pt x="3569" y="19315"/>
                    <a:pt x="3569" y="19381"/>
                    <a:pt x="3603" y="19448"/>
                  </a:cubicBezTo>
                  <a:cubicBezTo>
                    <a:pt x="3603" y="19348"/>
                    <a:pt x="3636" y="19281"/>
                    <a:pt x="3636" y="19215"/>
                  </a:cubicBezTo>
                  <a:cubicBezTo>
                    <a:pt x="3603" y="19048"/>
                    <a:pt x="3569" y="18848"/>
                    <a:pt x="3569" y="18614"/>
                  </a:cubicBezTo>
                  <a:cubicBezTo>
                    <a:pt x="3503" y="18147"/>
                    <a:pt x="3402" y="17413"/>
                    <a:pt x="3269" y="16546"/>
                  </a:cubicBezTo>
                  <a:cubicBezTo>
                    <a:pt x="3036" y="14778"/>
                    <a:pt x="2635" y="12310"/>
                    <a:pt x="2135" y="9641"/>
                  </a:cubicBezTo>
                  <a:cubicBezTo>
                    <a:pt x="1635" y="6973"/>
                    <a:pt x="1134" y="4537"/>
                    <a:pt x="701" y="2803"/>
                  </a:cubicBezTo>
                  <a:cubicBezTo>
                    <a:pt x="500" y="1936"/>
                    <a:pt x="334" y="1235"/>
                    <a:pt x="234" y="735"/>
                  </a:cubicBezTo>
                  <a:cubicBezTo>
                    <a:pt x="167" y="535"/>
                    <a:pt x="100" y="334"/>
                    <a:pt x="67" y="168"/>
                  </a:cubicBezTo>
                  <a:cubicBezTo>
                    <a:pt x="67" y="101"/>
                    <a:pt x="33" y="34"/>
                    <a:pt x="0"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73" name="Google Shape;2873;p56"/>
            <p:cNvSpPr/>
            <p:nvPr/>
          </p:nvSpPr>
          <p:spPr>
            <a:xfrm>
              <a:off x="4024700" y="1552375"/>
              <a:ext cx="35900" cy="507075"/>
            </a:xfrm>
            <a:custGeom>
              <a:avLst/>
              <a:gdLst/>
              <a:ahLst/>
              <a:cxnLst/>
              <a:rect l="l" t="t" r="r" b="b"/>
              <a:pathLst>
                <a:path w="1436" h="20283" extrusionOk="0">
                  <a:moveTo>
                    <a:pt x="1435" y="1"/>
                  </a:moveTo>
                  <a:cubicBezTo>
                    <a:pt x="1402" y="68"/>
                    <a:pt x="1402" y="134"/>
                    <a:pt x="1402" y="201"/>
                  </a:cubicBezTo>
                  <a:cubicBezTo>
                    <a:pt x="1369" y="368"/>
                    <a:pt x="1335" y="568"/>
                    <a:pt x="1302" y="802"/>
                  </a:cubicBezTo>
                  <a:cubicBezTo>
                    <a:pt x="1235" y="1335"/>
                    <a:pt x="1135" y="2069"/>
                    <a:pt x="1035" y="2970"/>
                  </a:cubicBezTo>
                  <a:cubicBezTo>
                    <a:pt x="835" y="4771"/>
                    <a:pt x="535" y="7306"/>
                    <a:pt x="335" y="10108"/>
                  </a:cubicBezTo>
                  <a:cubicBezTo>
                    <a:pt x="101" y="12910"/>
                    <a:pt x="1" y="15445"/>
                    <a:pt x="1" y="17280"/>
                  </a:cubicBezTo>
                  <a:lnTo>
                    <a:pt x="1" y="20049"/>
                  </a:lnTo>
                  <a:cubicBezTo>
                    <a:pt x="1" y="20115"/>
                    <a:pt x="34" y="20182"/>
                    <a:pt x="34" y="20282"/>
                  </a:cubicBezTo>
                  <a:cubicBezTo>
                    <a:pt x="68" y="20215"/>
                    <a:pt x="68" y="20115"/>
                    <a:pt x="101" y="20049"/>
                  </a:cubicBezTo>
                  <a:lnTo>
                    <a:pt x="101" y="19482"/>
                  </a:lnTo>
                  <a:cubicBezTo>
                    <a:pt x="134" y="18915"/>
                    <a:pt x="134" y="18181"/>
                    <a:pt x="168" y="17280"/>
                  </a:cubicBezTo>
                  <a:cubicBezTo>
                    <a:pt x="234" y="15445"/>
                    <a:pt x="301" y="12910"/>
                    <a:pt x="535" y="10142"/>
                  </a:cubicBezTo>
                  <a:cubicBezTo>
                    <a:pt x="768" y="7340"/>
                    <a:pt x="1002" y="4804"/>
                    <a:pt x="1202" y="2970"/>
                  </a:cubicBezTo>
                  <a:cubicBezTo>
                    <a:pt x="1269" y="2069"/>
                    <a:pt x="1335" y="1369"/>
                    <a:pt x="1402" y="802"/>
                  </a:cubicBezTo>
                  <a:cubicBezTo>
                    <a:pt x="1402" y="568"/>
                    <a:pt x="1435" y="368"/>
                    <a:pt x="1435" y="234"/>
                  </a:cubicBezTo>
                  <a:cubicBezTo>
                    <a:pt x="1435" y="168"/>
                    <a:pt x="1435" y="68"/>
                    <a:pt x="1435"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74" name="Google Shape;2874;p56"/>
            <p:cNvSpPr/>
            <p:nvPr/>
          </p:nvSpPr>
          <p:spPr>
            <a:xfrm>
              <a:off x="3092375" y="1938500"/>
              <a:ext cx="99275" cy="147650"/>
            </a:xfrm>
            <a:custGeom>
              <a:avLst/>
              <a:gdLst/>
              <a:ahLst/>
              <a:cxnLst/>
              <a:rect l="l" t="t" r="r" b="b"/>
              <a:pathLst>
                <a:path w="3971" h="5906" extrusionOk="0">
                  <a:moveTo>
                    <a:pt x="34" y="0"/>
                  </a:moveTo>
                  <a:lnTo>
                    <a:pt x="34" y="0"/>
                  </a:lnTo>
                  <a:cubicBezTo>
                    <a:pt x="1" y="67"/>
                    <a:pt x="1268" y="1101"/>
                    <a:pt x="2302" y="2769"/>
                  </a:cubicBezTo>
                  <a:cubicBezTo>
                    <a:pt x="3325" y="4386"/>
                    <a:pt x="3891" y="5905"/>
                    <a:pt x="3968" y="5905"/>
                  </a:cubicBezTo>
                  <a:cubicBezTo>
                    <a:pt x="3969" y="5905"/>
                    <a:pt x="3969" y="5905"/>
                    <a:pt x="3970" y="5905"/>
                  </a:cubicBezTo>
                  <a:cubicBezTo>
                    <a:pt x="3903" y="5538"/>
                    <a:pt x="3803" y="5204"/>
                    <a:pt x="3670" y="4904"/>
                  </a:cubicBezTo>
                  <a:cubicBezTo>
                    <a:pt x="3336" y="4103"/>
                    <a:pt x="2969" y="3336"/>
                    <a:pt x="2502" y="2636"/>
                  </a:cubicBezTo>
                  <a:cubicBezTo>
                    <a:pt x="2035" y="1935"/>
                    <a:pt x="1502" y="1268"/>
                    <a:pt x="868" y="668"/>
                  </a:cubicBezTo>
                  <a:cubicBezTo>
                    <a:pt x="634" y="434"/>
                    <a:pt x="334" y="201"/>
                    <a:pt x="34"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75" name="Google Shape;2875;p56"/>
            <p:cNvSpPr/>
            <p:nvPr/>
          </p:nvSpPr>
          <p:spPr>
            <a:xfrm>
              <a:off x="3094050" y="1938500"/>
              <a:ext cx="115950" cy="101750"/>
            </a:xfrm>
            <a:custGeom>
              <a:avLst/>
              <a:gdLst/>
              <a:ahLst/>
              <a:cxnLst/>
              <a:rect l="l" t="t" r="r" b="b"/>
              <a:pathLst>
                <a:path w="4638" h="4070" extrusionOk="0">
                  <a:moveTo>
                    <a:pt x="0" y="0"/>
                  </a:moveTo>
                  <a:lnTo>
                    <a:pt x="0" y="0"/>
                  </a:lnTo>
                  <a:cubicBezTo>
                    <a:pt x="234" y="167"/>
                    <a:pt x="534" y="301"/>
                    <a:pt x="834" y="401"/>
                  </a:cubicBezTo>
                  <a:cubicBezTo>
                    <a:pt x="1501" y="734"/>
                    <a:pt x="2135" y="1101"/>
                    <a:pt x="2736" y="1568"/>
                  </a:cubicBezTo>
                  <a:cubicBezTo>
                    <a:pt x="3303" y="2035"/>
                    <a:pt x="3770" y="2602"/>
                    <a:pt x="4170" y="3236"/>
                  </a:cubicBezTo>
                  <a:cubicBezTo>
                    <a:pt x="4303" y="3536"/>
                    <a:pt x="4470" y="3803"/>
                    <a:pt x="4637" y="4070"/>
                  </a:cubicBezTo>
                  <a:cubicBezTo>
                    <a:pt x="4570" y="3770"/>
                    <a:pt x="4470" y="3470"/>
                    <a:pt x="4303" y="3169"/>
                  </a:cubicBezTo>
                  <a:cubicBezTo>
                    <a:pt x="3970" y="2502"/>
                    <a:pt x="3470" y="1902"/>
                    <a:pt x="2869" y="1401"/>
                  </a:cubicBezTo>
                  <a:cubicBezTo>
                    <a:pt x="2269" y="934"/>
                    <a:pt x="1602" y="534"/>
                    <a:pt x="901" y="267"/>
                  </a:cubicBezTo>
                  <a:cubicBezTo>
                    <a:pt x="601" y="134"/>
                    <a:pt x="301" y="34"/>
                    <a:pt x="0"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76" name="Google Shape;2876;p56"/>
            <p:cNvSpPr/>
            <p:nvPr/>
          </p:nvSpPr>
          <p:spPr>
            <a:xfrm>
              <a:off x="3136575" y="1653800"/>
              <a:ext cx="181000" cy="166475"/>
            </a:xfrm>
            <a:custGeom>
              <a:avLst/>
              <a:gdLst/>
              <a:ahLst/>
              <a:cxnLst/>
              <a:rect l="l" t="t" r="r" b="b"/>
              <a:pathLst>
                <a:path w="7240" h="6659" extrusionOk="0">
                  <a:moveTo>
                    <a:pt x="2053" y="215"/>
                  </a:moveTo>
                  <a:cubicBezTo>
                    <a:pt x="2145" y="215"/>
                    <a:pt x="2241" y="226"/>
                    <a:pt x="2336" y="247"/>
                  </a:cubicBezTo>
                  <a:cubicBezTo>
                    <a:pt x="2903" y="414"/>
                    <a:pt x="3370" y="847"/>
                    <a:pt x="3570" y="1415"/>
                  </a:cubicBezTo>
                  <a:cubicBezTo>
                    <a:pt x="3770" y="1915"/>
                    <a:pt x="3703" y="2482"/>
                    <a:pt x="3436" y="2949"/>
                  </a:cubicBezTo>
                  <a:cubicBezTo>
                    <a:pt x="3203" y="3349"/>
                    <a:pt x="2803" y="3649"/>
                    <a:pt x="2369" y="3816"/>
                  </a:cubicBezTo>
                  <a:cubicBezTo>
                    <a:pt x="2190" y="3861"/>
                    <a:pt x="2012" y="3886"/>
                    <a:pt x="1836" y="3887"/>
                  </a:cubicBezTo>
                  <a:lnTo>
                    <a:pt x="1836" y="3887"/>
                  </a:lnTo>
                  <a:cubicBezTo>
                    <a:pt x="1707" y="3622"/>
                    <a:pt x="1597" y="3352"/>
                    <a:pt x="1502" y="3082"/>
                  </a:cubicBezTo>
                  <a:cubicBezTo>
                    <a:pt x="1302" y="2482"/>
                    <a:pt x="1001" y="1848"/>
                    <a:pt x="1068" y="1181"/>
                  </a:cubicBezTo>
                  <a:cubicBezTo>
                    <a:pt x="1101" y="881"/>
                    <a:pt x="1235" y="581"/>
                    <a:pt x="1502" y="380"/>
                  </a:cubicBezTo>
                  <a:cubicBezTo>
                    <a:pt x="1661" y="267"/>
                    <a:pt x="1852" y="215"/>
                    <a:pt x="2053" y="215"/>
                  </a:cubicBezTo>
                  <a:close/>
                  <a:moveTo>
                    <a:pt x="2064" y="1"/>
                  </a:moveTo>
                  <a:cubicBezTo>
                    <a:pt x="1815" y="1"/>
                    <a:pt x="1576" y="76"/>
                    <a:pt x="1368" y="214"/>
                  </a:cubicBezTo>
                  <a:cubicBezTo>
                    <a:pt x="1101" y="447"/>
                    <a:pt x="901" y="781"/>
                    <a:pt x="868" y="1148"/>
                  </a:cubicBezTo>
                  <a:cubicBezTo>
                    <a:pt x="835" y="1515"/>
                    <a:pt x="868" y="1882"/>
                    <a:pt x="968" y="2215"/>
                  </a:cubicBezTo>
                  <a:cubicBezTo>
                    <a:pt x="1068" y="2549"/>
                    <a:pt x="1201" y="2849"/>
                    <a:pt x="1302" y="3149"/>
                  </a:cubicBezTo>
                  <a:cubicBezTo>
                    <a:pt x="1400" y="3402"/>
                    <a:pt x="1504" y="3643"/>
                    <a:pt x="1617" y="3878"/>
                  </a:cubicBezTo>
                  <a:lnTo>
                    <a:pt x="1617" y="3878"/>
                  </a:lnTo>
                  <a:cubicBezTo>
                    <a:pt x="1475" y="3863"/>
                    <a:pt x="1336" y="3832"/>
                    <a:pt x="1201" y="3783"/>
                  </a:cubicBezTo>
                  <a:cubicBezTo>
                    <a:pt x="935" y="3683"/>
                    <a:pt x="668" y="3516"/>
                    <a:pt x="468" y="3316"/>
                  </a:cubicBezTo>
                  <a:cubicBezTo>
                    <a:pt x="267" y="3116"/>
                    <a:pt x="134" y="2916"/>
                    <a:pt x="1" y="2682"/>
                  </a:cubicBezTo>
                  <a:lnTo>
                    <a:pt x="1" y="2682"/>
                  </a:lnTo>
                  <a:cubicBezTo>
                    <a:pt x="1" y="2682"/>
                    <a:pt x="1" y="2749"/>
                    <a:pt x="67" y="2882"/>
                  </a:cubicBezTo>
                  <a:cubicBezTo>
                    <a:pt x="134" y="3049"/>
                    <a:pt x="267" y="3216"/>
                    <a:pt x="401" y="3383"/>
                  </a:cubicBezTo>
                  <a:cubicBezTo>
                    <a:pt x="601" y="3616"/>
                    <a:pt x="868" y="3783"/>
                    <a:pt x="1168" y="3883"/>
                  </a:cubicBezTo>
                  <a:cubicBezTo>
                    <a:pt x="1337" y="3953"/>
                    <a:pt x="1511" y="4000"/>
                    <a:pt x="1687" y="4020"/>
                  </a:cubicBezTo>
                  <a:lnTo>
                    <a:pt x="1687" y="4020"/>
                  </a:lnTo>
                  <a:cubicBezTo>
                    <a:pt x="1823" y="4291"/>
                    <a:pt x="1971" y="4554"/>
                    <a:pt x="2135" y="4817"/>
                  </a:cubicBezTo>
                  <a:cubicBezTo>
                    <a:pt x="2703" y="5751"/>
                    <a:pt x="3637" y="6418"/>
                    <a:pt x="4704" y="6618"/>
                  </a:cubicBezTo>
                  <a:cubicBezTo>
                    <a:pt x="4854" y="6646"/>
                    <a:pt x="5005" y="6659"/>
                    <a:pt x="5156" y="6659"/>
                  </a:cubicBezTo>
                  <a:cubicBezTo>
                    <a:pt x="5743" y="6659"/>
                    <a:pt x="6321" y="6456"/>
                    <a:pt x="6772" y="6085"/>
                  </a:cubicBezTo>
                  <a:cubicBezTo>
                    <a:pt x="6906" y="5951"/>
                    <a:pt x="7039" y="5818"/>
                    <a:pt x="7139" y="5651"/>
                  </a:cubicBezTo>
                  <a:cubicBezTo>
                    <a:pt x="7172" y="5584"/>
                    <a:pt x="7206" y="5517"/>
                    <a:pt x="7239" y="5451"/>
                  </a:cubicBezTo>
                  <a:lnTo>
                    <a:pt x="7239" y="5451"/>
                  </a:lnTo>
                  <a:cubicBezTo>
                    <a:pt x="7072" y="5684"/>
                    <a:pt x="6906" y="5884"/>
                    <a:pt x="6705" y="6051"/>
                  </a:cubicBezTo>
                  <a:cubicBezTo>
                    <a:pt x="6266" y="6387"/>
                    <a:pt x="5746" y="6563"/>
                    <a:pt x="5209" y="6563"/>
                  </a:cubicBezTo>
                  <a:cubicBezTo>
                    <a:pt x="5053" y="6563"/>
                    <a:pt x="4895" y="6548"/>
                    <a:pt x="4737" y="6518"/>
                  </a:cubicBezTo>
                  <a:cubicBezTo>
                    <a:pt x="3737" y="6285"/>
                    <a:pt x="2869" y="5651"/>
                    <a:pt x="2336" y="4750"/>
                  </a:cubicBezTo>
                  <a:cubicBezTo>
                    <a:pt x="2175" y="4516"/>
                    <a:pt x="2033" y="4276"/>
                    <a:pt x="1908" y="4032"/>
                  </a:cubicBezTo>
                  <a:lnTo>
                    <a:pt x="1908" y="4032"/>
                  </a:lnTo>
                  <a:cubicBezTo>
                    <a:pt x="2075" y="4030"/>
                    <a:pt x="2241" y="4003"/>
                    <a:pt x="2402" y="3950"/>
                  </a:cubicBezTo>
                  <a:cubicBezTo>
                    <a:pt x="2903" y="3816"/>
                    <a:pt x="3336" y="3483"/>
                    <a:pt x="3603" y="3049"/>
                  </a:cubicBezTo>
                  <a:cubicBezTo>
                    <a:pt x="3903" y="2515"/>
                    <a:pt x="3970" y="1915"/>
                    <a:pt x="3770" y="1348"/>
                  </a:cubicBezTo>
                  <a:cubicBezTo>
                    <a:pt x="3570" y="714"/>
                    <a:pt x="3036" y="214"/>
                    <a:pt x="2402" y="47"/>
                  </a:cubicBezTo>
                  <a:cubicBezTo>
                    <a:pt x="2289" y="16"/>
                    <a:pt x="2175" y="1"/>
                    <a:pt x="2064" y="1"/>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77" name="Google Shape;2877;p56"/>
            <p:cNvSpPr/>
            <p:nvPr/>
          </p:nvSpPr>
          <p:spPr>
            <a:xfrm>
              <a:off x="3302525" y="1554875"/>
              <a:ext cx="424500" cy="437850"/>
            </a:xfrm>
            <a:custGeom>
              <a:avLst/>
              <a:gdLst/>
              <a:ahLst/>
              <a:cxnLst/>
              <a:rect l="l" t="t" r="r" b="b"/>
              <a:pathLst>
                <a:path w="16980" h="17514" extrusionOk="0">
                  <a:moveTo>
                    <a:pt x="4833" y="167"/>
                  </a:moveTo>
                  <a:cubicBezTo>
                    <a:pt x="5416" y="167"/>
                    <a:pt x="5991" y="426"/>
                    <a:pt x="6405" y="868"/>
                  </a:cubicBezTo>
                  <a:cubicBezTo>
                    <a:pt x="6839" y="1402"/>
                    <a:pt x="7006" y="2069"/>
                    <a:pt x="6872" y="2736"/>
                  </a:cubicBezTo>
                  <a:cubicBezTo>
                    <a:pt x="6772" y="3337"/>
                    <a:pt x="6505" y="3904"/>
                    <a:pt x="6072" y="4337"/>
                  </a:cubicBezTo>
                  <a:cubicBezTo>
                    <a:pt x="5705" y="4738"/>
                    <a:pt x="5238" y="5038"/>
                    <a:pt x="4737" y="5238"/>
                  </a:cubicBezTo>
                  <a:cubicBezTo>
                    <a:pt x="4491" y="5337"/>
                    <a:pt x="4238" y="5418"/>
                    <a:pt x="3982" y="5482"/>
                  </a:cubicBezTo>
                  <a:lnTo>
                    <a:pt x="3982" y="5482"/>
                  </a:lnTo>
                  <a:cubicBezTo>
                    <a:pt x="3796" y="5104"/>
                    <a:pt x="3636" y="4710"/>
                    <a:pt x="3503" y="4304"/>
                  </a:cubicBezTo>
                  <a:cubicBezTo>
                    <a:pt x="3170" y="3537"/>
                    <a:pt x="3036" y="2703"/>
                    <a:pt x="3103" y="1869"/>
                  </a:cubicBezTo>
                  <a:cubicBezTo>
                    <a:pt x="3170" y="1102"/>
                    <a:pt x="3737" y="435"/>
                    <a:pt x="4471" y="201"/>
                  </a:cubicBezTo>
                  <a:cubicBezTo>
                    <a:pt x="4591" y="178"/>
                    <a:pt x="4712" y="167"/>
                    <a:pt x="4833" y="167"/>
                  </a:cubicBezTo>
                  <a:close/>
                  <a:moveTo>
                    <a:pt x="12869" y="4345"/>
                  </a:moveTo>
                  <a:cubicBezTo>
                    <a:pt x="12984" y="4345"/>
                    <a:pt x="13098" y="4354"/>
                    <a:pt x="13210" y="4371"/>
                  </a:cubicBezTo>
                  <a:cubicBezTo>
                    <a:pt x="13644" y="4438"/>
                    <a:pt x="14044" y="4671"/>
                    <a:pt x="14311" y="5005"/>
                  </a:cubicBezTo>
                  <a:cubicBezTo>
                    <a:pt x="14578" y="5372"/>
                    <a:pt x="14711" y="5839"/>
                    <a:pt x="14678" y="6272"/>
                  </a:cubicBezTo>
                  <a:cubicBezTo>
                    <a:pt x="14644" y="6773"/>
                    <a:pt x="14478" y="7206"/>
                    <a:pt x="14244" y="7606"/>
                  </a:cubicBezTo>
                  <a:cubicBezTo>
                    <a:pt x="13744" y="8440"/>
                    <a:pt x="12943" y="9074"/>
                    <a:pt x="12043" y="9408"/>
                  </a:cubicBezTo>
                  <a:cubicBezTo>
                    <a:pt x="11399" y="9646"/>
                    <a:pt x="10705" y="9765"/>
                    <a:pt x="10008" y="9765"/>
                  </a:cubicBezTo>
                  <a:cubicBezTo>
                    <a:pt x="9729" y="9765"/>
                    <a:pt x="9450" y="9746"/>
                    <a:pt x="9174" y="9708"/>
                  </a:cubicBezTo>
                  <a:cubicBezTo>
                    <a:pt x="9056" y="9687"/>
                    <a:pt x="8940" y="9663"/>
                    <a:pt x="8823" y="9636"/>
                  </a:cubicBezTo>
                  <a:lnTo>
                    <a:pt x="8823" y="9636"/>
                  </a:lnTo>
                  <a:cubicBezTo>
                    <a:pt x="8966" y="8452"/>
                    <a:pt x="9376" y="7315"/>
                    <a:pt x="10041" y="6306"/>
                  </a:cubicBezTo>
                  <a:cubicBezTo>
                    <a:pt x="10475" y="5538"/>
                    <a:pt x="11109" y="4938"/>
                    <a:pt x="11909" y="4538"/>
                  </a:cubicBezTo>
                  <a:cubicBezTo>
                    <a:pt x="12206" y="4414"/>
                    <a:pt x="12540" y="4345"/>
                    <a:pt x="12869" y="4345"/>
                  </a:cubicBezTo>
                  <a:close/>
                  <a:moveTo>
                    <a:pt x="4828" y="1"/>
                  </a:moveTo>
                  <a:cubicBezTo>
                    <a:pt x="4698" y="1"/>
                    <a:pt x="4567" y="12"/>
                    <a:pt x="4437" y="34"/>
                  </a:cubicBezTo>
                  <a:cubicBezTo>
                    <a:pt x="4037" y="134"/>
                    <a:pt x="3670" y="368"/>
                    <a:pt x="3436" y="702"/>
                  </a:cubicBezTo>
                  <a:cubicBezTo>
                    <a:pt x="3170" y="1035"/>
                    <a:pt x="3003" y="1435"/>
                    <a:pt x="2936" y="1836"/>
                  </a:cubicBezTo>
                  <a:cubicBezTo>
                    <a:pt x="2836" y="2703"/>
                    <a:pt x="2969" y="3570"/>
                    <a:pt x="3303" y="4371"/>
                  </a:cubicBezTo>
                  <a:cubicBezTo>
                    <a:pt x="3438" y="4769"/>
                    <a:pt x="3599" y="5156"/>
                    <a:pt x="3784" y="5529"/>
                  </a:cubicBezTo>
                  <a:lnTo>
                    <a:pt x="3784" y="5529"/>
                  </a:lnTo>
                  <a:cubicBezTo>
                    <a:pt x="3324" y="5629"/>
                    <a:pt x="2856" y="5677"/>
                    <a:pt x="2394" y="5677"/>
                  </a:cubicBezTo>
                  <a:cubicBezTo>
                    <a:pt x="2308" y="5677"/>
                    <a:pt x="2221" y="5675"/>
                    <a:pt x="2136" y="5672"/>
                  </a:cubicBezTo>
                  <a:cubicBezTo>
                    <a:pt x="1402" y="5638"/>
                    <a:pt x="835" y="5572"/>
                    <a:pt x="468" y="5538"/>
                  </a:cubicBezTo>
                  <a:lnTo>
                    <a:pt x="1" y="5505"/>
                  </a:lnTo>
                  <a:lnTo>
                    <a:pt x="434" y="5605"/>
                  </a:lnTo>
                  <a:cubicBezTo>
                    <a:pt x="1001" y="5672"/>
                    <a:pt x="1568" y="5738"/>
                    <a:pt x="2102" y="5772"/>
                  </a:cubicBezTo>
                  <a:cubicBezTo>
                    <a:pt x="2191" y="5775"/>
                    <a:pt x="2281" y="5777"/>
                    <a:pt x="2370" y="5777"/>
                  </a:cubicBezTo>
                  <a:cubicBezTo>
                    <a:pt x="2859" y="5777"/>
                    <a:pt x="3348" y="5727"/>
                    <a:pt x="3830" y="5621"/>
                  </a:cubicBezTo>
                  <a:lnTo>
                    <a:pt x="3830" y="5621"/>
                  </a:lnTo>
                  <a:cubicBezTo>
                    <a:pt x="4462" y="6864"/>
                    <a:pt x="5362" y="7950"/>
                    <a:pt x="6472" y="8807"/>
                  </a:cubicBezTo>
                  <a:cubicBezTo>
                    <a:pt x="7134" y="9276"/>
                    <a:pt x="7864" y="9631"/>
                    <a:pt x="8645" y="9815"/>
                  </a:cubicBezTo>
                  <a:lnTo>
                    <a:pt x="8645" y="9815"/>
                  </a:lnTo>
                  <a:cubicBezTo>
                    <a:pt x="8466" y="11607"/>
                    <a:pt x="8852" y="13446"/>
                    <a:pt x="9808" y="15045"/>
                  </a:cubicBezTo>
                  <a:cubicBezTo>
                    <a:pt x="10375" y="16113"/>
                    <a:pt x="11309" y="16913"/>
                    <a:pt x="12443" y="17380"/>
                  </a:cubicBezTo>
                  <a:cubicBezTo>
                    <a:pt x="12754" y="17469"/>
                    <a:pt x="13080" y="17514"/>
                    <a:pt x="13411" y="17514"/>
                  </a:cubicBezTo>
                  <a:cubicBezTo>
                    <a:pt x="13577" y="17514"/>
                    <a:pt x="13744" y="17502"/>
                    <a:pt x="13911" y="17480"/>
                  </a:cubicBezTo>
                  <a:cubicBezTo>
                    <a:pt x="14311" y="17380"/>
                    <a:pt x="14711" y="17247"/>
                    <a:pt x="15078" y="17080"/>
                  </a:cubicBezTo>
                  <a:cubicBezTo>
                    <a:pt x="15578" y="16813"/>
                    <a:pt x="16079" y="16513"/>
                    <a:pt x="16512" y="16179"/>
                  </a:cubicBezTo>
                  <a:cubicBezTo>
                    <a:pt x="16679" y="16046"/>
                    <a:pt x="16779" y="15979"/>
                    <a:pt x="16879" y="15912"/>
                  </a:cubicBezTo>
                  <a:lnTo>
                    <a:pt x="16979" y="15812"/>
                  </a:lnTo>
                  <a:cubicBezTo>
                    <a:pt x="16913" y="15812"/>
                    <a:pt x="16879" y="15846"/>
                    <a:pt x="16846" y="15879"/>
                  </a:cubicBezTo>
                  <a:lnTo>
                    <a:pt x="16479" y="16146"/>
                  </a:lnTo>
                  <a:cubicBezTo>
                    <a:pt x="16012" y="16480"/>
                    <a:pt x="15545" y="16746"/>
                    <a:pt x="15011" y="17013"/>
                  </a:cubicBezTo>
                  <a:cubicBezTo>
                    <a:pt x="14533" y="17263"/>
                    <a:pt x="13990" y="17396"/>
                    <a:pt x="13447" y="17396"/>
                  </a:cubicBezTo>
                  <a:cubicBezTo>
                    <a:pt x="13118" y="17396"/>
                    <a:pt x="12790" y="17347"/>
                    <a:pt x="12476" y="17247"/>
                  </a:cubicBezTo>
                  <a:cubicBezTo>
                    <a:pt x="11375" y="16813"/>
                    <a:pt x="10475" y="16013"/>
                    <a:pt x="9908" y="14978"/>
                  </a:cubicBezTo>
                  <a:cubicBezTo>
                    <a:pt x="9174" y="13744"/>
                    <a:pt x="8774" y="12343"/>
                    <a:pt x="8774" y="10909"/>
                  </a:cubicBezTo>
                  <a:cubicBezTo>
                    <a:pt x="8759" y="10554"/>
                    <a:pt x="8768" y="10200"/>
                    <a:pt x="8801" y="9850"/>
                  </a:cubicBezTo>
                  <a:lnTo>
                    <a:pt x="8801" y="9850"/>
                  </a:lnTo>
                  <a:cubicBezTo>
                    <a:pt x="8913" y="9873"/>
                    <a:pt x="9026" y="9892"/>
                    <a:pt x="9141" y="9908"/>
                  </a:cubicBezTo>
                  <a:cubicBezTo>
                    <a:pt x="9433" y="9957"/>
                    <a:pt x="9728" y="9980"/>
                    <a:pt x="10023" y="9980"/>
                  </a:cubicBezTo>
                  <a:cubicBezTo>
                    <a:pt x="10739" y="9980"/>
                    <a:pt x="11458" y="9844"/>
                    <a:pt x="12143" y="9608"/>
                  </a:cubicBezTo>
                  <a:cubicBezTo>
                    <a:pt x="13077" y="9241"/>
                    <a:pt x="13911" y="8574"/>
                    <a:pt x="14444" y="7707"/>
                  </a:cubicBezTo>
                  <a:cubicBezTo>
                    <a:pt x="14711" y="7273"/>
                    <a:pt x="14878" y="6806"/>
                    <a:pt x="14911" y="6306"/>
                  </a:cubicBezTo>
                  <a:cubicBezTo>
                    <a:pt x="14945" y="5805"/>
                    <a:pt x="14811" y="5305"/>
                    <a:pt x="14511" y="4871"/>
                  </a:cubicBezTo>
                  <a:cubicBezTo>
                    <a:pt x="14211" y="4504"/>
                    <a:pt x="13744" y="4237"/>
                    <a:pt x="13243" y="4171"/>
                  </a:cubicBezTo>
                  <a:cubicBezTo>
                    <a:pt x="13123" y="4153"/>
                    <a:pt x="13002" y="4145"/>
                    <a:pt x="12882" y="4145"/>
                  </a:cubicBezTo>
                  <a:cubicBezTo>
                    <a:pt x="12535" y="4145"/>
                    <a:pt x="12189" y="4214"/>
                    <a:pt x="11842" y="4337"/>
                  </a:cubicBezTo>
                  <a:cubicBezTo>
                    <a:pt x="11042" y="4738"/>
                    <a:pt x="10341" y="5372"/>
                    <a:pt x="9874" y="6172"/>
                  </a:cubicBezTo>
                  <a:cubicBezTo>
                    <a:pt x="9221" y="7230"/>
                    <a:pt x="8819" y="8401"/>
                    <a:pt x="8669" y="9598"/>
                  </a:cubicBezTo>
                  <a:lnTo>
                    <a:pt x="8669" y="9598"/>
                  </a:lnTo>
                  <a:cubicBezTo>
                    <a:pt x="7917" y="9402"/>
                    <a:pt x="7200" y="9077"/>
                    <a:pt x="6572" y="8641"/>
                  </a:cubicBezTo>
                  <a:cubicBezTo>
                    <a:pt x="5501" y="7818"/>
                    <a:pt x="4634" y="6773"/>
                    <a:pt x="4028" y="5574"/>
                  </a:cubicBezTo>
                  <a:lnTo>
                    <a:pt x="4028" y="5574"/>
                  </a:lnTo>
                  <a:cubicBezTo>
                    <a:pt x="4278" y="5511"/>
                    <a:pt x="4526" y="5433"/>
                    <a:pt x="4771" y="5338"/>
                  </a:cubicBezTo>
                  <a:cubicBezTo>
                    <a:pt x="5304" y="5138"/>
                    <a:pt x="5771" y="4838"/>
                    <a:pt x="6172" y="4404"/>
                  </a:cubicBezTo>
                  <a:cubicBezTo>
                    <a:pt x="6605" y="3971"/>
                    <a:pt x="6906" y="3370"/>
                    <a:pt x="7039" y="2736"/>
                  </a:cubicBezTo>
                  <a:cubicBezTo>
                    <a:pt x="7172" y="2036"/>
                    <a:pt x="6972" y="1302"/>
                    <a:pt x="6539" y="768"/>
                  </a:cubicBezTo>
                  <a:cubicBezTo>
                    <a:pt x="6095" y="269"/>
                    <a:pt x="5467" y="1"/>
                    <a:pt x="4828" y="1"/>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78" name="Google Shape;2878;p56"/>
            <p:cNvSpPr/>
            <p:nvPr/>
          </p:nvSpPr>
          <p:spPr>
            <a:xfrm>
              <a:off x="3232475" y="1364750"/>
              <a:ext cx="206850" cy="107350"/>
            </a:xfrm>
            <a:custGeom>
              <a:avLst/>
              <a:gdLst/>
              <a:ahLst/>
              <a:cxnLst/>
              <a:rect l="l" t="t" r="r" b="b"/>
              <a:pathLst>
                <a:path w="8274" h="4294" extrusionOk="0">
                  <a:moveTo>
                    <a:pt x="8273" y="1"/>
                  </a:moveTo>
                  <a:lnTo>
                    <a:pt x="8273" y="1"/>
                  </a:lnTo>
                  <a:cubicBezTo>
                    <a:pt x="8240" y="1"/>
                    <a:pt x="8040" y="534"/>
                    <a:pt x="7506" y="1235"/>
                  </a:cubicBezTo>
                  <a:cubicBezTo>
                    <a:pt x="6114" y="3080"/>
                    <a:pt x="3937" y="4140"/>
                    <a:pt x="1645" y="4140"/>
                  </a:cubicBezTo>
                  <a:cubicBezTo>
                    <a:pt x="1575" y="4140"/>
                    <a:pt x="1505" y="4139"/>
                    <a:pt x="1435" y="4137"/>
                  </a:cubicBezTo>
                  <a:cubicBezTo>
                    <a:pt x="616" y="4107"/>
                    <a:pt x="100" y="3966"/>
                    <a:pt x="14" y="3966"/>
                  </a:cubicBezTo>
                  <a:cubicBezTo>
                    <a:pt x="5" y="3966"/>
                    <a:pt x="1" y="3967"/>
                    <a:pt x="1" y="3970"/>
                  </a:cubicBezTo>
                  <a:cubicBezTo>
                    <a:pt x="101" y="4037"/>
                    <a:pt x="234" y="4070"/>
                    <a:pt x="368" y="4104"/>
                  </a:cubicBezTo>
                  <a:cubicBezTo>
                    <a:pt x="701" y="4204"/>
                    <a:pt x="1068" y="4237"/>
                    <a:pt x="1435" y="4270"/>
                  </a:cubicBezTo>
                  <a:cubicBezTo>
                    <a:pt x="1620" y="4286"/>
                    <a:pt x="1805" y="4293"/>
                    <a:pt x="1989" y="4293"/>
                  </a:cubicBezTo>
                  <a:cubicBezTo>
                    <a:pt x="4224" y="4293"/>
                    <a:pt x="6342" y="3184"/>
                    <a:pt x="7606" y="1335"/>
                  </a:cubicBezTo>
                  <a:cubicBezTo>
                    <a:pt x="7806" y="1035"/>
                    <a:pt x="8006" y="701"/>
                    <a:pt x="8140" y="401"/>
                  </a:cubicBezTo>
                  <a:cubicBezTo>
                    <a:pt x="8207" y="267"/>
                    <a:pt x="8240" y="134"/>
                    <a:pt x="8273" y="1"/>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79" name="Google Shape;2879;p56"/>
            <p:cNvSpPr/>
            <p:nvPr/>
          </p:nvSpPr>
          <p:spPr>
            <a:xfrm>
              <a:off x="3544375" y="1408600"/>
              <a:ext cx="49225" cy="42075"/>
            </a:xfrm>
            <a:custGeom>
              <a:avLst/>
              <a:gdLst/>
              <a:ahLst/>
              <a:cxnLst/>
              <a:rect l="l" t="t" r="r" b="b"/>
              <a:pathLst>
                <a:path w="1969" h="1683" extrusionOk="0">
                  <a:moveTo>
                    <a:pt x="1754" y="1"/>
                  </a:moveTo>
                  <a:cubicBezTo>
                    <a:pt x="1699" y="1"/>
                    <a:pt x="1636" y="5"/>
                    <a:pt x="1568" y="15"/>
                  </a:cubicBezTo>
                  <a:cubicBezTo>
                    <a:pt x="868" y="148"/>
                    <a:pt x="300" y="615"/>
                    <a:pt x="67" y="1249"/>
                  </a:cubicBezTo>
                  <a:cubicBezTo>
                    <a:pt x="0" y="1516"/>
                    <a:pt x="0" y="1682"/>
                    <a:pt x="34" y="1682"/>
                  </a:cubicBezTo>
                  <a:cubicBezTo>
                    <a:pt x="200" y="1282"/>
                    <a:pt x="467" y="915"/>
                    <a:pt x="801" y="615"/>
                  </a:cubicBezTo>
                  <a:cubicBezTo>
                    <a:pt x="1134" y="348"/>
                    <a:pt x="1535" y="148"/>
                    <a:pt x="1968" y="48"/>
                  </a:cubicBezTo>
                  <a:cubicBezTo>
                    <a:pt x="1968" y="24"/>
                    <a:pt x="1885" y="1"/>
                    <a:pt x="1754" y="1"/>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0" name="Google Shape;2880;p56"/>
            <p:cNvSpPr/>
            <p:nvPr/>
          </p:nvSpPr>
          <p:spPr>
            <a:xfrm>
              <a:off x="3752850" y="1377725"/>
              <a:ext cx="70075" cy="92950"/>
            </a:xfrm>
            <a:custGeom>
              <a:avLst/>
              <a:gdLst/>
              <a:ahLst/>
              <a:cxnLst/>
              <a:rect l="l" t="t" r="r" b="b"/>
              <a:pathLst>
                <a:path w="2803" h="3718" extrusionOk="0">
                  <a:moveTo>
                    <a:pt x="1746" y="232"/>
                  </a:moveTo>
                  <a:cubicBezTo>
                    <a:pt x="1797" y="232"/>
                    <a:pt x="1850" y="237"/>
                    <a:pt x="1902" y="249"/>
                  </a:cubicBezTo>
                  <a:cubicBezTo>
                    <a:pt x="2169" y="316"/>
                    <a:pt x="2402" y="516"/>
                    <a:pt x="2502" y="816"/>
                  </a:cubicBezTo>
                  <a:cubicBezTo>
                    <a:pt x="2569" y="1083"/>
                    <a:pt x="2502" y="1383"/>
                    <a:pt x="2336" y="1583"/>
                  </a:cubicBezTo>
                  <a:cubicBezTo>
                    <a:pt x="2120" y="1870"/>
                    <a:pt x="1784" y="2020"/>
                    <a:pt x="1439" y="2020"/>
                  </a:cubicBezTo>
                  <a:cubicBezTo>
                    <a:pt x="1304" y="2020"/>
                    <a:pt x="1166" y="1997"/>
                    <a:pt x="1035" y="1950"/>
                  </a:cubicBezTo>
                  <a:cubicBezTo>
                    <a:pt x="1028" y="1948"/>
                    <a:pt x="1021" y="1946"/>
                    <a:pt x="1015" y="1943"/>
                  </a:cubicBezTo>
                  <a:lnTo>
                    <a:pt x="1015" y="1943"/>
                  </a:lnTo>
                  <a:cubicBezTo>
                    <a:pt x="955" y="1750"/>
                    <a:pt x="915" y="1550"/>
                    <a:pt x="901" y="1350"/>
                  </a:cubicBezTo>
                  <a:cubicBezTo>
                    <a:pt x="901" y="1083"/>
                    <a:pt x="968" y="783"/>
                    <a:pt x="1135" y="549"/>
                  </a:cubicBezTo>
                  <a:cubicBezTo>
                    <a:pt x="1272" y="356"/>
                    <a:pt x="1501" y="232"/>
                    <a:pt x="1746" y="232"/>
                  </a:cubicBezTo>
                  <a:close/>
                  <a:moveTo>
                    <a:pt x="1773" y="1"/>
                  </a:moveTo>
                  <a:cubicBezTo>
                    <a:pt x="1463" y="1"/>
                    <a:pt x="1167" y="160"/>
                    <a:pt x="968" y="416"/>
                  </a:cubicBezTo>
                  <a:cubicBezTo>
                    <a:pt x="768" y="682"/>
                    <a:pt x="701" y="1016"/>
                    <a:pt x="734" y="1350"/>
                  </a:cubicBezTo>
                  <a:cubicBezTo>
                    <a:pt x="747" y="1523"/>
                    <a:pt x="776" y="1695"/>
                    <a:pt x="820" y="1861"/>
                  </a:cubicBezTo>
                  <a:lnTo>
                    <a:pt x="820" y="1861"/>
                  </a:lnTo>
                  <a:cubicBezTo>
                    <a:pt x="596" y="1750"/>
                    <a:pt x="386" y="1586"/>
                    <a:pt x="234" y="1383"/>
                  </a:cubicBezTo>
                  <a:cubicBezTo>
                    <a:pt x="167" y="1283"/>
                    <a:pt x="67" y="1183"/>
                    <a:pt x="1" y="1083"/>
                  </a:cubicBezTo>
                  <a:lnTo>
                    <a:pt x="1" y="1083"/>
                  </a:lnTo>
                  <a:cubicBezTo>
                    <a:pt x="34" y="1183"/>
                    <a:pt x="67" y="1316"/>
                    <a:pt x="167" y="1416"/>
                  </a:cubicBezTo>
                  <a:cubicBezTo>
                    <a:pt x="343" y="1710"/>
                    <a:pt x="597" y="1925"/>
                    <a:pt x="882" y="2064"/>
                  </a:cubicBezTo>
                  <a:lnTo>
                    <a:pt x="882" y="2064"/>
                  </a:lnTo>
                  <a:cubicBezTo>
                    <a:pt x="1093" y="2677"/>
                    <a:pt x="1510" y="3211"/>
                    <a:pt x="2069" y="3551"/>
                  </a:cubicBezTo>
                  <a:cubicBezTo>
                    <a:pt x="2169" y="3651"/>
                    <a:pt x="2302" y="3685"/>
                    <a:pt x="2436" y="3718"/>
                  </a:cubicBezTo>
                  <a:cubicBezTo>
                    <a:pt x="2035" y="3451"/>
                    <a:pt x="1702" y="3118"/>
                    <a:pt x="1402" y="2751"/>
                  </a:cubicBezTo>
                  <a:cubicBezTo>
                    <a:pt x="1279" y="2567"/>
                    <a:pt x="1170" y="2362"/>
                    <a:pt x="1086" y="2145"/>
                  </a:cubicBezTo>
                  <a:lnTo>
                    <a:pt x="1086" y="2145"/>
                  </a:lnTo>
                  <a:cubicBezTo>
                    <a:pt x="1208" y="2182"/>
                    <a:pt x="1334" y="2200"/>
                    <a:pt x="1458" y="2200"/>
                  </a:cubicBezTo>
                  <a:cubicBezTo>
                    <a:pt x="1853" y="2200"/>
                    <a:pt x="2238" y="2019"/>
                    <a:pt x="2502" y="1683"/>
                  </a:cubicBezTo>
                  <a:cubicBezTo>
                    <a:pt x="2736" y="1416"/>
                    <a:pt x="2803" y="1049"/>
                    <a:pt x="2702" y="749"/>
                  </a:cubicBezTo>
                  <a:cubicBezTo>
                    <a:pt x="2602" y="382"/>
                    <a:pt x="2302" y="82"/>
                    <a:pt x="1935" y="15"/>
                  </a:cubicBezTo>
                  <a:cubicBezTo>
                    <a:pt x="1881" y="5"/>
                    <a:pt x="1827" y="1"/>
                    <a:pt x="1773" y="1"/>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1" name="Google Shape;2881;p56"/>
            <p:cNvSpPr/>
            <p:nvPr/>
          </p:nvSpPr>
          <p:spPr>
            <a:xfrm>
              <a:off x="3779525" y="1314500"/>
              <a:ext cx="76750" cy="34425"/>
            </a:xfrm>
            <a:custGeom>
              <a:avLst/>
              <a:gdLst/>
              <a:ahLst/>
              <a:cxnLst/>
              <a:rect l="l" t="t" r="r" b="b"/>
              <a:pathLst>
                <a:path w="3070" h="1377" extrusionOk="0">
                  <a:moveTo>
                    <a:pt x="704" y="1"/>
                  </a:moveTo>
                  <a:cubicBezTo>
                    <a:pt x="636" y="1"/>
                    <a:pt x="568" y="4"/>
                    <a:pt x="501" y="9"/>
                  </a:cubicBezTo>
                  <a:cubicBezTo>
                    <a:pt x="168" y="43"/>
                    <a:pt x="1" y="109"/>
                    <a:pt x="1" y="143"/>
                  </a:cubicBezTo>
                  <a:cubicBezTo>
                    <a:pt x="568" y="143"/>
                    <a:pt x="1102" y="243"/>
                    <a:pt x="1669" y="409"/>
                  </a:cubicBezTo>
                  <a:cubicBezTo>
                    <a:pt x="2169" y="676"/>
                    <a:pt x="2636" y="977"/>
                    <a:pt x="3036" y="1377"/>
                  </a:cubicBezTo>
                  <a:cubicBezTo>
                    <a:pt x="3070" y="1377"/>
                    <a:pt x="2970" y="1177"/>
                    <a:pt x="2770" y="943"/>
                  </a:cubicBezTo>
                  <a:cubicBezTo>
                    <a:pt x="2469" y="643"/>
                    <a:pt x="2136" y="376"/>
                    <a:pt x="1736" y="209"/>
                  </a:cubicBezTo>
                  <a:cubicBezTo>
                    <a:pt x="1402" y="70"/>
                    <a:pt x="1045" y="1"/>
                    <a:pt x="704" y="1"/>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2" name="Google Shape;2882;p56"/>
            <p:cNvSpPr/>
            <p:nvPr/>
          </p:nvSpPr>
          <p:spPr>
            <a:xfrm>
              <a:off x="3747850" y="1384750"/>
              <a:ext cx="394475" cy="295250"/>
            </a:xfrm>
            <a:custGeom>
              <a:avLst/>
              <a:gdLst/>
              <a:ahLst/>
              <a:cxnLst/>
              <a:rect l="l" t="t" r="r" b="b"/>
              <a:pathLst>
                <a:path w="15779" h="11810" extrusionOk="0">
                  <a:moveTo>
                    <a:pt x="15778" y="3437"/>
                  </a:moveTo>
                  <a:cubicBezTo>
                    <a:pt x="15745" y="3437"/>
                    <a:pt x="15712" y="3470"/>
                    <a:pt x="15678" y="3470"/>
                  </a:cubicBezTo>
                  <a:lnTo>
                    <a:pt x="15569" y="3533"/>
                  </a:lnTo>
                  <a:lnTo>
                    <a:pt x="15569" y="3533"/>
                  </a:lnTo>
                  <a:cubicBezTo>
                    <a:pt x="15639" y="3500"/>
                    <a:pt x="15708" y="3460"/>
                    <a:pt x="15778" y="3437"/>
                  </a:cubicBezTo>
                  <a:close/>
                  <a:moveTo>
                    <a:pt x="10162" y="234"/>
                  </a:moveTo>
                  <a:cubicBezTo>
                    <a:pt x="10469" y="234"/>
                    <a:pt x="10777" y="278"/>
                    <a:pt x="11075" y="368"/>
                  </a:cubicBezTo>
                  <a:cubicBezTo>
                    <a:pt x="12242" y="702"/>
                    <a:pt x="13176" y="1636"/>
                    <a:pt x="13577" y="2803"/>
                  </a:cubicBezTo>
                  <a:cubicBezTo>
                    <a:pt x="13705" y="3265"/>
                    <a:pt x="13745" y="3742"/>
                    <a:pt x="13697" y="4205"/>
                  </a:cubicBezTo>
                  <a:lnTo>
                    <a:pt x="13697" y="4205"/>
                  </a:lnTo>
                  <a:cubicBezTo>
                    <a:pt x="12679" y="4488"/>
                    <a:pt x="11610" y="4638"/>
                    <a:pt x="10541" y="4638"/>
                  </a:cubicBezTo>
                  <a:cubicBezTo>
                    <a:pt x="10108" y="4638"/>
                    <a:pt x="9674" y="4604"/>
                    <a:pt x="9274" y="4504"/>
                  </a:cubicBezTo>
                  <a:cubicBezTo>
                    <a:pt x="8807" y="4404"/>
                    <a:pt x="8373" y="4204"/>
                    <a:pt x="8006" y="3871"/>
                  </a:cubicBezTo>
                  <a:cubicBezTo>
                    <a:pt x="7639" y="3570"/>
                    <a:pt x="7439" y="3070"/>
                    <a:pt x="7439" y="2603"/>
                  </a:cubicBezTo>
                  <a:cubicBezTo>
                    <a:pt x="7439" y="2069"/>
                    <a:pt x="7606" y="1569"/>
                    <a:pt x="7939" y="1135"/>
                  </a:cubicBezTo>
                  <a:cubicBezTo>
                    <a:pt x="8523" y="552"/>
                    <a:pt x="9337" y="234"/>
                    <a:pt x="10162" y="234"/>
                  </a:cubicBezTo>
                  <a:close/>
                  <a:moveTo>
                    <a:pt x="10102" y="1"/>
                  </a:moveTo>
                  <a:cubicBezTo>
                    <a:pt x="9242" y="1"/>
                    <a:pt x="8396" y="355"/>
                    <a:pt x="7773" y="1002"/>
                  </a:cubicBezTo>
                  <a:cubicBezTo>
                    <a:pt x="7406" y="1436"/>
                    <a:pt x="7206" y="2003"/>
                    <a:pt x="7206" y="2570"/>
                  </a:cubicBezTo>
                  <a:cubicBezTo>
                    <a:pt x="7206" y="3103"/>
                    <a:pt x="7439" y="3637"/>
                    <a:pt x="7873" y="4004"/>
                  </a:cubicBezTo>
                  <a:cubicBezTo>
                    <a:pt x="8240" y="4304"/>
                    <a:pt x="8673" y="4538"/>
                    <a:pt x="9174" y="4638"/>
                  </a:cubicBezTo>
                  <a:cubicBezTo>
                    <a:pt x="9607" y="4738"/>
                    <a:pt x="10074" y="4771"/>
                    <a:pt x="10508" y="4771"/>
                  </a:cubicBezTo>
                  <a:cubicBezTo>
                    <a:pt x="11579" y="4744"/>
                    <a:pt x="12651" y="4589"/>
                    <a:pt x="13688" y="4286"/>
                  </a:cubicBezTo>
                  <a:lnTo>
                    <a:pt x="13688" y="4286"/>
                  </a:lnTo>
                  <a:cubicBezTo>
                    <a:pt x="13599" y="4997"/>
                    <a:pt x="13304" y="5672"/>
                    <a:pt x="12810" y="6206"/>
                  </a:cubicBezTo>
                  <a:cubicBezTo>
                    <a:pt x="12009" y="7040"/>
                    <a:pt x="10975" y="7607"/>
                    <a:pt x="9841" y="7840"/>
                  </a:cubicBezTo>
                  <a:cubicBezTo>
                    <a:pt x="8807" y="8040"/>
                    <a:pt x="7773" y="8140"/>
                    <a:pt x="6705" y="8174"/>
                  </a:cubicBezTo>
                  <a:cubicBezTo>
                    <a:pt x="5805" y="8174"/>
                    <a:pt x="4871" y="8274"/>
                    <a:pt x="3970" y="8474"/>
                  </a:cubicBezTo>
                  <a:cubicBezTo>
                    <a:pt x="2636" y="8707"/>
                    <a:pt x="1401" y="9408"/>
                    <a:pt x="567" y="10475"/>
                  </a:cubicBezTo>
                  <a:cubicBezTo>
                    <a:pt x="367" y="10776"/>
                    <a:pt x="201" y="11109"/>
                    <a:pt x="67" y="11443"/>
                  </a:cubicBezTo>
                  <a:cubicBezTo>
                    <a:pt x="34" y="11543"/>
                    <a:pt x="34" y="11643"/>
                    <a:pt x="0" y="11710"/>
                  </a:cubicBezTo>
                  <a:cubicBezTo>
                    <a:pt x="0" y="11743"/>
                    <a:pt x="0" y="11776"/>
                    <a:pt x="0" y="11810"/>
                  </a:cubicBezTo>
                  <a:cubicBezTo>
                    <a:pt x="134" y="11343"/>
                    <a:pt x="367" y="10909"/>
                    <a:pt x="634" y="10509"/>
                  </a:cubicBezTo>
                  <a:cubicBezTo>
                    <a:pt x="1501" y="9508"/>
                    <a:pt x="2669" y="8841"/>
                    <a:pt x="3970" y="8607"/>
                  </a:cubicBezTo>
                  <a:cubicBezTo>
                    <a:pt x="4904" y="8441"/>
                    <a:pt x="5805" y="8374"/>
                    <a:pt x="6705" y="8340"/>
                  </a:cubicBezTo>
                  <a:cubicBezTo>
                    <a:pt x="7773" y="8340"/>
                    <a:pt x="8840" y="8240"/>
                    <a:pt x="9874" y="8007"/>
                  </a:cubicBezTo>
                  <a:cubicBezTo>
                    <a:pt x="11042" y="7807"/>
                    <a:pt x="12142" y="7206"/>
                    <a:pt x="12976" y="6339"/>
                  </a:cubicBezTo>
                  <a:cubicBezTo>
                    <a:pt x="13509" y="5745"/>
                    <a:pt x="13828" y="5000"/>
                    <a:pt x="13909" y="4219"/>
                  </a:cubicBezTo>
                  <a:lnTo>
                    <a:pt x="13909" y="4219"/>
                  </a:lnTo>
                  <a:cubicBezTo>
                    <a:pt x="14089" y="4163"/>
                    <a:pt x="14267" y="4103"/>
                    <a:pt x="14444" y="4037"/>
                  </a:cubicBezTo>
                  <a:cubicBezTo>
                    <a:pt x="14778" y="3904"/>
                    <a:pt x="15111" y="3771"/>
                    <a:pt x="15445" y="3604"/>
                  </a:cubicBezTo>
                  <a:lnTo>
                    <a:pt x="15569" y="3533"/>
                  </a:lnTo>
                  <a:lnTo>
                    <a:pt x="15569" y="3533"/>
                  </a:lnTo>
                  <a:cubicBezTo>
                    <a:pt x="15539" y="3547"/>
                    <a:pt x="15508" y="3560"/>
                    <a:pt x="15478" y="3570"/>
                  </a:cubicBezTo>
                  <a:cubicBezTo>
                    <a:pt x="15245" y="3670"/>
                    <a:pt x="14911" y="3804"/>
                    <a:pt x="14444" y="3971"/>
                  </a:cubicBezTo>
                  <a:cubicBezTo>
                    <a:pt x="14270" y="4032"/>
                    <a:pt x="14094" y="4089"/>
                    <a:pt x="13917" y="4142"/>
                  </a:cubicBezTo>
                  <a:lnTo>
                    <a:pt x="13917" y="4142"/>
                  </a:lnTo>
                  <a:cubicBezTo>
                    <a:pt x="13956" y="3676"/>
                    <a:pt x="13911" y="3200"/>
                    <a:pt x="13777" y="2736"/>
                  </a:cubicBezTo>
                  <a:cubicBezTo>
                    <a:pt x="13377" y="1502"/>
                    <a:pt x="12376" y="535"/>
                    <a:pt x="11108" y="168"/>
                  </a:cubicBezTo>
                  <a:cubicBezTo>
                    <a:pt x="10779" y="55"/>
                    <a:pt x="10440" y="1"/>
                    <a:pt x="10102" y="1"/>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3" name="Google Shape;2883;p56"/>
            <p:cNvSpPr/>
            <p:nvPr/>
          </p:nvSpPr>
          <p:spPr>
            <a:xfrm>
              <a:off x="3737000" y="1811800"/>
              <a:ext cx="145125" cy="67500"/>
            </a:xfrm>
            <a:custGeom>
              <a:avLst/>
              <a:gdLst/>
              <a:ahLst/>
              <a:cxnLst/>
              <a:rect l="l" t="t" r="r" b="b"/>
              <a:pathLst>
                <a:path w="5805" h="2700" extrusionOk="0">
                  <a:moveTo>
                    <a:pt x="1973" y="1"/>
                  </a:moveTo>
                  <a:cubicBezTo>
                    <a:pt x="1629" y="1"/>
                    <a:pt x="1280" y="43"/>
                    <a:pt x="935" y="131"/>
                  </a:cubicBezTo>
                  <a:cubicBezTo>
                    <a:pt x="601" y="198"/>
                    <a:pt x="301" y="332"/>
                    <a:pt x="1" y="532"/>
                  </a:cubicBezTo>
                  <a:cubicBezTo>
                    <a:pt x="4" y="535"/>
                    <a:pt x="9" y="536"/>
                    <a:pt x="16" y="536"/>
                  </a:cubicBezTo>
                  <a:cubicBezTo>
                    <a:pt x="95" y="536"/>
                    <a:pt x="420" y="387"/>
                    <a:pt x="968" y="265"/>
                  </a:cubicBezTo>
                  <a:cubicBezTo>
                    <a:pt x="1246" y="214"/>
                    <a:pt x="1523" y="189"/>
                    <a:pt x="1798" y="189"/>
                  </a:cubicBezTo>
                  <a:cubicBezTo>
                    <a:pt x="3140" y="189"/>
                    <a:pt x="4407" y="786"/>
                    <a:pt x="5238" y="1866"/>
                  </a:cubicBezTo>
                  <a:cubicBezTo>
                    <a:pt x="5638" y="2366"/>
                    <a:pt x="5772" y="2700"/>
                    <a:pt x="5805" y="2700"/>
                  </a:cubicBezTo>
                  <a:cubicBezTo>
                    <a:pt x="5738" y="2366"/>
                    <a:pt x="5571" y="2066"/>
                    <a:pt x="5371" y="1799"/>
                  </a:cubicBezTo>
                  <a:cubicBezTo>
                    <a:pt x="4600" y="656"/>
                    <a:pt x="3321" y="1"/>
                    <a:pt x="1973" y="1"/>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4" name="Google Shape;2884;p56"/>
            <p:cNvSpPr/>
            <p:nvPr/>
          </p:nvSpPr>
          <p:spPr>
            <a:xfrm>
              <a:off x="3857925" y="1958500"/>
              <a:ext cx="145975" cy="46875"/>
            </a:xfrm>
            <a:custGeom>
              <a:avLst/>
              <a:gdLst/>
              <a:ahLst/>
              <a:cxnLst/>
              <a:rect l="l" t="t" r="r" b="b"/>
              <a:pathLst>
                <a:path w="5839" h="1875" extrusionOk="0">
                  <a:moveTo>
                    <a:pt x="5838" y="1"/>
                  </a:moveTo>
                  <a:lnTo>
                    <a:pt x="5838" y="1"/>
                  </a:lnTo>
                  <a:cubicBezTo>
                    <a:pt x="5805" y="1"/>
                    <a:pt x="5605" y="335"/>
                    <a:pt x="5138" y="701"/>
                  </a:cubicBezTo>
                  <a:cubicBezTo>
                    <a:pt x="4457" y="1325"/>
                    <a:pt x="3585" y="1649"/>
                    <a:pt x="2707" y="1649"/>
                  </a:cubicBezTo>
                  <a:cubicBezTo>
                    <a:pt x="2035" y="1649"/>
                    <a:pt x="1361" y="1459"/>
                    <a:pt x="768" y="1068"/>
                  </a:cubicBezTo>
                  <a:cubicBezTo>
                    <a:pt x="291" y="750"/>
                    <a:pt x="26" y="432"/>
                    <a:pt x="2" y="432"/>
                  </a:cubicBezTo>
                  <a:cubicBezTo>
                    <a:pt x="1" y="432"/>
                    <a:pt x="1" y="433"/>
                    <a:pt x="1" y="435"/>
                  </a:cubicBezTo>
                  <a:cubicBezTo>
                    <a:pt x="134" y="735"/>
                    <a:pt x="401" y="1002"/>
                    <a:pt x="668" y="1168"/>
                  </a:cubicBezTo>
                  <a:cubicBezTo>
                    <a:pt x="1292" y="1644"/>
                    <a:pt x="2030" y="1875"/>
                    <a:pt x="2765" y="1875"/>
                  </a:cubicBezTo>
                  <a:cubicBezTo>
                    <a:pt x="3678" y="1875"/>
                    <a:pt x="4587" y="1519"/>
                    <a:pt x="5271" y="835"/>
                  </a:cubicBezTo>
                  <a:cubicBezTo>
                    <a:pt x="5538" y="601"/>
                    <a:pt x="5705" y="301"/>
                    <a:pt x="5838" y="1"/>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5" name="Google Shape;2885;p56"/>
            <p:cNvSpPr/>
            <p:nvPr/>
          </p:nvSpPr>
          <p:spPr>
            <a:xfrm>
              <a:off x="3927150" y="1737525"/>
              <a:ext cx="109250" cy="48375"/>
            </a:xfrm>
            <a:custGeom>
              <a:avLst/>
              <a:gdLst/>
              <a:ahLst/>
              <a:cxnLst/>
              <a:rect l="l" t="t" r="r" b="b"/>
              <a:pathLst>
                <a:path w="4370" h="1935" extrusionOk="0">
                  <a:moveTo>
                    <a:pt x="2697" y="1"/>
                  </a:moveTo>
                  <a:cubicBezTo>
                    <a:pt x="1769" y="1"/>
                    <a:pt x="878" y="444"/>
                    <a:pt x="334" y="1234"/>
                  </a:cubicBezTo>
                  <a:cubicBezTo>
                    <a:pt x="167" y="1435"/>
                    <a:pt x="34" y="1668"/>
                    <a:pt x="0" y="1935"/>
                  </a:cubicBezTo>
                  <a:cubicBezTo>
                    <a:pt x="34" y="1935"/>
                    <a:pt x="167" y="1668"/>
                    <a:pt x="434" y="1335"/>
                  </a:cubicBezTo>
                  <a:cubicBezTo>
                    <a:pt x="1022" y="593"/>
                    <a:pt x="1904" y="185"/>
                    <a:pt x="2810" y="185"/>
                  </a:cubicBezTo>
                  <a:cubicBezTo>
                    <a:pt x="3086" y="185"/>
                    <a:pt x="3364" y="223"/>
                    <a:pt x="3636" y="300"/>
                  </a:cubicBezTo>
                  <a:cubicBezTo>
                    <a:pt x="4024" y="420"/>
                    <a:pt x="4305" y="539"/>
                    <a:pt x="4360" y="539"/>
                  </a:cubicBezTo>
                  <a:cubicBezTo>
                    <a:pt x="4367" y="539"/>
                    <a:pt x="4370" y="538"/>
                    <a:pt x="4370" y="534"/>
                  </a:cubicBezTo>
                  <a:cubicBezTo>
                    <a:pt x="4170" y="367"/>
                    <a:pt x="3936" y="234"/>
                    <a:pt x="3669" y="167"/>
                  </a:cubicBezTo>
                  <a:cubicBezTo>
                    <a:pt x="3350" y="55"/>
                    <a:pt x="3021" y="1"/>
                    <a:pt x="2697" y="1"/>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6" name="Google Shape;2886;p56"/>
            <p:cNvSpPr/>
            <p:nvPr/>
          </p:nvSpPr>
          <p:spPr>
            <a:xfrm>
              <a:off x="4130625" y="1638250"/>
              <a:ext cx="296900" cy="177700"/>
            </a:xfrm>
            <a:custGeom>
              <a:avLst/>
              <a:gdLst/>
              <a:ahLst/>
              <a:cxnLst/>
              <a:rect l="l" t="t" r="r" b="b"/>
              <a:pathLst>
                <a:path w="11876" h="7108" extrusionOk="0">
                  <a:moveTo>
                    <a:pt x="2192" y="223"/>
                  </a:moveTo>
                  <a:cubicBezTo>
                    <a:pt x="2330" y="223"/>
                    <a:pt x="2468" y="238"/>
                    <a:pt x="2602" y="269"/>
                  </a:cubicBezTo>
                  <a:cubicBezTo>
                    <a:pt x="3036" y="335"/>
                    <a:pt x="3436" y="569"/>
                    <a:pt x="3770" y="869"/>
                  </a:cubicBezTo>
                  <a:cubicBezTo>
                    <a:pt x="4037" y="1169"/>
                    <a:pt x="4270" y="1503"/>
                    <a:pt x="4403" y="1903"/>
                  </a:cubicBezTo>
                  <a:cubicBezTo>
                    <a:pt x="4637" y="2637"/>
                    <a:pt x="4637" y="3404"/>
                    <a:pt x="4403" y="4138"/>
                  </a:cubicBezTo>
                  <a:cubicBezTo>
                    <a:pt x="4168" y="4869"/>
                    <a:pt x="3732" y="5534"/>
                    <a:pt x="3154" y="6061"/>
                  </a:cubicBezTo>
                  <a:lnTo>
                    <a:pt x="3154" y="6061"/>
                  </a:lnTo>
                  <a:cubicBezTo>
                    <a:pt x="2372" y="5629"/>
                    <a:pt x="1672" y="5044"/>
                    <a:pt x="1101" y="4338"/>
                  </a:cubicBezTo>
                  <a:cubicBezTo>
                    <a:pt x="768" y="3938"/>
                    <a:pt x="534" y="3471"/>
                    <a:pt x="401" y="2971"/>
                  </a:cubicBezTo>
                  <a:cubicBezTo>
                    <a:pt x="267" y="2470"/>
                    <a:pt x="267" y="1970"/>
                    <a:pt x="401" y="1503"/>
                  </a:cubicBezTo>
                  <a:cubicBezTo>
                    <a:pt x="534" y="1036"/>
                    <a:pt x="868" y="669"/>
                    <a:pt x="1268" y="435"/>
                  </a:cubicBezTo>
                  <a:cubicBezTo>
                    <a:pt x="1567" y="297"/>
                    <a:pt x="1883" y="223"/>
                    <a:pt x="2192" y="223"/>
                  </a:cubicBezTo>
                  <a:close/>
                  <a:moveTo>
                    <a:pt x="2122" y="0"/>
                  </a:moveTo>
                  <a:cubicBezTo>
                    <a:pt x="1796" y="0"/>
                    <a:pt x="1475" y="82"/>
                    <a:pt x="1168" y="235"/>
                  </a:cubicBezTo>
                  <a:cubicBezTo>
                    <a:pt x="701" y="469"/>
                    <a:pt x="334" y="902"/>
                    <a:pt x="200" y="1436"/>
                  </a:cubicBezTo>
                  <a:cubicBezTo>
                    <a:pt x="34" y="1936"/>
                    <a:pt x="0" y="2504"/>
                    <a:pt x="167" y="3004"/>
                  </a:cubicBezTo>
                  <a:cubicBezTo>
                    <a:pt x="334" y="3538"/>
                    <a:pt x="567" y="4038"/>
                    <a:pt x="934" y="4472"/>
                  </a:cubicBezTo>
                  <a:cubicBezTo>
                    <a:pt x="1508" y="5178"/>
                    <a:pt x="2212" y="5761"/>
                    <a:pt x="2997" y="6198"/>
                  </a:cubicBezTo>
                  <a:lnTo>
                    <a:pt x="2997" y="6198"/>
                  </a:lnTo>
                  <a:cubicBezTo>
                    <a:pt x="2801" y="6361"/>
                    <a:pt x="2591" y="6509"/>
                    <a:pt x="2369" y="6640"/>
                  </a:cubicBezTo>
                  <a:cubicBezTo>
                    <a:pt x="2035" y="6840"/>
                    <a:pt x="1635" y="6973"/>
                    <a:pt x="1268" y="7107"/>
                  </a:cubicBezTo>
                  <a:cubicBezTo>
                    <a:pt x="1368" y="7107"/>
                    <a:pt x="1468" y="7073"/>
                    <a:pt x="1568" y="7040"/>
                  </a:cubicBezTo>
                  <a:cubicBezTo>
                    <a:pt x="1868" y="6973"/>
                    <a:pt x="2135" y="6840"/>
                    <a:pt x="2402" y="6707"/>
                  </a:cubicBezTo>
                  <a:cubicBezTo>
                    <a:pt x="2650" y="6573"/>
                    <a:pt x="2876" y="6418"/>
                    <a:pt x="3087" y="6247"/>
                  </a:cubicBezTo>
                  <a:lnTo>
                    <a:pt x="3087" y="6247"/>
                  </a:lnTo>
                  <a:cubicBezTo>
                    <a:pt x="4059" y="6770"/>
                    <a:pt x="5150" y="7071"/>
                    <a:pt x="6271" y="7107"/>
                  </a:cubicBezTo>
                  <a:cubicBezTo>
                    <a:pt x="6308" y="7108"/>
                    <a:pt x="6344" y="7108"/>
                    <a:pt x="6380" y="7108"/>
                  </a:cubicBezTo>
                  <a:cubicBezTo>
                    <a:pt x="8073" y="7108"/>
                    <a:pt x="9629" y="6344"/>
                    <a:pt x="10675" y="5005"/>
                  </a:cubicBezTo>
                  <a:cubicBezTo>
                    <a:pt x="11375" y="4138"/>
                    <a:pt x="11809" y="3037"/>
                    <a:pt x="11875" y="1903"/>
                  </a:cubicBezTo>
                  <a:cubicBezTo>
                    <a:pt x="11875" y="1736"/>
                    <a:pt x="11875" y="1536"/>
                    <a:pt x="11875" y="1369"/>
                  </a:cubicBezTo>
                  <a:cubicBezTo>
                    <a:pt x="11842" y="1236"/>
                    <a:pt x="11842" y="1103"/>
                    <a:pt x="11809" y="1002"/>
                  </a:cubicBezTo>
                  <a:cubicBezTo>
                    <a:pt x="11775" y="869"/>
                    <a:pt x="11775" y="769"/>
                    <a:pt x="11742" y="669"/>
                  </a:cubicBezTo>
                  <a:lnTo>
                    <a:pt x="11742" y="669"/>
                  </a:lnTo>
                  <a:cubicBezTo>
                    <a:pt x="11775" y="1103"/>
                    <a:pt x="11809" y="1503"/>
                    <a:pt x="11809" y="1903"/>
                  </a:cubicBezTo>
                  <a:cubicBezTo>
                    <a:pt x="11579" y="4729"/>
                    <a:pt x="9244" y="6908"/>
                    <a:pt x="6432" y="6908"/>
                  </a:cubicBezTo>
                  <a:cubicBezTo>
                    <a:pt x="6390" y="6908"/>
                    <a:pt x="6347" y="6908"/>
                    <a:pt x="6305" y="6907"/>
                  </a:cubicBezTo>
                  <a:cubicBezTo>
                    <a:pt x="5223" y="6889"/>
                    <a:pt x="4178" y="6607"/>
                    <a:pt x="3247" y="6111"/>
                  </a:cubicBezTo>
                  <a:lnTo>
                    <a:pt x="3247" y="6111"/>
                  </a:lnTo>
                  <a:cubicBezTo>
                    <a:pt x="3347" y="6024"/>
                    <a:pt x="3443" y="5933"/>
                    <a:pt x="3536" y="5839"/>
                  </a:cubicBezTo>
                  <a:cubicBezTo>
                    <a:pt x="4003" y="5339"/>
                    <a:pt x="4337" y="4772"/>
                    <a:pt x="4537" y="4171"/>
                  </a:cubicBezTo>
                  <a:cubicBezTo>
                    <a:pt x="4770" y="3404"/>
                    <a:pt x="4770" y="2604"/>
                    <a:pt x="4570" y="1836"/>
                  </a:cubicBezTo>
                  <a:cubicBezTo>
                    <a:pt x="4403" y="1403"/>
                    <a:pt x="4203" y="1036"/>
                    <a:pt x="3870" y="702"/>
                  </a:cubicBezTo>
                  <a:cubicBezTo>
                    <a:pt x="3536" y="369"/>
                    <a:pt x="3103" y="135"/>
                    <a:pt x="2636" y="68"/>
                  </a:cubicBezTo>
                  <a:cubicBezTo>
                    <a:pt x="2464" y="23"/>
                    <a:pt x="2292" y="0"/>
                    <a:pt x="2122" y="0"/>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7" name="Google Shape;2887;p56"/>
            <p:cNvSpPr/>
            <p:nvPr/>
          </p:nvSpPr>
          <p:spPr>
            <a:xfrm>
              <a:off x="4482550" y="1649950"/>
              <a:ext cx="70900" cy="221025"/>
            </a:xfrm>
            <a:custGeom>
              <a:avLst/>
              <a:gdLst/>
              <a:ahLst/>
              <a:cxnLst/>
              <a:rect l="l" t="t" r="r" b="b"/>
              <a:pathLst>
                <a:path w="2836" h="8841" extrusionOk="0">
                  <a:moveTo>
                    <a:pt x="2835" y="1"/>
                  </a:moveTo>
                  <a:lnTo>
                    <a:pt x="2835" y="1"/>
                  </a:lnTo>
                  <a:cubicBezTo>
                    <a:pt x="2735" y="67"/>
                    <a:pt x="2635" y="168"/>
                    <a:pt x="2602" y="301"/>
                  </a:cubicBezTo>
                  <a:cubicBezTo>
                    <a:pt x="2435" y="468"/>
                    <a:pt x="2235" y="768"/>
                    <a:pt x="2001" y="1135"/>
                  </a:cubicBezTo>
                  <a:cubicBezTo>
                    <a:pt x="1368" y="2102"/>
                    <a:pt x="867" y="3136"/>
                    <a:pt x="534" y="4237"/>
                  </a:cubicBezTo>
                  <a:cubicBezTo>
                    <a:pt x="334" y="4838"/>
                    <a:pt x="200" y="5438"/>
                    <a:pt x="100" y="6072"/>
                  </a:cubicBezTo>
                  <a:cubicBezTo>
                    <a:pt x="0" y="6572"/>
                    <a:pt x="33" y="7106"/>
                    <a:pt x="167" y="7606"/>
                  </a:cubicBezTo>
                  <a:cubicBezTo>
                    <a:pt x="267" y="7940"/>
                    <a:pt x="400" y="8273"/>
                    <a:pt x="634" y="8574"/>
                  </a:cubicBezTo>
                  <a:cubicBezTo>
                    <a:pt x="667" y="8674"/>
                    <a:pt x="767" y="8774"/>
                    <a:pt x="867" y="8840"/>
                  </a:cubicBezTo>
                  <a:cubicBezTo>
                    <a:pt x="634" y="8440"/>
                    <a:pt x="434" y="8040"/>
                    <a:pt x="300" y="7606"/>
                  </a:cubicBezTo>
                  <a:cubicBezTo>
                    <a:pt x="200" y="7106"/>
                    <a:pt x="200" y="6605"/>
                    <a:pt x="300" y="6105"/>
                  </a:cubicBezTo>
                  <a:cubicBezTo>
                    <a:pt x="400" y="5505"/>
                    <a:pt x="567" y="4904"/>
                    <a:pt x="734" y="4304"/>
                  </a:cubicBezTo>
                  <a:cubicBezTo>
                    <a:pt x="1101" y="3236"/>
                    <a:pt x="1568" y="2202"/>
                    <a:pt x="2135" y="1235"/>
                  </a:cubicBezTo>
                  <a:cubicBezTo>
                    <a:pt x="2402" y="835"/>
                    <a:pt x="2635" y="401"/>
                    <a:pt x="2835" y="1"/>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8" name="Google Shape;2888;p56"/>
            <p:cNvSpPr/>
            <p:nvPr/>
          </p:nvSpPr>
          <p:spPr>
            <a:xfrm>
              <a:off x="4658500" y="1630775"/>
              <a:ext cx="59225" cy="191000"/>
            </a:xfrm>
            <a:custGeom>
              <a:avLst/>
              <a:gdLst/>
              <a:ahLst/>
              <a:cxnLst/>
              <a:rect l="l" t="t" r="r" b="b"/>
              <a:pathLst>
                <a:path w="2369" h="7640" extrusionOk="0">
                  <a:moveTo>
                    <a:pt x="1735" y="1"/>
                  </a:moveTo>
                  <a:cubicBezTo>
                    <a:pt x="1702" y="34"/>
                    <a:pt x="1835" y="468"/>
                    <a:pt x="1902" y="1168"/>
                  </a:cubicBezTo>
                  <a:cubicBezTo>
                    <a:pt x="2135" y="3069"/>
                    <a:pt x="1702" y="5004"/>
                    <a:pt x="701" y="6639"/>
                  </a:cubicBezTo>
                  <a:cubicBezTo>
                    <a:pt x="301" y="7272"/>
                    <a:pt x="0" y="7639"/>
                    <a:pt x="34" y="7639"/>
                  </a:cubicBezTo>
                  <a:cubicBezTo>
                    <a:pt x="34" y="7639"/>
                    <a:pt x="134" y="7573"/>
                    <a:pt x="267" y="7406"/>
                  </a:cubicBezTo>
                  <a:cubicBezTo>
                    <a:pt x="467" y="7206"/>
                    <a:pt x="634" y="6972"/>
                    <a:pt x="801" y="6739"/>
                  </a:cubicBezTo>
                  <a:cubicBezTo>
                    <a:pt x="1935" y="5104"/>
                    <a:pt x="2369" y="3103"/>
                    <a:pt x="2069" y="1135"/>
                  </a:cubicBezTo>
                  <a:cubicBezTo>
                    <a:pt x="2002" y="868"/>
                    <a:pt x="1935" y="601"/>
                    <a:pt x="1868" y="301"/>
                  </a:cubicBezTo>
                  <a:cubicBezTo>
                    <a:pt x="1835" y="201"/>
                    <a:pt x="1802" y="101"/>
                    <a:pt x="1735" y="1"/>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9" name="Google Shape;2889;p56"/>
            <p:cNvSpPr/>
            <p:nvPr/>
          </p:nvSpPr>
          <p:spPr>
            <a:xfrm>
              <a:off x="3759525" y="2084375"/>
              <a:ext cx="260200" cy="118325"/>
            </a:xfrm>
            <a:custGeom>
              <a:avLst/>
              <a:gdLst/>
              <a:ahLst/>
              <a:cxnLst/>
              <a:rect l="l" t="t" r="r" b="b"/>
              <a:pathLst>
                <a:path w="10408" h="4733" extrusionOk="0">
                  <a:moveTo>
                    <a:pt x="3805" y="1372"/>
                  </a:moveTo>
                  <a:cubicBezTo>
                    <a:pt x="4126" y="1830"/>
                    <a:pt x="4318" y="2380"/>
                    <a:pt x="4337" y="2972"/>
                  </a:cubicBezTo>
                  <a:cubicBezTo>
                    <a:pt x="4404" y="3539"/>
                    <a:pt x="4103" y="4139"/>
                    <a:pt x="3570" y="4406"/>
                  </a:cubicBezTo>
                  <a:cubicBezTo>
                    <a:pt x="3444" y="4469"/>
                    <a:pt x="3303" y="4502"/>
                    <a:pt x="3165" y="4502"/>
                  </a:cubicBezTo>
                  <a:cubicBezTo>
                    <a:pt x="3010" y="4502"/>
                    <a:pt x="2859" y="4461"/>
                    <a:pt x="2736" y="4373"/>
                  </a:cubicBezTo>
                  <a:cubicBezTo>
                    <a:pt x="2469" y="4206"/>
                    <a:pt x="2302" y="3906"/>
                    <a:pt x="2269" y="3605"/>
                  </a:cubicBezTo>
                  <a:cubicBezTo>
                    <a:pt x="2235" y="3272"/>
                    <a:pt x="2335" y="2938"/>
                    <a:pt x="2502" y="2671"/>
                  </a:cubicBezTo>
                  <a:cubicBezTo>
                    <a:pt x="2636" y="2405"/>
                    <a:pt x="2869" y="2138"/>
                    <a:pt x="3103" y="1938"/>
                  </a:cubicBezTo>
                  <a:cubicBezTo>
                    <a:pt x="3315" y="1725"/>
                    <a:pt x="3552" y="1536"/>
                    <a:pt x="3805" y="1372"/>
                  </a:cubicBezTo>
                  <a:close/>
                  <a:moveTo>
                    <a:pt x="1480" y="0"/>
                  </a:moveTo>
                  <a:cubicBezTo>
                    <a:pt x="1228" y="0"/>
                    <a:pt x="977" y="34"/>
                    <a:pt x="734" y="103"/>
                  </a:cubicBezTo>
                  <a:cubicBezTo>
                    <a:pt x="534" y="170"/>
                    <a:pt x="334" y="236"/>
                    <a:pt x="167" y="303"/>
                  </a:cubicBezTo>
                  <a:cubicBezTo>
                    <a:pt x="100" y="336"/>
                    <a:pt x="67" y="370"/>
                    <a:pt x="0" y="437"/>
                  </a:cubicBezTo>
                  <a:cubicBezTo>
                    <a:pt x="234" y="336"/>
                    <a:pt x="501" y="236"/>
                    <a:pt x="734" y="203"/>
                  </a:cubicBezTo>
                  <a:cubicBezTo>
                    <a:pt x="958" y="150"/>
                    <a:pt x="1184" y="124"/>
                    <a:pt x="1410" y="124"/>
                  </a:cubicBezTo>
                  <a:cubicBezTo>
                    <a:pt x="1893" y="124"/>
                    <a:pt x="2371" y="243"/>
                    <a:pt x="2802" y="470"/>
                  </a:cubicBezTo>
                  <a:cubicBezTo>
                    <a:pt x="3137" y="656"/>
                    <a:pt x="3431" y="902"/>
                    <a:pt x="3669" y="1193"/>
                  </a:cubicBezTo>
                  <a:lnTo>
                    <a:pt x="3669" y="1193"/>
                  </a:lnTo>
                  <a:cubicBezTo>
                    <a:pt x="3397" y="1369"/>
                    <a:pt x="3137" y="1570"/>
                    <a:pt x="2902" y="1804"/>
                  </a:cubicBezTo>
                  <a:cubicBezTo>
                    <a:pt x="2669" y="2004"/>
                    <a:pt x="2435" y="2271"/>
                    <a:pt x="2269" y="2571"/>
                  </a:cubicBezTo>
                  <a:cubicBezTo>
                    <a:pt x="2069" y="2905"/>
                    <a:pt x="2002" y="3272"/>
                    <a:pt x="2035" y="3639"/>
                  </a:cubicBezTo>
                  <a:cubicBezTo>
                    <a:pt x="2069" y="4006"/>
                    <a:pt x="2269" y="4339"/>
                    <a:pt x="2569" y="4573"/>
                  </a:cubicBezTo>
                  <a:cubicBezTo>
                    <a:pt x="2753" y="4683"/>
                    <a:pt x="2956" y="4733"/>
                    <a:pt x="3158" y="4733"/>
                  </a:cubicBezTo>
                  <a:cubicBezTo>
                    <a:pt x="3323" y="4733"/>
                    <a:pt x="3486" y="4699"/>
                    <a:pt x="3636" y="4640"/>
                  </a:cubicBezTo>
                  <a:cubicBezTo>
                    <a:pt x="3970" y="4473"/>
                    <a:pt x="4203" y="4206"/>
                    <a:pt x="4337" y="3906"/>
                  </a:cubicBezTo>
                  <a:cubicBezTo>
                    <a:pt x="4470" y="3605"/>
                    <a:pt x="4537" y="3272"/>
                    <a:pt x="4537" y="2972"/>
                  </a:cubicBezTo>
                  <a:cubicBezTo>
                    <a:pt x="4500" y="2347"/>
                    <a:pt x="4292" y="1763"/>
                    <a:pt x="3950" y="1281"/>
                  </a:cubicBezTo>
                  <a:lnTo>
                    <a:pt x="3950" y="1281"/>
                  </a:lnTo>
                  <a:cubicBezTo>
                    <a:pt x="4170" y="1149"/>
                    <a:pt x="4401" y="1034"/>
                    <a:pt x="4637" y="937"/>
                  </a:cubicBezTo>
                  <a:cubicBezTo>
                    <a:pt x="5396" y="585"/>
                    <a:pt x="6243" y="408"/>
                    <a:pt x="7088" y="408"/>
                  </a:cubicBezTo>
                  <a:cubicBezTo>
                    <a:pt x="7284" y="408"/>
                    <a:pt x="7479" y="418"/>
                    <a:pt x="7673" y="437"/>
                  </a:cubicBezTo>
                  <a:cubicBezTo>
                    <a:pt x="8373" y="503"/>
                    <a:pt x="9074" y="703"/>
                    <a:pt x="9707" y="1004"/>
                  </a:cubicBezTo>
                  <a:cubicBezTo>
                    <a:pt x="9874" y="1104"/>
                    <a:pt x="10074" y="1170"/>
                    <a:pt x="10241" y="1270"/>
                  </a:cubicBezTo>
                  <a:cubicBezTo>
                    <a:pt x="10274" y="1304"/>
                    <a:pt x="10341" y="1337"/>
                    <a:pt x="10408" y="1371"/>
                  </a:cubicBezTo>
                  <a:cubicBezTo>
                    <a:pt x="10408" y="1371"/>
                    <a:pt x="10341" y="1337"/>
                    <a:pt x="10208" y="1237"/>
                  </a:cubicBezTo>
                  <a:cubicBezTo>
                    <a:pt x="10074" y="1137"/>
                    <a:pt x="9907" y="1037"/>
                    <a:pt x="9741" y="937"/>
                  </a:cubicBezTo>
                  <a:cubicBezTo>
                    <a:pt x="9107" y="603"/>
                    <a:pt x="8406" y="370"/>
                    <a:pt x="7673" y="303"/>
                  </a:cubicBezTo>
                  <a:cubicBezTo>
                    <a:pt x="7429" y="273"/>
                    <a:pt x="7184" y="258"/>
                    <a:pt x="6939" y="258"/>
                  </a:cubicBezTo>
                  <a:cubicBezTo>
                    <a:pt x="6108" y="258"/>
                    <a:pt x="5276" y="428"/>
                    <a:pt x="4504" y="737"/>
                  </a:cubicBezTo>
                  <a:cubicBezTo>
                    <a:pt x="4271" y="846"/>
                    <a:pt x="4039" y="966"/>
                    <a:pt x="3814" y="1103"/>
                  </a:cubicBezTo>
                  <a:lnTo>
                    <a:pt x="3814" y="1103"/>
                  </a:lnTo>
                  <a:cubicBezTo>
                    <a:pt x="3556" y="789"/>
                    <a:pt x="3236" y="526"/>
                    <a:pt x="2869" y="336"/>
                  </a:cubicBezTo>
                  <a:cubicBezTo>
                    <a:pt x="2433" y="119"/>
                    <a:pt x="1955" y="0"/>
                    <a:pt x="1480" y="0"/>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0" name="Google Shape;2890;p56"/>
            <p:cNvSpPr/>
            <p:nvPr/>
          </p:nvSpPr>
          <p:spPr>
            <a:xfrm>
              <a:off x="4028050" y="2205300"/>
              <a:ext cx="29200" cy="44325"/>
            </a:xfrm>
            <a:custGeom>
              <a:avLst/>
              <a:gdLst/>
              <a:ahLst/>
              <a:cxnLst/>
              <a:rect l="l" t="t" r="r" b="b"/>
              <a:pathLst>
                <a:path w="1168" h="1773" extrusionOk="0">
                  <a:moveTo>
                    <a:pt x="1162" y="1"/>
                  </a:moveTo>
                  <a:cubicBezTo>
                    <a:pt x="1109" y="1"/>
                    <a:pt x="820" y="357"/>
                    <a:pt x="501" y="837"/>
                  </a:cubicBezTo>
                  <a:cubicBezTo>
                    <a:pt x="267" y="1103"/>
                    <a:pt x="100" y="1437"/>
                    <a:pt x="0" y="1771"/>
                  </a:cubicBezTo>
                  <a:cubicBezTo>
                    <a:pt x="2" y="1772"/>
                    <a:pt x="4" y="1773"/>
                    <a:pt x="6" y="1773"/>
                  </a:cubicBezTo>
                  <a:cubicBezTo>
                    <a:pt x="59" y="1773"/>
                    <a:pt x="348" y="1416"/>
                    <a:pt x="668" y="937"/>
                  </a:cubicBezTo>
                  <a:cubicBezTo>
                    <a:pt x="901" y="670"/>
                    <a:pt x="1068" y="336"/>
                    <a:pt x="1168" y="3"/>
                  </a:cubicBezTo>
                  <a:cubicBezTo>
                    <a:pt x="1166" y="1"/>
                    <a:pt x="1165" y="1"/>
                    <a:pt x="1162" y="1"/>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1" name="Google Shape;2891;p56"/>
            <p:cNvSpPr/>
            <p:nvPr/>
          </p:nvSpPr>
          <p:spPr>
            <a:xfrm>
              <a:off x="4130625" y="2317750"/>
              <a:ext cx="60075" cy="36900"/>
            </a:xfrm>
            <a:custGeom>
              <a:avLst/>
              <a:gdLst/>
              <a:ahLst/>
              <a:cxnLst/>
              <a:rect l="l" t="t" r="r" b="b"/>
              <a:pathLst>
                <a:path w="2403" h="1476" extrusionOk="0">
                  <a:moveTo>
                    <a:pt x="599" y="1"/>
                  </a:moveTo>
                  <a:cubicBezTo>
                    <a:pt x="545" y="1"/>
                    <a:pt x="489" y="3"/>
                    <a:pt x="434" y="8"/>
                  </a:cubicBezTo>
                  <a:cubicBezTo>
                    <a:pt x="267" y="8"/>
                    <a:pt x="134" y="75"/>
                    <a:pt x="0" y="141"/>
                  </a:cubicBezTo>
                  <a:cubicBezTo>
                    <a:pt x="84" y="158"/>
                    <a:pt x="159" y="166"/>
                    <a:pt x="230" y="166"/>
                  </a:cubicBezTo>
                  <a:cubicBezTo>
                    <a:pt x="301" y="166"/>
                    <a:pt x="367" y="158"/>
                    <a:pt x="434" y="141"/>
                  </a:cubicBezTo>
                  <a:cubicBezTo>
                    <a:pt x="1101" y="175"/>
                    <a:pt x="1735" y="542"/>
                    <a:pt x="2135" y="1109"/>
                  </a:cubicBezTo>
                  <a:cubicBezTo>
                    <a:pt x="2269" y="1309"/>
                    <a:pt x="2335" y="1476"/>
                    <a:pt x="2369" y="1476"/>
                  </a:cubicBezTo>
                  <a:cubicBezTo>
                    <a:pt x="2402" y="1476"/>
                    <a:pt x="2369" y="1275"/>
                    <a:pt x="2269" y="1042"/>
                  </a:cubicBezTo>
                  <a:cubicBezTo>
                    <a:pt x="1928" y="392"/>
                    <a:pt x="1301" y="1"/>
                    <a:pt x="599" y="1"/>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2" name="Google Shape;2892;p56"/>
            <p:cNvSpPr/>
            <p:nvPr/>
          </p:nvSpPr>
          <p:spPr>
            <a:xfrm>
              <a:off x="3613575" y="2301250"/>
              <a:ext cx="145975" cy="190175"/>
            </a:xfrm>
            <a:custGeom>
              <a:avLst/>
              <a:gdLst/>
              <a:ahLst/>
              <a:cxnLst/>
              <a:rect l="l" t="t" r="r" b="b"/>
              <a:pathLst>
                <a:path w="5839" h="7607" extrusionOk="0">
                  <a:moveTo>
                    <a:pt x="5838" y="1"/>
                  </a:moveTo>
                  <a:cubicBezTo>
                    <a:pt x="5672" y="1"/>
                    <a:pt x="5572" y="67"/>
                    <a:pt x="5438" y="134"/>
                  </a:cubicBezTo>
                  <a:cubicBezTo>
                    <a:pt x="5205" y="234"/>
                    <a:pt x="4871" y="368"/>
                    <a:pt x="4437" y="601"/>
                  </a:cubicBezTo>
                  <a:cubicBezTo>
                    <a:pt x="3337" y="1135"/>
                    <a:pt x="2369" y="1902"/>
                    <a:pt x="1535" y="2769"/>
                  </a:cubicBezTo>
                  <a:cubicBezTo>
                    <a:pt x="668" y="3703"/>
                    <a:pt x="168" y="4871"/>
                    <a:pt x="34" y="6105"/>
                  </a:cubicBezTo>
                  <a:cubicBezTo>
                    <a:pt x="1" y="6472"/>
                    <a:pt x="1" y="6839"/>
                    <a:pt x="68" y="7206"/>
                  </a:cubicBezTo>
                  <a:cubicBezTo>
                    <a:pt x="101" y="7339"/>
                    <a:pt x="134" y="7473"/>
                    <a:pt x="201" y="7606"/>
                  </a:cubicBezTo>
                  <a:cubicBezTo>
                    <a:pt x="134" y="7106"/>
                    <a:pt x="134" y="6605"/>
                    <a:pt x="168" y="6105"/>
                  </a:cubicBezTo>
                  <a:cubicBezTo>
                    <a:pt x="334" y="4938"/>
                    <a:pt x="868" y="3803"/>
                    <a:pt x="1669" y="2936"/>
                  </a:cubicBezTo>
                  <a:cubicBezTo>
                    <a:pt x="2503" y="2036"/>
                    <a:pt x="3470" y="1302"/>
                    <a:pt x="4504" y="735"/>
                  </a:cubicBezTo>
                  <a:cubicBezTo>
                    <a:pt x="5338" y="268"/>
                    <a:pt x="5838" y="1"/>
                    <a:pt x="5838" y="1"/>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3" name="Google Shape;2893;p56"/>
            <p:cNvSpPr/>
            <p:nvPr/>
          </p:nvSpPr>
          <p:spPr>
            <a:xfrm>
              <a:off x="3887125" y="2251225"/>
              <a:ext cx="34200" cy="100925"/>
            </a:xfrm>
            <a:custGeom>
              <a:avLst/>
              <a:gdLst/>
              <a:ahLst/>
              <a:cxnLst/>
              <a:rect l="l" t="t" r="r" b="b"/>
              <a:pathLst>
                <a:path w="1368" h="4037" extrusionOk="0">
                  <a:moveTo>
                    <a:pt x="1334" y="0"/>
                  </a:moveTo>
                  <a:lnTo>
                    <a:pt x="1334" y="0"/>
                  </a:lnTo>
                  <a:cubicBezTo>
                    <a:pt x="1134" y="100"/>
                    <a:pt x="934" y="234"/>
                    <a:pt x="801" y="401"/>
                  </a:cubicBezTo>
                  <a:cubicBezTo>
                    <a:pt x="100" y="1301"/>
                    <a:pt x="0" y="2535"/>
                    <a:pt x="567" y="3536"/>
                  </a:cubicBezTo>
                  <a:cubicBezTo>
                    <a:pt x="667" y="3736"/>
                    <a:pt x="834" y="3903"/>
                    <a:pt x="1001" y="4037"/>
                  </a:cubicBezTo>
                  <a:cubicBezTo>
                    <a:pt x="1034" y="4003"/>
                    <a:pt x="867" y="3803"/>
                    <a:pt x="667" y="3469"/>
                  </a:cubicBezTo>
                  <a:cubicBezTo>
                    <a:pt x="234" y="2502"/>
                    <a:pt x="334" y="1368"/>
                    <a:pt x="934" y="501"/>
                  </a:cubicBezTo>
                  <a:cubicBezTo>
                    <a:pt x="1168" y="200"/>
                    <a:pt x="1368" y="34"/>
                    <a:pt x="1334" y="0"/>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4" name="Google Shape;2894;p56"/>
            <p:cNvSpPr/>
            <p:nvPr/>
          </p:nvSpPr>
          <p:spPr>
            <a:xfrm>
              <a:off x="3341725" y="2134875"/>
              <a:ext cx="331100" cy="198925"/>
            </a:xfrm>
            <a:custGeom>
              <a:avLst/>
              <a:gdLst/>
              <a:ahLst/>
              <a:cxnLst/>
              <a:rect l="l" t="t" r="r" b="b"/>
              <a:pathLst>
                <a:path w="13244" h="7957" extrusionOk="0">
                  <a:moveTo>
                    <a:pt x="2576" y="201"/>
                  </a:moveTo>
                  <a:cubicBezTo>
                    <a:pt x="2663" y="201"/>
                    <a:pt x="2750" y="206"/>
                    <a:pt x="2836" y="218"/>
                  </a:cubicBezTo>
                  <a:cubicBezTo>
                    <a:pt x="3336" y="285"/>
                    <a:pt x="3803" y="485"/>
                    <a:pt x="4170" y="818"/>
                  </a:cubicBezTo>
                  <a:cubicBezTo>
                    <a:pt x="4837" y="1485"/>
                    <a:pt x="5238" y="2353"/>
                    <a:pt x="5238" y="3320"/>
                  </a:cubicBezTo>
                  <a:cubicBezTo>
                    <a:pt x="5238" y="4121"/>
                    <a:pt x="4971" y="4921"/>
                    <a:pt x="4504" y="5588"/>
                  </a:cubicBezTo>
                  <a:cubicBezTo>
                    <a:pt x="4383" y="5775"/>
                    <a:pt x="4247" y="5955"/>
                    <a:pt x="4100" y="6123"/>
                  </a:cubicBezTo>
                  <a:lnTo>
                    <a:pt x="4100" y="6123"/>
                  </a:lnTo>
                  <a:cubicBezTo>
                    <a:pt x="3607" y="6090"/>
                    <a:pt x="3122" y="5966"/>
                    <a:pt x="2669" y="5755"/>
                  </a:cubicBezTo>
                  <a:cubicBezTo>
                    <a:pt x="1635" y="5288"/>
                    <a:pt x="834" y="4421"/>
                    <a:pt x="434" y="3387"/>
                  </a:cubicBezTo>
                  <a:cubicBezTo>
                    <a:pt x="234" y="2886"/>
                    <a:pt x="201" y="2286"/>
                    <a:pt x="367" y="1752"/>
                  </a:cubicBezTo>
                  <a:cubicBezTo>
                    <a:pt x="534" y="1252"/>
                    <a:pt x="901" y="818"/>
                    <a:pt x="1368" y="551"/>
                  </a:cubicBezTo>
                  <a:cubicBezTo>
                    <a:pt x="1727" y="330"/>
                    <a:pt x="2155" y="201"/>
                    <a:pt x="2576" y="201"/>
                  </a:cubicBezTo>
                  <a:close/>
                  <a:moveTo>
                    <a:pt x="2582" y="1"/>
                  </a:moveTo>
                  <a:cubicBezTo>
                    <a:pt x="2112" y="1"/>
                    <a:pt x="1650" y="135"/>
                    <a:pt x="1235" y="385"/>
                  </a:cubicBezTo>
                  <a:cubicBezTo>
                    <a:pt x="734" y="685"/>
                    <a:pt x="367" y="1152"/>
                    <a:pt x="167" y="1719"/>
                  </a:cubicBezTo>
                  <a:cubicBezTo>
                    <a:pt x="0" y="2286"/>
                    <a:pt x="0" y="2886"/>
                    <a:pt x="234" y="3453"/>
                  </a:cubicBezTo>
                  <a:cubicBezTo>
                    <a:pt x="668" y="4554"/>
                    <a:pt x="1502" y="5455"/>
                    <a:pt x="2569" y="5922"/>
                  </a:cubicBezTo>
                  <a:cubicBezTo>
                    <a:pt x="2998" y="6129"/>
                    <a:pt x="3459" y="6257"/>
                    <a:pt x="3931" y="6307"/>
                  </a:cubicBezTo>
                  <a:lnTo>
                    <a:pt x="3931" y="6307"/>
                  </a:lnTo>
                  <a:cubicBezTo>
                    <a:pt x="3671" y="6574"/>
                    <a:pt x="3380" y="6806"/>
                    <a:pt x="3069" y="6989"/>
                  </a:cubicBezTo>
                  <a:cubicBezTo>
                    <a:pt x="2636" y="7290"/>
                    <a:pt x="2169" y="7490"/>
                    <a:pt x="1668" y="7656"/>
                  </a:cubicBezTo>
                  <a:cubicBezTo>
                    <a:pt x="1368" y="7757"/>
                    <a:pt x="1068" y="7823"/>
                    <a:pt x="734" y="7890"/>
                  </a:cubicBezTo>
                  <a:cubicBezTo>
                    <a:pt x="634" y="7923"/>
                    <a:pt x="501" y="7923"/>
                    <a:pt x="401" y="7957"/>
                  </a:cubicBezTo>
                  <a:lnTo>
                    <a:pt x="501" y="7957"/>
                  </a:lnTo>
                  <a:lnTo>
                    <a:pt x="734" y="7923"/>
                  </a:lnTo>
                  <a:cubicBezTo>
                    <a:pt x="1068" y="7890"/>
                    <a:pt x="1401" y="7823"/>
                    <a:pt x="1702" y="7723"/>
                  </a:cubicBezTo>
                  <a:cubicBezTo>
                    <a:pt x="2202" y="7590"/>
                    <a:pt x="2702" y="7390"/>
                    <a:pt x="3136" y="7123"/>
                  </a:cubicBezTo>
                  <a:cubicBezTo>
                    <a:pt x="3500" y="6900"/>
                    <a:pt x="3828" y="6628"/>
                    <a:pt x="4118" y="6323"/>
                  </a:cubicBezTo>
                  <a:lnTo>
                    <a:pt x="4118" y="6323"/>
                  </a:lnTo>
                  <a:cubicBezTo>
                    <a:pt x="4205" y="6328"/>
                    <a:pt x="4292" y="6331"/>
                    <a:pt x="4379" y="6331"/>
                  </a:cubicBezTo>
                  <a:cubicBezTo>
                    <a:pt x="4825" y="6331"/>
                    <a:pt x="5274" y="6261"/>
                    <a:pt x="5705" y="6122"/>
                  </a:cubicBezTo>
                  <a:cubicBezTo>
                    <a:pt x="6639" y="5822"/>
                    <a:pt x="7439" y="5221"/>
                    <a:pt x="8006" y="4387"/>
                  </a:cubicBezTo>
                  <a:cubicBezTo>
                    <a:pt x="8540" y="3654"/>
                    <a:pt x="8873" y="2886"/>
                    <a:pt x="9307" y="2253"/>
                  </a:cubicBezTo>
                  <a:cubicBezTo>
                    <a:pt x="9641" y="1686"/>
                    <a:pt x="10108" y="1185"/>
                    <a:pt x="10675" y="818"/>
                  </a:cubicBezTo>
                  <a:cubicBezTo>
                    <a:pt x="11000" y="593"/>
                    <a:pt x="11382" y="480"/>
                    <a:pt x="11763" y="480"/>
                  </a:cubicBezTo>
                  <a:cubicBezTo>
                    <a:pt x="11890" y="480"/>
                    <a:pt x="12017" y="493"/>
                    <a:pt x="12142" y="518"/>
                  </a:cubicBezTo>
                  <a:cubicBezTo>
                    <a:pt x="12443" y="551"/>
                    <a:pt x="12743" y="685"/>
                    <a:pt x="13010" y="885"/>
                  </a:cubicBezTo>
                  <a:cubicBezTo>
                    <a:pt x="13076" y="952"/>
                    <a:pt x="13177" y="1052"/>
                    <a:pt x="13243" y="1118"/>
                  </a:cubicBezTo>
                  <a:cubicBezTo>
                    <a:pt x="13177" y="1018"/>
                    <a:pt x="13110" y="918"/>
                    <a:pt x="13043" y="818"/>
                  </a:cubicBezTo>
                  <a:cubicBezTo>
                    <a:pt x="12776" y="618"/>
                    <a:pt x="12476" y="485"/>
                    <a:pt x="12142" y="418"/>
                  </a:cubicBezTo>
                  <a:cubicBezTo>
                    <a:pt x="12006" y="392"/>
                    <a:pt x="11870" y="380"/>
                    <a:pt x="11735" y="380"/>
                  </a:cubicBezTo>
                  <a:cubicBezTo>
                    <a:pt x="11343" y="380"/>
                    <a:pt x="10964" y="486"/>
                    <a:pt x="10641" y="685"/>
                  </a:cubicBezTo>
                  <a:cubicBezTo>
                    <a:pt x="10041" y="1085"/>
                    <a:pt x="9541" y="1585"/>
                    <a:pt x="9174" y="2186"/>
                  </a:cubicBezTo>
                  <a:cubicBezTo>
                    <a:pt x="8740" y="2820"/>
                    <a:pt x="8406" y="3587"/>
                    <a:pt x="7873" y="4287"/>
                  </a:cubicBezTo>
                  <a:cubicBezTo>
                    <a:pt x="7339" y="5055"/>
                    <a:pt x="6538" y="5622"/>
                    <a:pt x="5671" y="5922"/>
                  </a:cubicBezTo>
                  <a:cubicBezTo>
                    <a:pt x="5247" y="6063"/>
                    <a:pt x="4810" y="6133"/>
                    <a:pt x="4377" y="6133"/>
                  </a:cubicBezTo>
                  <a:cubicBezTo>
                    <a:pt x="4348" y="6133"/>
                    <a:pt x="4320" y="6133"/>
                    <a:pt x="4291" y="6132"/>
                  </a:cubicBezTo>
                  <a:lnTo>
                    <a:pt x="4291" y="6132"/>
                  </a:lnTo>
                  <a:cubicBezTo>
                    <a:pt x="4414" y="5990"/>
                    <a:pt x="4529" y="5842"/>
                    <a:pt x="4637" y="5688"/>
                  </a:cubicBezTo>
                  <a:cubicBezTo>
                    <a:pt x="5137" y="4988"/>
                    <a:pt x="5404" y="4154"/>
                    <a:pt x="5438" y="3320"/>
                  </a:cubicBezTo>
                  <a:cubicBezTo>
                    <a:pt x="5438" y="2319"/>
                    <a:pt x="5037" y="1352"/>
                    <a:pt x="4304" y="685"/>
                  </a:cubicBezTo>
                  <a:cubicBezTo>
                    <a:pt x="3903" y="318"/>
                    <a:pt x="3403" y="84"/>
                    <a:pt x="2869" y="18"/>
                  </a:cubicBezTo>
                  <a:cubicBezTo>
                    <a:pt x="2773" y="6"/>
                    <a:pt x="2677" y="1"/>
                    <a:pt x="2582" y="1"/>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5" name="Google Shape;2895;p56"/>
            <p:cNvSpPr/>
            <p:nvPr/>
          </p:nvSpPr>
          <p:spPr>
            <a:xfrm>
              <a:off x="3624425" y="2194525"/>
              <a:ext cx="52575" cy="130950"/>
            </a:xfrm>
            <a:custGeom>
              <a:avLst/>
              <a:gdLst/>
              <a:ahLst/>
              <a:cxnLst/>
              <a:rect l="l" t="t" r="r" b="b"/>
              <a:pathLst>
                <a:path w="2103" h="5238" extrusionOk="0">
                  <a:moveTo>
                    <a:pt x="534" y="0"/>
                  </a:moveTo>
                  <a:cubicBezTo>
                    <a:pt x="367" y="267"/>
                    <a:pt x="267" y="534"/>
                    <a:pt x="234" y="834"/>
                  </a:cubicBezTo>
                  <a:cubicBezTo>
                    <a:pt x="1" y="2235"/>
                    <a:pt x="434" y="3669"/>
                    <a:pt x="1402" y="4703"/>
                  </a:cubicBezTo>
                  <a:cubicBezTo>
                    <a:pt x="1602" y="4937"/>
                    <a:pt x="1802" y="5104"/>
                    <a:pt x="2069" y="5237"/>
                  </a:cubicBezTo>
                  <a:cubicBezTo>
                    <a:pt x="2102" y="5204"/>
                    <a:pt x="1869" y="5004"/>
                    <a:pt x="1502" y="4603"/>
                  </a:cubicBezTo>
                  <a:cubicBezTo>
                    <a:pt x="668" y="3536"/>
                    <a:pt x="267" y="2202"/>
                    <a:pt x="401" y="834"/>
                  </a:cubicBezTo>
                  <a:cubicBezTo>
                    <a:pt x="468" y="334"/>
                    <a:pt x="568" y="0"/>
                    <a:pt x="534" y="0"/>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6" name="Google Shape;2896;p56"/>
            <p:cNvSpPr/>
            <p:nvPr/>
          </p:nvSpPr>
          <p:spPr>
            <a:xfrm>
              <a:off x="3345050" y="1961650"/>
              <a:ext cx="369475" cy="168475"/>
            </a:xfrm>
            <a:custGeom>
              <a:avLst/>
              <a:gdLst/>
              <a:ahLst/>
              <a:cxnLst/>
              <a:rect l="l" t="t" r="r" b="b"/>
              <a:pathLst>
                <a:path w="14779" h="6739" extrusionOk="0">
                  <a:moveTo>
                    <a:pt x="6460" y="4629"/>
                  </a:moveTo>
                  <a:cubicBezTo>
                    <a:pt x="6465" y="4690"/>
                    <a:pt x="6469" y="4751"/>
                    <a:pt x="6472" y="4812"/>
                  </a:cubicBezTo>
                  <a:cubicBezTo>
                    <a:pt x="6472" y="5179"/>
                    <a:pt x="6439" y="5546"/>
                    <a:pt x="6372" y="5913"/>
                  </a:cubicBezTo>
                  <a:cubicBezTo>
                    <a:pt x="6339" y="6079"/>
                    <a:pt x="6239" y="6246"/>
                    <a:pt x="6105" y="6380"/>
                  </a:cubicBezTo>
                  <a:cubicBezTo>
                    <a:pt x="6023" y="6462"/>
                    <a:pt x="5895" y="6522"/>
                    <a:pt x="5778" y="6522"/>
                  </a:cubicBezTo>
                  <a:cubicBezTo>
                    <a:pt x="5753" y="6522"/>
                    <a:pt x="5729" y="6519"/>
                    <a:pt x="5705" y="6513"/>
                  </a:cubicBezTo>
                  <a:cubicBezTo>
                    <a:pt x="5371" y="6380"/>
                    <a:pt x="5205" y="6013"/>
                    <a:pt x="5271" y="5679"/>
                  </a:cubicBezTo>
                  <a:cubicBezTo>
                    <a:pt x="5405" y="5346"/>
                    <a:pt x="5638" y="5045"/>
                    <a:pt x="5938" y="4879"/>
                  </a:cubicBezTo>
                  <a:cubicBezTo>
                    <a:pt x="6110" y="4788"/>
                    <a:pt x="6284" y="4705"/>
                    <a:pt x="6460" y="4629"/>
                  </a:cubicBezTo>
                  <a:close/>
                  <a:moveTo>
                    <a:pt x="1781" y="0"/>
                  </a:moveTo>
                  <a:cubicBezTo>
                    <a:pt x="1252" y="0"/>
                    <a:pt x="718" y="92"/>
                    <a:pt x="201" y="275"/>
                  </a:cubicBezTo>
                  <a:cubicBezTo>
                    <a:pt x="134" y="309"/>
                    <a:pt x="68" y="342"/>
                    <a:pt x="1" y="375"/>
                  </a:cubicBezTo>
                  <a:cubicBezTo>
                    <a:pt x="1" y="379"/>
                    <a:pt x="4" y="381"/>
                    <a:pt x="11" y="381"/>
                  </a:cubicBezTo>
                  <a:cubicBezTo>
                    <a:pt x="68" y="381"/>
                    <a:pt x="362" y="265"/>
                    <a:pt x="868" y="175"/>
                  </a:cubicBezTo>
                  <a:cubicBezTo>
                    <a:pt x="1111" y="146"/>
                    <a:pt x="1354" y="131"/>
                    <a:pt x="1596" y="131"/>
                  </a:cubicBezTo>
                  <a:cubicBezTo>
                    <a:pt x="2183" y="131"/>
                    <a:pt x="2760" y="220"/>
                    <a:pt x="3303" y="409"/>
                  </a:cubicBezTo>
                  <a:cubicBezTo>
                    <a:pt x="3837" y="609"/>
                    <a:pt x="4337" y="876"/>
                    <a:pt x="4738" y="1243"/>
                  </a:cubicBezTo>
                  <a:cubicBezTo>
                    <a:pt x="5238" y="1676"/>
                    <a:pt x="5638" y="2177"/>
                    <a:pt x="5938" y="2777"/>
                  </a:cubicBezTo>
                  <a:cubicBezTo>
                    <a:pt x="6180" y="3287"/>
                    <a:pt x="6357" y="3840"/>
                    <a:pt x="6434" y="4401"/>
                  </a:cubicBezTo>
                  <a:lnTo>
                    <a:pt x="6434" y="4401"/>
                  </a:lnTo>
                  <a:cubicBezTo>
                    <a:pt x="6221" y="4494"/>
                    <a:pt x="6011" y="4598"/>
                    <a:pt x="5805" y="4712"/>
                  </a:cubicBezTo>
                  <a:cubicBezTo>
                    <a:pt x="5438" y="4879"/>
                    <a:pt x="5171" y="5212"/>
                    <a:pt x="5038" y="5646"/>
                  </a:cubicBezTo>
                  <a:cubicBezTo>
                    <a:pt x="5004" y="5846"/>
                    <a:pt x="5038" y="6079"/>
                    <a:pt x="5138" y="6280"/>
                  </a:cubicBezTo>
                  <a:cubicBezTo>
                    <a:pt x="5238" y="6480"/>
                    <a:pt x="5405" y="6646"/>
                    <a:pt x="5638" y="6713"/>
                  </a:cubicBezTo>
                  <a:cubicBezTo>
                    <a:pt x="5699" y="6730"/>
                    <a:pt x="5759" y="6739"/>
                    <a:pt x="5818" y="6739"/>
                  </a:cubicBezTo>
                  <a:cubicBezTo>
                    <a:pt x="5988" y="6739"/>
                    <a:pt x="6148" y="6670"/>
                    <a:pt x="6272" y="6546"/>
                  </a:cubicBezTo>
                  <a:cubicBezTo>
                    <a:pt x="6439" y="6380"/>
                    <a:pt x="6539" y="6179"/>
                    <a:pt x="6572" y="5979"/>
                  </a:cubicBezTo>
                  <a:cubicBezTo>
                    <a:pt x="6672" y="5579"/>
                    <a:pt x="6706" y="5179"/>
                    <a:pt x="6672" y="4812"/>
                  </a:cubicBezTo>
                  <a:cubicBezTo>
                    <a:pt x="6668" y="4723"/>
                    <a:pt x="6663" y="4635"/>
                    <a:pt x="6655" y="4548"/>
                  </a:cubicBezTo>
                  <a:lnTo>
                    <a:pt x="6655" y="4548"/>
                  </a:lnTo>
                  <a:cubicBezTo>
                    <a:pt x="7070" y="4381"/>
                    <a:pt x="7498" y="4250"/>
                    <a:pt x="7940" y="4145"/>
                  </a:cubicBezTo>
                  <a:cubicBezTo>
                    <a:pt x="8710" y="3965"/>
                    <a:pt x="9495" y="3874"/>
                    <a:pt x="10278" y="3874"/>
                  </a:cubicBezTo>
                  <a:cubicBezTo>
                    <a:pt x="11529" y="3874"/>
                    <a:pt x="12774" y="4106"/>
                    <a:pt x="13944" y="4578"/>
                  </a:cubicBezTo>
                  <a:cubicBezTo>
                    <a:pt x="14511" y="4812"/>
                    <a:pt x="14778" y="4945"/>
                    <a:pt x="14778" y="4945"/>
                  </a:cubicBezTo>
                  <a:cubicBezTo>
                    <a:pt x="14745" y="4879"/>
                    <a:pt x="14678" y="4845"/>
                    <a:pt x="14611" y="4812"/>
                  </a:cubicBezTo>
                  <a:cubicBezTo>
                    <a:pt x="14411" y="4712"/>
                    <a:pt x="14178" y="4612"/>
                    <a:pt x="13978" y="4512"/>
                  </a:cubicBezTo>
                  <a:cubicBezTo>
                    <a:pt x="13210" y="4145"/>
                    <a:pt x="12410" y="3911"/>
                    <a:pt x="11609" y="3811"/>
                  </a:cubicBezTo>
                  <a:cubicBezTo>
                    <a:pt x="11122" y="3732"/>
                    <a:pt x="10630" y="3695"/>
                    <a:pt x="10139" y="3695"/>
                  </a:cubicBezTo>
                  <a:cubicBezTo>
                    <a:pt x="9385" y="3695"/>
                    <a:pt x="8634" y="3783"/>
                    <a:pt x="7907" y="3945"/>
                  </a:cubicBezTo>
                  <a:cubicBezTo>
                    <a:pt x="7470" y="4024"/>
                    <a:pt x="7044" y="4151"/>
                    <a:pt x="6631" y="4318"/>
                  </a:cubicBezTo>
                  <a:lnTo>
                    <a:pt x="6631" y="4318"/>
                  </a:lnTo>
                  <a:cubicBezTo>
                    <a:pt x="6557" y="3731"/>
                    <a:pt x="6393" y="3173"/>
                    <a:pt x="6105" y="2677"/>
                  </a:cubicBezTo>
                  <a:cubicBezTo>
                    <a:pt x="5538" y="1543"/>
                    <a:pt x="4571" y="676"/>
                    <a:pt x="3337" y="275"/>
                  </a:cubicBezTo>
                  <a:cubicBezTo>
                    <a:pt x="2836" y="92"/>
                    <a:pt x="2311" y="0"/>
                    <a:pt x="1781" y="0"/>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7" name="Google Shape;2897;p56"/>
            <p:cNvSpPr/>
            <p:nvPr/>
          </p:nvSpPr>
          <p:spPr>
            <a:xfrm>
              <a:off x="2809675" y="1840100"/>
              <a:ext cx="160525" cy="275225"/>
            </a:xfrm>
            <a:custGeom>
              <a:avLst/>
              <a:gdLst/>
              <a:ahLst/>
              <a:cxnLst/>
              <a:rect l="l" t="t" r="r" b="b"/>
              <a:pathLst>
                <a:path w="6421" h="11009" extrusionOk="0">
                  <a:moveTo>
                    <a:pt x="4737" y="0"/>
                  </a:moveTo>
                  <a:cubicBezTo>
                    <a:pt x="4737" y="67"/>
                    <a:pt x="4704" y="167"/>
                    <a:pt x="4737" y="234"/>
                  </a:cubicBezTo>
                  <a:cubicBezTo>
                    <a:pt x="4771" y="167"/>
                    <a:pt x="4771" y="67"/>
                    <a:pt x="4737" y="0"/>
                  </a:cubicBezTo>
                  <a:close/>
                  <a:moveTo>
                    <a:pt x="2169" y="2335"/>
                  </a:moveTo>
                  <a:cubicBezTo>
                    <a:pt x="2927" y="2368"/>
                    <a:pt x="3653" y="2662"/>
                    <a:pt x="4249" y="3119"/>
                  </a:cubicBezTo>
                  <a:lnTo>
                    <a:pt x="4249" y="3119"/>
                  </a:lnTo>
                  <a:cubicBezTo>
                    <a:pt x="4224" y="3181"/>
                    <a:pt x="4198" y="3242"/>
                    <a:pt x="4170" y="3303"/>
                  </a:cubicBezTo>
                  <a:cubicBezTo>
                    <a:pt x="3937" y="3836"/>
                    <a:pt x="3570" y="4270"/>
                    <a:pt x="3069" y="4570"/>
                  </a:cubicBezTo>
                  <a:cubicBezTo>
                    <a:pt x="2703" y="4822"/>
                    <a:pt x="2288" y="4949"/>
                    <a:pt x="1859" y="4949"/>
                  </a:cubicBezTo>
                  <a:cubicBezTo>
                    <a:pt x="1664" y="4949"/>
                    <a:pt x="1466" y="4922"/>
                    <a:pt x="1268" y="4870"/>
                  </a:cubicBezTo>
                  <a:cubicBezTo>
                    <a:pt x="968" y="4770"/>
                    <a:pt x="668" y="4570"/>
                    <a:pt x="501" y="4270"/>
                  </a:cubicBezTo>
                  <a:cubicBezTo>
                    <a:pt x="267" y="4003"/>
                    <a:pt x="234" y="3636"/>
                    <a:pt x="334" y="3303"/>
                  </a:cubicBezTo>
                  <a:cubicBezTo>
                    <a:pt x="468" y="2969"/>
                    <a:pt x="734" y="2702"/>
                    <a:pt x="1068" y="2569"/>
                  </a:cubicBezTo>
                  <a:cubicBezTo>
                    <a:pt x="1402" y="2402"/>
                    <a:pt x="1802" y="2335"/>
                    <a:pt x="2169" y="2335"/>
                  </a:cubicBezTo>
                  <a:close/>
                  <a:moveTo>
                    <a:pt x="4737" y="234"/>
                  </a:moveTo>
                  <a:cubicBezTo>
                    <a:pt x="4704" y="467"/>
                    <a:pt x="4704" y="701"/>
                    <a:pt x="4704" y="934"/>
                  </a:cubicBezTo>
                  <a:cubicBezTo>
                    <a:pt x="4676" y="1606"/>
                    <a:pt x="4554" y="2300"/>
                    <a:pt x="4319" y="2940"/>
                  </a:cubicBezTo>
                  <a:lnTo>
                    <a:pt x="4319" y="2940"/>
                  </a:lnTo>
                  <a:cubicBezTo>
                    <a:pt x="3672" y="2477"/>
                    <a:pt x="2936" y="2200"/>
                    <a:pt x="2169" y="2168"/>
                  </a:cubicBezTo>
                  <a:cubicBezTo>
                    <a:pt x="2113" y="2164"/>
                    <a:pt x="2057" y="2162"/>
                    <a:pt x="2002" y="2162"/>
                  </a:cubicBezTo>
                  <a:cubicBezTo>
                    <a:pt x="1632" y="2162"/>
                    <a:pt x="1287" y="2257"/>
                    <a:pt x="968" y="2402"/>
                  </a:cubicBezTo>
                  <a:cubicBezTo>
                    <a:pt x="568" y="2569"/>
                    <a:pt x="267" y="2902"/>
                    <a:pt x="134" y="3269"/>
                  </a:cubicBezTo>
                  <a:cubicBezTo>
                    <a:pt x="1" y="3669"/>
                    <a:pt x="67" y="4103"/>
                    <a:pt x="301" y="4437"/>
                  </a:cubicBezTo>
                  <a:cubicBezTo>
                    <a:pt x="534" y="4737"/>
                    <a:pt x="835" y="4970"/>
                    <a:pt x="1201" y="5104"/>
                  </a:cubicBezTo>
                  <a:cubicBezTo>
                    <a:pt x="1390" y="5151"/>
                    <a:pt x="1583" y="5174"/>
                    <a:pt x="1777" y="5174"/>
                  </a:cubicBezTo>
                  <a:cubicBezTo>
                    <a:pt x="2270" y="5174"/>
                    <a:pt x="2762" y="5024"/>
                    <a:pt x="3170" y="4737"/>
                  </a:cubicBezTo>
                  <a:cubicBezTo>
                    <a:pt x="3670" y="4403"/>
                    <a:pt x="4070" y="3970"/>
                    <a:pt x="4304" y="3436"/>
                  </a:cubicBezTo>
                  <a:cubicBezTo>
                    <a:pt x="4332" y="3367"/>
                    <a:pt x="4360" y="3297"/>
                    <a:pt x="4386" y="3227"/>
                  </a:cubicBezTo>
                  <a:lnTo>
                    <a:pt x="4386" y="3227"/>
                  </a:lnTo>
                  <a:cubicBezTo>
                    <a:pt x="5867" y="4441"/>
                    <a:pt x="6420" y="6485"/>
                    <a:pt x="5705" y="8306"/>
                  </a:cubicBezTo>
                  <a:cubicBezTo>
                    <a:pt x="5404" y="9073"/>
                    <a:pt x="4971" y="9774"/>
                    <a:pt x="4370" y="10374"/>
                  </a:cubicBezTo>
                  <a:cubicBezTo>
                    <a:pt x="4170" y="10608"/>
                    <a:pt x="3937" y="10808"/>
                    <a:pt x="3703" y="11008"/>
                  </a:cubicBezTo>
                  <a:cubicBezTo>
                    <a:pt x="3770" y="10975"/>
                    <a:pt x="3870" y="10941"/>
                    <a:pt x="3937" y="10875"/>
                  </a:cubicBezTo>
                  <a:cubicBezTo>
                    <a:pt x="4104" y="10775"/>
                    <a:pt x="4304" y="10641"/>
                    <a:pt x="4437" y="10474"/>
                  </a:cubicBezTo>
                  <a:cubicBezTo>
                    <a:pt x="5071" y="9874"/>
                    <a:pt x="5538" y="9173"/>
                    <a:pt x="5838" y="8373"/>
                  </a:cubicBezTo>
                  <a:cubicBezTo>
                    <a:pt x="6072" y="7839"/>
                    <a:pt x="6172" y="7272"/>
                    <a:pt x="6205" y="6672"/>
                  </a:cubicBezTo>
                  <a:cubicBezTo>
                    <a:pt x="6205" y="6005"/>
                    <a:pt x="6072" y="5337"/>
                    <a:pt x="5771" y="4737"/>
                  </a:cubicBezTo>
                  <a:cubicBezTo>
                    <a:pt x="5447" y="4056"/>
                    <a:pt x="4997" y="3470"/>
                    <a:pt x="4451" y="3039"/>
                  </a:cubicBezTo>
                  <a:lnTo>
                    <a:pt x="4451" y="3039"/>
                  </a:lnTo>
                  <a:cubicBezTo>
                    <a:pt x="4676" y="2353"/>
                    <a:pt x="4765" y="1632"/>
                    <a:pt x="4737" y="934"/>
                  </a:cubicBezTo>
                  <a:lnTo>
                    <a:pt x="4737" y="234"/>
                  </a:ln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8" name="Google Shape;2898;p56"/>
            <p:cNvSpPr/>
            <p:nvPr/>
          </p:nvSpPr>
          <p:spPr>
            <a:xfrm>
              <a:off x="3057350" y="1998550"/>
              <a:ext cx="80075" cy="271875"/>
            </a:xfrm>
            <a:custGeom>
              <a:avLst/>
              <a:gdLst/>
              <a:ahLst/>
              <a:cxnLst/>
              <a:rect l="l" t="t" r="r" b="b"/>
              <a:pathLst>
                <a:path w="3203" h="10875" extrusionOk="0">
                  <a:moveTo>
                    <a:pt x="3170" y="0"/>
                  </a:moveTo>
                  <a:lnTo>
                    <a:pt x="3170" y="0"/>
                  </a:lnTo>
                  <a:cubicBezTo>
                    <a:pt x="3036" y="100"/>
                    <a:pt x="2903" y="167"/>
                    <a:pt x="2769" y="300"/>
                  </a:cubicBezTo>
                  <a:cubicBezTo>
                    <a:pt x="2469" y="601"/>
                    <a:pt x="2202" y="934"/>
                    <a:pt x="1935" y="1268"/>
                  </a:cubicBezTo>
                  <a:cubicBezTo>
                    <a:pt x="234" y="3669"/>
                    <a:pt x="1" y="6838"/>
                    <a:pt x="1402" y="9440"/>
                  </a:cubicBezTo>
                  <a:cubicBezTo>
                    <a:pt x="1602" y="9807"/>
                    <a:pt x="1869" y="10174"/>
                    <a:pt x="2136" y="10508"/>
                  </a:cubicBezTo>
                  <a:cubicBezTo>
                    <a:pt x="2202" y="10641"/>
                    <a:pt x="2336" y="10774"/>
                    <a:pt x="2469" y="10875"/>
                  </a:cubicBezTo>
                  <a:cubicBezTo>
                    <a:pt x="2136" y="10374"/>
                    <a:pt x="1802" y="9907"/>
                    <a:pt x="1535" y="9373"/>
                  </a:cubicBezTo>
                  <a:cubicBezTo>
                    <a:pt x="268" y="6805"/>
                    <a:pt x="468" y="3736"/>
                    <a:pt x="2069" y="1368"/>
                  </a:cubicBezTo>
                  <a:cubicBezTo>
                    <a:pt x="2669" y="467"/>
                    <a:pt x="3203" y="33"/>
                    <a:pt x="3170" y="0"/>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9" name="Google Shape;2899;p56"/>
            <p:cNvSpPr/>
            <p:nvPr/>
          </p:nvSpPr>
          <p:spPr>
            <a:xfrm>
              <a:off x="3096550" y="1891175"/>
              <a:ext cx="226025" cy="152425"/>
            </a:xfrm>
            <a:custGeom>
              <a:avLst/>
              <a:gdLst/>
              <a:ahLst/>
              <a:cxnLst/>
              <a:rect l="l" t="t" r="r" b="b"/>
              <a:pathLst>
                <a:path w="9041" h="6097" extrusionOk="0">
                  <a:moveTo>
                    <a:pt x="1089" y="0"/>
                  </a:moveTo>
                  <a:cubicBezTo>
                    <a:pt x="876" y="0"/>
                    <a:pt x="668" y="9"/>
                    <a:pt x="467" y="25"/>
                  </a:cubicBezTo>
                  <a:cubicBezTo>
                    <a:pt x="301" y="25"/>
                    <a:pt x="167" y="59"/>
                    <a:pt x="0" y="125"/>
                  </a:cubicBezTo>
                  <a:cubicBezTo>
                    <a:pt x="0" y="131"/>
                    <a:pt x="18" y="133"/>
                    <a:pt x="51" y="133"/>
                  </a:cubicBezTo>
                  <a:cubicBezTo>
                    <a:pt x="135" y="133"/>
                    <a:pt x="322" y="120"/>
                    <a:pt x="595" y="120"/>
                  </a:cubicBezTo>
                  <a:cubicBezTo>
                    <a:pt x="886" y="120"/>
                    <a:pt x="1273" y="134"/>
                    <a:pt x="1735" y="192"/>
                  </a:cubicBezTo>
                  <a:cubicBezTo>
                    <a:pt x="4504" y="492"/>
                    <a:pt x="6939" y="2094"/>
                    <a:pt x="8306" y="4562"/>
                  </a:cubicBezTo>
                  <a:cubicBezTo>
                    <a:pt x="8807" y="5463"/>
                    <a:pt x="8974" y="6096"/>
                    <a:pt x="9040" y="6096"/>
                  </a:cubicBezTo>
                  <a:cubicBezTo>
                    <a:pt x="9007" y="5930"/>
                    <a:pt x="8974" y="5796"/>
                    <a:pt x="8907" y="5629"/>
                  </a:cubicBezTo>
                  <a:cubicBezTo>
                    <a:pt x="8773" y="5229"/>
                    <a:pt x="8640" y="4829"/>
                    <a:pt x="8440" y="4462"/>
                  </a:cubicBezTo>
                  <a:cubicBezTo>
                    <a:pt x="7106" y="1927"/>
                    <a:pt x="4570" y="259"/>
                    <a:pt x="1735" y="25"/>
                  </a:cubicBezTo>
                  <a:cubicBezTo>
                    <a:pt x="1518" y="9"/>
                    <a:pt x="1301" y="0"/>
                    <a:pt x="1089" y="0"/>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0" name="Google Shape;2900;p56"/>
            <p:cNvSpPr/>
            <p:nvPr/>
          </p:nvSpPr>
          <p:spPr>
            <a:xfrm>
              <a:off x="3596900" y="2195350"/>
              <a:ext cx="349450" cy="173975"/>
            </a:xfrm>
            <a:custGeom>
              <a:avLst/>
              <a:gdLst/>
              <a:ahLst/>
              <a:cxnLst/>
              <a:rect l="l" t="t" r="r" b="b"/>
              <a:pathLst>
                <a:path w="13978" h="6959" extrusionOk="0">
                  <a:moveTo>
                    <a:pt x="13977" y="0"/>
                  </a:moveTo>
                  <a:lnTo>
                    <a:pt x="13977" y="0"/>
                  </a:lnTo>
                  <a:cubicBezTo>
                    <a:pt x="10241" y="3103"/>
                    <a:pt x="5271" y="4270"/>
                    <a:pt x="501" y="5338"/>
                  </a:cubicBezTo>
                  <a:lnTo>
                    <a:pt x="401" y="5604"/>
                  </a:lnTo>
                  <a:cubicBezTo>
                    <a:pt x="1" y="5771"/>
                    <a:pt x="34" y="6405"/>
                    <a:pt x="368" y="6672"/>
                  </a:cubicBezTo>
                  <a:cubicBezTo>
                    <a:pt x="660" y="6858"/>
                    <a:pt x="1015" y="6959"/>
                    <a:pt x="1367" y="6959"/>
                  </a:cubicBezTo>
                  <a:cubicBezTo>
                    <a:pt x="1457" y="6959"/>
                    <a:pt x="1547" y="6952"/>
                    <a:pt x="1635" y="6939"/>
                  </a:cubicBezTo>
                  <a:cubicBezTo>
                    <a:pt x="6605" y="6672"/>
                    <a:pt x="11142" y="4103"/>
                    <a:pt x="13977"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1" name="Google Shape;2901;p56"/>
            <p:cNvSpPr/>
            <p:nvPr/>
          </p:nvSpPr>
          <p:spPr>
            <a:xfrm>
              <a:off x="3577725" y="1896800"/>
              <a:ext cx="285225" cy="332775"/>
            </a:xfrm>
            <a:custGeom>
              <a:avLst/>
              <a:gdLst/>
              <a:ahLst/>
              <a:cxnLst/>
              <a:rect l="l" t="t" r="r" b="b"/>
              <a:pathLst>
                <a:path w="11409" h="13311" extrusionOk="0">
                  <a:moveTo>
                    <a:pt x="11409" y="0"/>
                  </a:moveTo>
                  <a:lnTo>
                    <a:pt x="11409" y="0"/>
                  </a:lnTo>
                  <a:cubicBezTo>
                    <a:pt x="9707" y="668"/>
                    <a:pt x="9140" y="2702"/>
                    <a:pt x="8407" y="4337"/>
                  </a:cubicBezTo>
                  <a:cubicBezTo>
                    <a:pt x="7239" y="6839"/>
                    <a:pt x="5238" y="8874"/>
                    <a:pt x="2769" y="10108"/>
                  </a:cubicBezTo>
                  <a:cubicBezTo>
                    <a:pt x="2069" y="10375"/>
                    <a:pt x="1435" y="10775"/>
                    <a:pt x="834" y="11242"/>
                  </a:cubicBezTo>
                  <a:cubicBezTo>
                    <a:pt x="301" y="11776"/>
                    <a:pt x="1" y="12676"/>
                    <a:pt x="434" y="13310"/>
                  </a:cubicBezTo>
                  <a:lnTo>
                    <a:pt x="668" y="12776"/>
                  </a:lnTo>
                  <a:cubicBezTo>
                    <a:pt x="6338" y="10808"/>
                    <a:pt x="10441" y="5905"/>
                    <a:pt x="11409"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2" name="Google Shape;2902;p56"/>
            <p:cNvSpPr/>
            <p:nvPr/>
          </p:nvSpPr>
          <p:spPr>
            <a:xfrm>
              <a:off x="3256675" y="1688325"/>
              <a:ext cx="79075" cy="480350"/>
            </a:xfrm>
            <a:custGeom>
              <a:avLst/>
              <a:gdLst/>
              <a:ahLst/>
              <a:cxnLst/>
              <a:rect l="l" t="t" r="r" b="b"/>
              <a:pathLst>
                <a:path w="3163" h="19214" extrusionOk="0">
                  <a:moveTo>
                    <a:pt x="1434" y="0"/>
                  </a:moveTo>
                  <a:lnTo>
                    <a:pt x="1201" y="400"/>
                  </a:lnTo>
                  <a:cubicBezTo>
                    <a:pt x="1315" y="673"/>
                    <a:pt x="1426" y="945"/>
                    <a:pt x="1532" y="1216"/>
                  </a:cubicBezTo>
                  <a:lnTo>
                    <a:pt x="1532" y="1216"/>
                  </a:lnTo>
                  <a:cubicBezTo>
                    <a:pt x="1505" y="810"/>
                    <a:pt x="1473" y="405"/>
                    <a:pt x="1434" y="0"/>
                  </a:cubicBezTo>
                  <a:close/>
                  <a:moveTo>
                    <a:pt x="1532" y="1216"/>
                  </a:moveTo>
                  <a:cubicBezTo>
                    <a:pt x="1803" y="5385"/>
                    <a:pt x="1440" y="9569"/>
                    <a:pt x="467" y="13643"/>
                  </a:cubicBezTo>
                  <a:cubicBezTo>
                    <a:pt x="200" y="14577"/>
                    <a:pt x="33" y="15545"/>
                    <a:pt x="0" y="16512"/>
                  </a:cubicBezTo>
                  <a:cubicBezTo>
                    <a:pt x="67" y="17546"/>
                    <a:pt x="567" y="18547"/>
                    <a:pt x="1401" y="19214"/>
                  </a:cubicBezTo>
                  <a:cubicBezTo>
                    <a:pt x="2102" y="17613"/>
                    <a:pt x="2102" y="16078"/>
                    <a:pt x="2402" y="14344"/>
                  </a:cubicBezTo>
                  <a:cubicBezTo>
                    <a:pt x="2669" y="12809"/>
                    <a:pt x="3102" y="9173"/>
                    <a:pt x="3102" y="9140"/>
                  </a:cubicBezTo>
                  <a:cubicBezTo>
                    <a:pt x="3163" y="6273"/>
                    <a:pt x="2540" y="3788"/>
                    <a:pt x="1532" y="1216"/>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3" name="Google Shape;2903;p56"/>
            <p:cNvSpPr/>
            <p:nvPr/>
          </p:nvSpPr>
          <p:spPr>
            <a:xfrm>
              <a:off x="3483500" y="1344750"/>
              <a:ext cx="393625" cy="264475"/>
            </a:xfrm>
            <a:custGeom>
              <a:avLst/>
              <a:gdLst/>
              <a:ahLst/>
              <a:cxnLst/>
              <a:rect l="l" t="t" r="r" b="b"/>
              <a:pathLst>
                <a:path w="15745" h="10579" extrusionOk="0">
                  <a:moveTo>
                    <a:pt x="0" y="0"/>
                  </a:moveTo>
                  <a:lnTo>
                    <a:pt x="0" y="0"/>
                  </a:lnTo>
                  <a:cubicBezTo>
                    <a:pt x="197" y="752"/>
                    <a:pt x="453" y="1484"/>
                    <a:pt x="765" y="2191"/>
                  </a:cubicBezTo>
                  <a:lnTo>
                    <a:pt x="765" y="2191"/>
                  </a:lnTo>
                  <a:cubicBezTo>
                    <a:pt x="541" y="1499"/>
                    <a:pt x="363" y="790"/>
                    <a:pt x="234" y="67"/>
                  </a:cubicBezTo>
                  <a:lnTo>
                    <a:pt x="0" y="0"/>
                  </a:lnTo>
                  <a:close/>
                  <a:moveTo>
                    <a:pt x="15229" y="40"/>
                  </a:moveTo>
                  <a:cubicBezTo>
                    <a:pt x="15157" y="40"/>
                    <a:pt x="15082" y="59"/>
                    <a:pt x="15011" y="100"/>
                  </a:cubicBezTo>
                  <a:lnTo>
                    <a:pt x="14944" y="133"/>
                  </a:lnTo>
                  <a:cubicBezTo>
                    <a:pt x="14877" y="234"/>
                    <a:pt x="14844" y="334"/>
                    <a:pt x="14811" y="434"/>
                  </a:cubicBezTo>
                  <a:cubicBezTo>
                    <a:pt x="14344" y="2468"/>
                    <a:pt x="14110" y="4270"/>
                    <a:pt x="13610" y="6305"/>
                  </a:cubicBezTo>
                  <a:cubicBezTo>
                    <a:pt x="13470" y="6445"/>
                    <a:pt x="13206" y="6502"/>
                    <a:pt x="12898" y="6502"/>
                  </a:cubicBezTo>
                  <a:cubicBezTo>
                    <a:pt x="12472" y="6502"/>
                    <a:pt x="11962" y="6393"/>
                    <a:pt x="11575" y="6238"/>
                  </a:cubicBezTo>
                  <a:cubicBezTo>
                    <a:pt x="10975" y="6004"/>
                    <a:pt x="10741" y="5537"/>
                    <a:pt x="10341" y="5037"/>
                  </a:cubicBezTo>
                  <a:cubicBezTo>
                    <a:pt x="9974" y="4537"/>
                    <a:pt x="10041" y="4603"/>
                    <a:pt x="9440" y="4370"/>
                  </a:cubicBezTo>
                  <a:cubicBezTo>
                    <a:pt x="9129" y="4233"/>
                    <a:pt x="8732" y="4168"/>
                    <a:pt x="8314" y="4168"/>
                  </a:cubicBezTo>
                  <a:cubicBezTo>
                    <a:pt x="7302" y="4168"/>
                    <a:pt x="6168" y="4552"/>
                    <a:pt x="5838" y="5237"/>
                  </a:cubicBezTo>
                  <a:cubicBezTo>
                    <a:pt x="5404" y="6204"/>
                    <a:pt x="5738" y="7472"/>
                    <a:pt x="6038" y="8439"/>
                  </a:cubicBezTo>
                  <a:cubicBezTo>
                    <a:pt x="3693" y="6902"/>
                    <a:pt x="1877" y="4713"/>
                    <a:pt x="765" y="2191"/>
                  </a:cubicBezTo>
                  <a:lnTo>
                    <a:pt x="765" y="2191"/>
                  </a:lnTo>
                  <a:cubicBezTo>
                    <a:pt x="1585" y="4722"/>
                    <a:pt x="3025" y="7020"/>
                    <a:pt x="4937" y="8906"/>
                  </a:cubicBezTo>
                  <a:cubicBezTo>
                    <a:pt x="5836" y="9773"/>
                    <a:pt x="6951" y="10578"/>
                    <a:pt x="8133" y="10578"/>
                  </a:cubicBezTo>
                  <a:cubicBezTo>
                    <a:pt x="8180" y="10578"/>
                    <a:pt x="8226" y="10577"/>
                    <a:pt x="8273" y="10574"/>
                  </a:cubicBezTo>
                  <a:cubicBezTo>
                    <a:pt x="7539" y="9073"/>
                    <a:pt x="7305" y="7339"/>
                    <a:pt x="7639" y="5671"/>
                  </a:cubicBezTo>
                  <a:lnTo>
                    <a:pt x="7639" y="5671"/>
                  </a:lnTo>
                  <a:cubicBezTo>
                    <a:pt x="8706" y="6405"/>
                    <a:pt x="9874" y="7038"/>
                    <a:pt x="11075" y="7539"/>
                  </a:cubicBezTo>
                  <a:cubicBezTo>
                    <a:pt x="11916" y="7889"/>
                    <a:pt x="12824" y="8076"/>
                    <a:pt x="13739" y="8076"/>
                  </a:cubicBezTo>
                  <a:cubicBezTo>
                    <a:pt x="14130" y="8076"/>
                    <a:pt x="14522" y="8042"/>
                    <a:pt x="14911" y="7972"/>
                  </a:cubicBezTo>
                  <a:lnTo>
                    <a:pt x="15678" y="1067"/>
                  </a:lnTo>
                  <a:cubicBezTo>
                    <a:pt x="15745" y="801"/>
                    <a:pt x="15711" y="534"/>
                    <a:pt x="15611" y="300"/>
                  </a:cubicBezTo>
                  <a:cubicBezTo>
                    <a:pt x="15542" y="138"/>
                    <a:pt x="15392" y="40"/>
                    <a:pt x="15229" y="4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4" name="Google Shape;2904;p56"/>
            <p:cNvSpPr/>
            <p:nvPr/>
          </p:nvSpPr>
          <p:spPr>
            <a:xfrm>
              <a:off x="4036375" y="1590750"/>
              <a:ext cx="85925" cy="230175"/>
            </a:xfrm>
            <a:custGeom>
              <a:avLst/>
              <a:gdLst/>
              <a:ahLst/>
              <a:cxnLst/>
              <a:rect l="l" t="t" r="r" b="b"/>
              <a:pathLst>
                <a:path w="3437" h="9207" extrusionOk="0">
                  <a:moveTo>
                    <a:pt x="835" y="0"/>
                  </a:moveTo>
                  <a:cubicBezTo>
                    <a:pt x="834" y="3"/>
                    <a:pt x="834" y="6"/>
                    <a:pt x="834" y="11"/>
                  </a:cubicBezTo>
                  <a:lnTo>
                    <a:pt x="834" y="11"/>
                  </a:lnTo>
                  <a:lnTo>
                    <a:pt x="835" y="0"/>
                  </a:lnTo>
                  <a:close/>
                  <a:moveTo>
                    <a:pt x="834" y="11"/>
                  </a:moveTo>
                  <a:lnTo>
                    <a:pt x="1" y="7239"/>
                  </a:lnTo>
                  <a:lnTo>
                    <a:pt x="3437" y="9207"/>
                  </a:lnTo>
                  <a:cubicBezTo>
                    <a:pt x="3437" y="9207"/>
                    <a:pt x="836" y="396"/>
                    <a:pt x="834" y="1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5" name="Google Shape;2905;p56"/>
            <p:cNvSpPr/>
            <p:nvPr/>
          </p:nvSpPr>
          <p:spPr>
            <a:xfrm>
              <a:off x="3517675" y="747600"/>
              <a:ext cx="374475" cy="704750"/>
            </a:xfrm>
            <a:custGeom>
              <a:avLst/>
              <a:gdLst/>
              <a:ahLst/>
              <a:cxnLst/>
              <a:rect l="l" t="t" r="r" b="b"/>
              <a:pathLst>
                <a:path w="14979" h="28190" extrusionOk="0">
                  <a:moveTo>
                    <a:pt x="7456" y="0"/>
                  </a:moveTo>
                  <a:cubicBezTo>
                    <a:pt x="3435" y="0"/>
                    <a:pt x="99" y="3232"/>
                    <a:pt x="1" y="7274"/>
                  </a:cubicBezTo>
                  <a:cubicBezTo>
                    <a:pt x="1" y="7374"/>
                    <a:pt x="1" y="7441"/>
                    <a:pt x="1" y="7508"/>
                  </a:cubicBezTo>
                  <a:lnTo>
                    <a:pt x="1" y="21918"/>
                  </a:lnTo>
                  <a:cubicBezTo>
                    <a:pt x="1" y="22719"/>
                    <a:pt x="301" y="23519"/>
                    <a:pt x="835" y="24153"/>
                  </a:cubicBezTo>
                  <a:cubicBezTo>
                    <a:pt x="1635" y="25120"/>
                    <a:pt x="2636" y="25921"/>
                    <a:pt x="3737" y="26555"/>
                  </a:cubicBezTo>
                  <a:lnTo>
                    <a:pt x="6639" y="28189"/>
                  </a:lnTo>
                  <a:lnTo>
                    <a:pt x="9041" y="26021"/>
                  </a:lnTo>
                  <a:cubicBezTo>
                    <a:pt x="9741" y="25387"/>
                    <a:pt x="10175" y="24520"/>
                    <a:pt x="10208" y="23586"/>
                  </a:cubicBezTo>
                  <a:cubicBezTo>
                    <a:pt x="10241" y="22518"/>
                    <a:pt x="10241" y="21484"/>
                    <a:pt x="10241" y="21484"/>
                  </a:cubicBezTo>
                  <a:cubicBezTo>
                    <a:pt x="10241" y="21484"/>
                    <a:pt x="14311" y="21184"/>
                    <a:pt x="14711" y="17181"/>
                  </a:cubicBezTo>
                  <a:cubicBezTo>
                    <a:pt x="14878" y="15280"/>
                    <a:pt x="14945" y="11410"/>
                    <a:pt x="14945" y="7841"/>
                  </a:cubicBezTo>
                  <a:cubicBezTo>
                    <a:pt x="14978" y="3738"/>
                    <a:pt x="11843" y="336"/>
                    <a:pt x="7740" y="2"/>
                  </a:cubicBezTo>
                  <a:lnTo>
                    <a:pt x="7640" y="2"/>
                  </a:lnTo>
                  <a:cubicBezTo>
                    <a:pt x="7578" y="1"/>
                    <a:pt x="7517" y="0"/>
                    <a:pt x="7456" y="0"/>
                  </a:cubicBezTo>
                  <a:close/>
                </a:path>
              </a:pathLst>
            </a:custGeom>
            <a:solidFill>
              <a:srgbClr val="FBCEA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6" name="Google Shape;2906;p56"/>
            <p:cNvSpPr/>
            <p:nvPr/>
          </p:nvSpPr>
          <p:spPr>
            <a:xfrm>
              <a:off x="3646100" y="1234650"/>
              <a:ext cx="126800" cy="75100"/>
            </a:xfrm>
            <a:custGeom>
              <a:avLst/>
              <a:gdLst/>
              <a:ahLst/>
              <a:cxnLst/>
              <a:rect l="l" t="t" r="r" b="b"/>
              <a:pathLst>
                <a:path w="5072" h="3004" extrusionOk="0">
                  <a:moveTo>
                    <a:pt x="1" y="1"/>
                  </a:moveTo>
                  <a:cubicBezTo>
                    <a:pt x="1" y="1"/>
                    <a:pt x="1024" y="3003"/>
                    <a:pt x="5005" y="3003"/>
                  </a:cubicBezTo>
                  <a:cubicBezTo>
                    <a:pt x="5027" y="3003"/>
                    <a:pt x="5049" y="3003"/>
                    <a:pt x="5071" y="3003"/>
                  </a:cubicBezTo>
                  <a:lnTo>
                    <a:pt x="5071" y="1969"/>
                  </a:lnTo>
                  <a:cubicBezTo>
                    <a:pt x="3236" y="1802"/>
                    <a:pt x="1469" y="1135"/>
                    <a:pt x="1" y="1"/>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7" name="Google Shape;2907;p56"/>
            <p:cNvSpPr/>
            <p:nvPr/>
          </p:nvSpPr>
          <p:spPr>
            <a:xfrm>
              <a:off x="3832075" y="993650"/>
              <a:ext cx="29200" cy="27550"/>
            </a:xfrm>
            <a:custGeom>
              <a:avLst/>
              <a:gdLst/>
              <a:ahLst/>
              <a:cxnLst/>
              <a:rect l="l" t="t" r="r" b="b"/>
              <a:pathLst>
                <a:path w="1168" h="1102" extrusionOk="0">
                  <a:moveTo>
                    <a:pt x="601" y="1"/>
                  </a:moveTo>
                  <a:cubicBezTo>
                    <a:pt x="301" y="1"/>
                    <a:pt x="34" y="234"/>
                    <a:pt x="0" y="534"/>
                  </a:cubicBezTo>
                  <a:cubicBezTo>
                    <a:pt x="0" y="835"/>
                    <a:pt x="234" y="1101"/>
                    <a:pt x="568" y="1101"/>
                  </a:cubicBezTo>
                  <a:cubicBezTo>
                    <a:pt x="868" y="1101"/>
                    <a:pt x="1135" y="868"/>
                    <a:pt x="1168" y="568"/>
                  </a:cubicBezTo>
                  <a:cubicBezTo>
                    <a:pt x="1168" y="234"/>
                    <a:pt x="901" y="1"/>
                    <a:pt x="601"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8" name="Google Shape;2908;p56"/>
            <p:cNvSpPr/>
            <p:nvPr/>
          </p:nvSpPr>
          <p:spPr>
            <a:xfrm>
              <a:off x="3807050" y="965925"/>
              <a:ext cx="59250" cy="17950"/>
            </a:xfrm>
            <a:custGeom>
              <a:avLst/>
              <a:gdLst/>
              <a:ahLst/>
              <a:cxnLst/>
              <a:rect l="l" t="t" r="r" b="b"/>
              <a:pathLst>
                <a:path w="2370" h="718" extrusionOk="0">
                  <a:moveTo>
                    <a:pt x="1102" y="1"/>
                  </a:moveTo>
                  <a:cubicBezTo>
                    <a:pt x="825" y="1"/>
                    <a:pt x="557" y="70"/>
                    <a:pt x="334" y="209"/>
                  </a:cubicBezTo>
                  <a:cubicBezTo>
                    <a:pt x="101" y="342"/>
                    <a:pt x="1" y="442"/>
                    <a:pt x="67" y="509"/>
                  </a:cubicBezTo>
                  <a:cubicBezTo>
                    <a:pt x="77" y="524"/>
                    <a:pt x="95" y="530"/>
                    <a:pt x="121" y="530"/>
                  </a:cubicBezTo>
                  <a:cubicBezTo>
                    <a:pt x="255" y="530"/>
                    <a:pt x="597" y="366"/>
                    <a:pt x="1047" y="366"/>
                  </a:cubicBezTo>
                  <a:cubicBezTo>
                    <a:pt x="1108" y="366"/>
                    <a:pt x="1170" y="369"/>
                    <a:pt x="1235" y="376"/>
                  </a:cubicBezTo>
                  <a:cubicBezTo>
                    <a:pt x="1786" y="406"/>
                    <a:pt x="2168" y="717"/>
                    <a:pt x="2305" y="717"/>
                  </a:cubicBezTo>
                  <a:cubicBezTo>
                    <a:pt x="2317" y="717"/>
                    <a:pt x="2327" y="715"/>
                    <a:pt x="2336" y="709"/>
                  </a:cubicBezTo>
                  <a:cubicBezTo>
                    <a:pt x="2369" y="676"/>
                    <a:pt x="2302" y="543"/>
                    <a:pt x="2136" y="376"/>
                  </a:cubicBezTo>
                  <a:cubicBezTo>
                    <a:pt x="1869" y="176"/>
                    <a:pt x="1569" y="42"/>
                    <a:pt x="1268" y="9"/>
                  </a:cubicBezTo>
                  <a:cubicBezTo>
                    <a:pt x="1213" y="3"/>
                    <a:pt x="1157" y="1"/>
                    <a:pt x="1102"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9" name="Google Shape;2909;p56"/>
            <p:cNvSpPr/>
            <p:nvPr/>
          </p:nvSpPr>
          <p:spPr>
            <a:xfrm>
              <a:off x="3686125" y="986150"/>
              <a:ext cx="29225" cy="27550"/>
            </a:xfrm>
            <a:custGeom>
              <a:avLst/>
              <a:gdLst/>
              <a:ahLst/>
              <a:cxnLst/>
              <a:rect l="l" t="t" r="r" b="b"/>
              <a:pathLst>
                <a:path w="1169" h="1102" extrusionOk="0">
                  <a:moveTo>
                    <a:pt x="635" y="0"/>
                  </a:moveTo>
                  <a:cubicBezTo>
                    <a:pt x="301" y="0"/>
                    <a:pt x="34" y="234"/>
                    <a:pt x="34" y="534"/>
                  </a:cubicBezTo>
                  <a:cubicBezTo>
                    <a:pt x="1" y="834"/>
                    <a:pt x="268" y="1101"/>
                    <a:pt x="568" y="1101"/>
                  </a:cubicBezTo>
                  <a:cubicBezTo>
                    <a:pt x="868" y="1101"/>
                    <a:pt x="1135" y="868"/>
                    <a:pt x="1168" y="567"/>
                  </a:cubicBezTo>
                  <a:cubicBezTo>
                    <a:pt x="1168" y="267"/>
                    <a:pt x="935" y="0"/>
                    <a:pt x="635"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0" name="Google Shape;2910;p56"/>
            <p:cNvSpPr/>
            <p:nvPr/>
          </p:nvSpPr>
          <p:spPr>
            <a:xfrm>
              <a:off x="3654450" y="955975"/>
              <a:ext cx="60075" cy="17900"/>
            </a:xfrm>
            <a:custGeom>
              <a:avLst/>
              <a:gdLst/>
              <a:ahLst/>
              <a:cxnLst/>
              <a:rect l="l" t="t" r="r" b="b"/>
              <a:pathLst>
                <a:path w="2403" h="716" extrusionOk="0">
                  <a:moveTo>
                    <a:pt x="1140" y="0"/>
                  </a:moveTo>
                  <a:cubicBezTo>
                    <a:pt x="857" y="0"/>
                    <a:pt x="595" y="95"/>
                    <a:pt x="334" y="240"/>
                  </a:cubicBezTo>
                  <a:cubicBezTo>
                    <a:pt x="134" y="373"/>
                    <a:pt x="0" y="440"/>
                    <a:pt x="67" y="507"/>
                  </a:cubicBezTo>
                  <a:cubicBezTo>
                    <a:pt x="78" y="523"/>
                    <a:pt x="99" y="530"/>
                    <a:pt x="129" y="530"/>
                  </a:cubicBezTo>
                  <a:cubicBezTo>
                    <a:pt x="276" y="530"/>
                    <a:pt x="644" y="371"/>
                    <a:pt x="1123" y="371"/>
                  </a:cubicBezTo>
                  <a:cubicBezTo>
                    <a:pt x="1160" y="371"/>
                    <a:pt x="1197" y="372"/>
                    <a:pt x="1235" y="373"/>
                  </a:cubicBezTo>
                  <a:cubicBezTo>
                    <a:pt x="1781" y="434"/>
                    <a:pt x="2189" y="716"/>
                    <a:pt x="2309" y="716"/>
                  </a:cubicBezTo>
                  <a:cubicBezTo>
                    <a:pt x="2320" y="716"/>
                    <a:pt x="2329" y="713"/>
                    <a:pt x="2335" y="707"/>
                  </a:cubicBezTo>
                  <a:cubicBezTo>
                    <a:pt x="2402" y="674"/>
                    <a:pt x="2335" y="540"/>
                    <a:pt x="2135" y="373"/>
                  </a:cubicBezTo>
                  <a:cubicBezTo>
                    <a:pt x="1902" y="173"/>
                    <a:pt x="1602" y="40"/>
                    <a:pt x="1268" y="7"/>
                  </a:cubicBezTo>
                  <a:cubicBezTo>
                    <a:pt x="1225" y="2"/>
                    <a:pt x="1182" y="0"/>
                    <a:pt x="1140"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1" name="Google Shape;2911;p56"/>
            <p:cNvSpPr/>
            <p:nvPr/>
          </p:nvSpPr>
          <p:spPr>
            <a:xfrm>
              <a:off x="3759525" y="963625"/>
              <a:ext cx="40875" cy="130950"/>
            </a:xfrm>
            <a:custGeom>
              <a:avLst/>
              <a:gdLst/>
              <a:ahLst/>
              <a:cxnLst/>
              <a:rect l="l" t="t" r="r" b="b"/>
              <a:pathLst>
                <a:path w="1635" h="5238" extrusionOk="0">
                  <a:moveTo>
                    <a:pt x="167" y="1"/>
                  </a:moveTo>
                  <a:lnTo>
                    <a:pt x="167" y="1"/>
                  </a:lnTo>
                  <a:cubicBezTo>
                    <a:pt x="334" y="1102"/>
                    <a:pt x="601" y="2169"/>
                    <a:pt x="934" y="3236"/>
                  </a:cubicBezTo>
                  <a:cubicBezTo>
                    <a:pt x="1068" y="3670"/>
                    <a:pt x="1201" y="4070"/>
                    <a:pt x="1301" y="4471"/>
                  </a:cubicBezTo>
                  <a:cubicBezTo>
                    <a:pt x="1368" y="4604"/>
                    <a:pt x="1401" y="4771"/>
                    <a:pt x="1368" y="4938"/>
                  </a:cubicBezTo>
                  <a:cubicBezTo>
                    <a:pt x="1335" y="5071"/>
                    <a:pt x="1168" y="5071"/>
                    <a:pt x="1034" y="5071"/>
                  </a:cubicBezTo>
                  <a:cubicBezTo>
                    <a:pt x="668" y="5071"/>
                    <a:pt x="334" y="5104"/>
                    <a:pt x="0" y="5171"/>
                  </a:cubicBezTo>
                  <a:cubicBezTo>
                    <a:pt x="334" y="5238"/>
                    <a:pt x="668" y="5238"/>
                    <a:pt x="1034" y="5238"/>
                  </a:cubicBezTo>
                  <a:lnTo>
                    <a:pt x="1301" y="5238"/>
                  </a:lnTo>
                  <a:cubicBezTo>
                    <a:pt x="1401" y="5205"/>
                    <a:pt x="1501" y="5138"/>
                    <a:pt x="1568" y="5038"/>
                  </a:cubicBezTo>
                  <a:cubicBezTo>
                    <a:pt x="1635" y="4804"/>
                    <a:pt x="1635" y="4604"/>
                    <a:pt x="1535" y="4404"/>
                  </a:cubicBezTo>
                  <a:cubicBezTo>
                    <a:pt x="1435" y="3970"/>
                    <a:pt x="1301" y="3570"/>
                    <a:pt x="1201" y="3136"/>
                  </a:cubicBezTo>
                  <a:cubicBezTo>
                    <a:pt x="934" y="2069"/>
                    <a:pt x="567" y="1035"/>
                    <a:pt x="167"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2" name="Google Shape;2912;p56"/>
            <p:cNvSpPr/>
            <p:nvPr/>
          </p:nvSpPr>
          <p:spPr>
            <a:xfrm>
              <a:off x="3710325" y="1099575"/>
              <a:ext cx="49225" cy="47850"/>
            </a:xfrm>
            <a:custGeom>
              <a:avLst/>
              <a:gdLst/>
              <a:ahLst/>
              <a:cxnLst/>
              <a:rect l="l" t="t" r="r" b="b"/>
              <a:pathLst>
                <a:path w="1969" h="1914" extrusionOk="0">
                  <a:moveTo>
                    <a:pt x="134" y="0"/>
                  </a:moveTo>
                  <a:cubicBezTo>
                    <a:pt x="67" y="0"/>
                    <a:pt x="0" y="167"/>
                    <a:pt x="0" y="434"/>
                  </a:cubicBezTo>
                  <a:cubicBezTo>
                    <a:pt x="0" y="834"/>
                    <a:pt x="167" y="1201"/>
                    <a:pt x="434" y="1434"/>
                  </a:cubicBezTo>
                  <a:cubicBezTo>
                    <a:pt x="701" y="1735"/>
                    <a:pt x="1101" y="1901"/>
                    <a:pt x="1468" y="1901"/>
                  </a:cubicBezTo>
                  <a:cubicBezTo>
                    <a:pt x="1551" y="1910"/>
                    <a:pt x="1624" y="1914"/>
                    <a:pt x="1687" y="1914"/>
                  </a:cubicBezTo>
                  <a:cubicBezTo>
                    <a:pt x="1875" y="1914"/>
                    <a:pt x="1968" y="1876"/>
                    <a:pt x="1968" y="1801"/>
                  </a:cubicBezTo>
                  <a:cubicBezTo>
                    <a:pt x="1968" y="1735"/>
                    <a:pt x="1235" y="1735"/>
                    <a:pt x="701" y="1201"/>
                  </a:cubicBezTo>
                  <a:cubicBezTo>
                    <a:pt x="167" y="701"/>
                    <a:pt x="234" y="0"/>
                    <a:pt x="134"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3" name="Google Shape;2913;p56"/>
            <p:cNvSpPr/>
            <p:nvPr/>
          </p:nvSpPr>
          <p:spPr>
            <a:xfrm>
              <a:off x="3650275" y="898975"/>
              <a:ext cx="73425" cy="18375"/>
            </a:xfrm>
            <a:custGeom>
              <a:avLst/>
              <a:gdLst/>
              <a:ahLst/>
              <a:cxnLst/>
              <a:rect l="l" t="t" r="r" b="b"/>
              <a:pathLst>
                <a:path w="2937" h="735" extrusionOk="0">
                  <a:moveTo>
                    <a:pt x="1495" y="1"/>
                  </a:moveTo>
                  <a:cubicBezTo>
                    <a:pt x="1105" y="1"/>
                    <a:pt x="718" y="92"/>
                    <a:pt x="368" y="285"/>
                  </a:cubicBezTo>
                  <a:cubicBezTo>
                    <a:pt x="134" y="419"/>
                    <a:pt x="1" y="585"/>
                    <a:pt x="34" y="652"/>
                  </a:cubicBezTo>
                  <a:cubicBezTo>
                    <a:pt x="71" y="713"/>
                    <a:pt x="175" y="734"/>
                    <a:pt x="330" y="734"/>
                  </a:cubicBezTo>
                  <a:cubicBezTo>
                    <a:pt x="594" y="734"/>
                    <a:pt x="1005" y="673"/>
                    <a:pt x="1468" y="652"/>
                  </a:cubicBezTo>
                  <a:cubicBezTo>
                    <a:pt x="1557" y="648"/>
                    <a:pt x="1643" y="646"/>
                    <a:pt x="1727" y="646"/>
                  </a:cubicBezTo>
                  <a:cubicBezTo>
                    <a:pt x="2056" y="646"/>
                    <a:pt x="2345" y="671"/>
                    <a:pt x="2551" y="671"/>
                  </a:cubicBezTo>
                  <a:cubicBezTo>
                    <a:pt x="2727" y="671"/>
                    <a:pt x="2842" y="653"/>
                    <a:pt x="2869" y="585"/>
                  </a:cubicBezTo>
                  <a:cubicBezTo>
                    <a:pt x="2936" y="519"/>
                    <a:pt x="2803" y="385"/>
                    <a:pt x="2536" y="218"/>
                  </a:cubicBezTo>
                  <a:cubicBezTo>
                    <a:pt x="2203" y="76"/>
                    <a:pt x="1848" y="1"/>
                    <a:pt x="1495"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4" name="Google Shape;2914;p56"/>
            <p:cNvSpPr/>
            <p:nvPr/>
          </p:nvSpPr>
          <p:spPr>
            <a:xfrm>
              <a:off x="3808725" y="920425"/>
              <a:ext cx="55900" cy="19350"/>
            </a:xfrm>
            <a:custGeom>
              <a:avLst/>
              <a:gdLst/>
              <a:ahLst/>
              <a:cxnLst/>
              <a:rect l="l" t="t" r="r" b="b"/>
              <a:pathLst>
                <a:path w="2236" h="774" extrusionOk="0">
                  <a:moveTo>
                    <a:pt x="1017" y="1"/>
                  </a:moveTo>
                  <a:cubicBezTo>
                    <a:pt x="782" y="1"/>
                    <a:pt x="548" y="54"/>
                    <a:pt x="334" y="161"/>
                  </a:cubicBezTo>
                  <a:cubicBezTo>
                    <a:pt x="134" y="261"/>
                    <a:pt x="0" y="361"/>
                    <a:pt x="101" y="495"/>
                  </a:cubicBezTo>
                  <a:cubicBezTo>
                    <a:pt x="167" y="628"/>
                    <a:pt x="634" y="561"/>
                    <a:pt x="1135" y="628"/>
                  </a:cubicBezTo>
                  <a:cubicBezTo>
                    <a:pt x="1512" y="653"/>
                    <a:pt x="1852" y="773"/>
                    <a:pt x="2039" y="773"/>
                  </a:cubicBezTo>
                  <a:cubicBezTo>
                    <a:pt x="2100" y="773"/>
                    <a:pt x="2144" y="761"/>
                    <a:pt x="2169" y="728"/>
                  </a:cubicBezTo>
                  <a:cubicBezTo>
                    <a:pt x="2235" y="661"/>
                    <a:pt x="2169" y="495"/>
                    <a:pt x="2002" y="361"/>
                  </a:cubicBezTo>
                  <a:cubicBezTo>
                    <a:pt x="1722" y="121"/>
                    <a:pt x="1369" y="1"/>
                    <a:pt x="1017"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5" name="Google Shape;2915;p56"/>
            <p:cNvSpPr/>
            <p:nvPr/>
          </p:nvSpPr>
          <p:spPr>
            <a:xfrm>
              <a:off x="3497675" y="767375"/>
              <a:ext cx="138450" cy="260575"/>
            </a:xfrm>
            <a:custGeom>
              <a:avLst/>
              <a:gdLst/>
              <a:ahLst/>
              <a:cxnLst/>
              <a:rect l="l" t="t" r="r" b="b"/>
              <a:pathLst>
                <a:path w="5538" h="10423" extrusionOk="0">
                  <a:moveTo>
                    <a:pt x="2929" y="1"/>
                  </a:moveTo>
                  <a:cubicBezTo>
                    <a:pt x="2420" y="1"/>
                    <a:pt x="1892" y="290"/>
                    <a:pt x="1435" y="579"/>
                  </a:cubicBezTo>
                  <a:cubicBezTo>
                    <a:pt x="767" y="979"/>
                    <a:pt x="300" y="1680"/>
                    <a:pt x="267" y="2480"/>
                  </a:cubicBezTo>
                  <a:cubicBezTo>
                    <a:pt x="0" y="5349"/>
                    <a:pt x="567" y="6450"/>
                    <a:pt x="567" y="9218"/>
                  </a:cubicBezTo>
                  <a:cubicBezTo>
                    <a:pt x="534" y="9419"/>
                    <a:pt x="567" y="9585"/>
                    <a:pt x="667" y="9752"/>
                  </a:cubicBezTo>
                  <a:cubicBezTo>
                    <a:pt x="939" y="10187"/>
                    <a:pt x="1411" y="10423"/>
                    <a:pt x="1901" y="10423"/>
                  </a:cubicBezTo>
                  <a:cubicBezTo>
                    <a:pt x="2012" y="10423"/>
                    <a:pt x="2124" y="10411"/>
                    <a:pt x="2235" y="10386"/>
                  </a:cubicBezTo>
                  <a:cubicBezTo>
                    <a:pt x="3369" y="10152"/>
                    <a:pt x="3303" y="9285"/>
                    <a:pt x="3569" y="8151"/>
                  </a:cubicBezTo>
                  <a:cubicBezTo>
                    <a:pt x="3836" y="7017"/>
                    <a:pt x="3903" y="5849"/>
                    <a:pt x="4170" y="4715"/>
                  </a:cubicBezTo>
                  <a:lnTo>
                    <a:pt x="4170" y="4648"/>
                  </a:lnTo>
                  <a:cubicBezTo>
                    <a:pt x="4337" y="3815"/>
                    <a:pt x="4804" y="3114"/>
                    <a:pt x="5504" y="2680"/>
                  </a:cubicBezTo>
                  <a:lnTo>
                    <a:pt x="5538" y="2680"/>
                  </a:lnTo>
                  <a:lnTo>
                    <a:pt x="5404" y="2447"/>
                  </a:lnTo>
                  <a:cubicBezTo>
                    <a:pt x="4937" y="1846"/>
                    <a:pt x="4170" y="512"/>
                    <a:pt x="3503" y="145"/>
                  </a:cubicBezTo>
                  <a:cubicBezTo>
                    <a:pt x="3317" y="43"/>
                    <a:pt x="3125" y="1"/>
                    <a:pt x="2929"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6" name="Google Shape;2916;p56"/>
            <p:cNvSpPr/>
            <p:nvPr/>
          </p:nvSpPr>
          <p:spPr>
            <a:xfrm>
              <a:off x="3474425" y="978250"/>
              <a:ext cx="73300" cy="105800"/>
            </a:xfrm>
            <a:custGeom>
              <a:avLst/>
              <a:gdLst/>
              <a:ahLst/>
              <a:cxnLst/>
              <a:rect l="l" t="t" r="r" b="b"/>
              <a:pathLst>
                <a:path w="2932" h="4232" extrusionOk="0">
                  <a:moveTo>
                    <a:pt x="1824" y="0"/>
                  </a:moveTo>
                  <a:cubicBezTo>
                    <a:pt x="1069" y="0"/>
                    <a:pt x="191" y="347"/>
                    <a:pt x="96" y="1918"/>
                  </a:cubicBezTo>
                  <a:cubicBezTo>
                    <a:pt x="0" y="3889"/>
                    <a:pt x="1429" y="4232"/>
                    <a:pt x="2235" y="4232"/>
                  </a:cubicBezTo>
                  <a:cubicBezTo>
                    <a:pt x="2547" y="4232"/>
                    <a:pt x="2765" y="4180"/>
                    <a:pt x="2765" y="4152"/>
                  </a:cubicBezTo>
                  <a:cubicBezTo>
                    <a:pt x="2765" y="4086"/>
                    <a:pt x="2932" y="216"/>
                    <a:pt x="2932" y="216"/>
                  </a:cubicBezTo>
                  <a:cubicBezTo>
                    <a:pt x="2903" y="202"/>
                    <a:pt x="2399" y="0"/>
                    <a:pt x="1824" y="0"/>
                  </a:cubicBezTo>
                  <a:close/>
                </a:path>
              </a:pathLst>
            </a:custGeom>
            <a:solidFill>
              <a:srgbClr val="FFBE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7" name="Google Shape;2917;p56"/>
            <p:cNvSpPr/>
            <p:nvPr/>
          </p:nvSpPr>
          <p:spPr>
            <a:xfrm>
              <a:off x="3493500" y="1000000"/>
              <a:ext cx="30875" cy="60900"/>
            </a:xfrm>
            <a:custGeom>
              <a:avLst/>
              <a:gdLst/>
              <a:ahLst/>
              <a:cxnLst/>
              <a:rect l="l" t="t" r="r" b="b"/>
              <a:pathLst>
                <a:path w="1235" h="2436" extrusionOk="0">
                  <a:moveTo>
                    <a:pt x="847" y="0"/>
                  </a:moveTo>
                  <a:cubicBezTo>
                    <a:pt x="821" y="0"/>
                    <a:pt x="794" y="5"/>
                    <a:pt x="768" y="13"/>
                  </a:cubicBezTo>
                  <a:cubicBezTo>
                    <a:pt x="534" y="47"/>
                    <a:pt x="334" y="214"/>
                    <a:pt x="234" y="414"/>
                  </a:cubicBezTo>
                  <a:cubicBezTo>
                    <a:pt x="101" y="647"/>
                    <a:pt x="34" y="914"/>
                    <a:pt x="34" y="1181"/>
                  </a:cubicBezTo>
                  <a:cubicBezTo>
                    <a:pt x="0" y="1681"/>
                    <a:pt x="234" y="2148"/>
                    <a:pt x="668" y="2415"/>
                  </a:cubicBezTo>
                  <a:cubicBezTo>
                    <a:pt x="729" y="2427"/>
                    <a:pt x="790" y="2435"/>
                    <a:pt x="849" y="2435"/>
                  </a:cubicBezTo>
                  <a:cubicBezTo>
                    <a:pt x="952" y="2435"/>
                    <a:pt x="1050" y="2412"/>
                    <a:pt x="1135" y="2348"/>
                  </a:cubicBezTo>
                  <a:cubicBezTo>
                    <a:pt x="1201" y="2282"/>
                    <a:pt x="1235" y="2215"/>
                    <a:pt x="1235" y="2215"/>
                  </a:cubicBezTo>
                  <a:cubicBezTo>
                    <a:pt x="1168" y="2215"/>
                    <a:pt x="1135" y="2248"/>
                    <a:pt x="1101" y="2282"/>
                  </a:cubicBezTo>
                  <a:cubicBezTo>
                    <a:pt x="1035" y="2298"/>
                    <a:pt x="968" y="2307"/>
                    <a:pt x="905" y="2307"/>
                  </a:cubicBezTo>
                  <a:cubicBezTo>
                    <a:pt x="843" y="2307"/>
                    <a:pt x="784" y="2298"/>
                    <a:pt x="734" y="2282"/>
                  </a:cubicBezTo>
                  <a:cubicBezTo>
                    <a:pt x="367" y="2015"/>
                    <a:pt x="167" y="1581"/>
                    <a:pt x="234" y="1181"/>
                  </a:cubicBezTo>
                  <a:cubicBezTo>
                    <a:pt x="234" y="947"/>
                    <a:pt x="301" y="714"/>
                    <a:pt x="401" y="480"/>
                  </a:cubicBezTo>
                  <a:cubicBezTo>
                    <a:pt x="467" y="314"/>
                    <a:pt x="601" y="180"/>
                    <a:pt x="768" y="147"/>
                  </a:cubicBezTo>
                  <a:cubicBezTo>
                    <a:pt x="791" y="141"/>
                    <a:pt x="814" y="138"/>
                    <a:pt x="835" y="138"/>
                  </a:cubicBezTo>
                  <a:cubicBezTo>
                    <a:pt x="936" y="138"/>
                    <a:pt x="1013" y="198"/>
                    <a:pt x="1068" y="280"/>
                  </a:cubicBezTo>
                  <a:cubicBezTo>
                    <a:pt x="1101" y="347"/>
                    <a:pt x="1068" y="414"/>
                    <a:pt x="1068" y="414"/>
                  </a:cubicBezTo>
                  <a:cubicBezTo>
                    <a:pt x="1101" y="414"/>
                    <a:pt x="1135" y="380"/>
                    <a:pt x="1135" y="280"/>
                  </a:cubicBezTo>
                  <a:cubicBezTo>
                    <a:pt x="1101" y="214"/>
                    <a:pt x="1068" y="147"/>
                    <a:pt x="1035" y="80"/>
                  </a:cubicBezTo>
                  <a:cubicBezTo>
                    <a:pt x="986" y="31"/>
                    <a:pt x="919" y="0"/>
                    <a:pt x="847" y="0"/>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8" name="Google Shape;2918;p56"/>
            <p:cNvSpPr/>
            <p:nvPr/>
          </p:nvSpPr>
          <p:spPr>
            <a:xfrm>
              <a:off x="3566875" y="707375"/>
              <a:ext cx="410150" cy="207750"/>
            </a:xfrm>
            <a:custGeom>
              <a:avLst/>
              <a:gdLst/>
              <a:ahLst/>
              <a:cxnLst/>
              <a:rect l="l" t="t" r="r" b="b"/>
              <a:pathLst>
                <a:path w="16406" h="8310" extrusionOk="0">
                  <a:moveTo>
                    <a:pt x="4057" y="0"/>
                  </a:moveTo>
                  <a:cubicBezTo>
                    <a:pt x="3822" y="0"/>
                    <a:pt x="3592" y="24"/>
                    <a:pt x="3370" y="77"/>
                  </a:cubicBezTo>
                  <a:cubicBezTo>
                    <a:pt x="1969" y="377"/>
                    <a:pt x="1" y="1811"/>
                    <a:pt x="601" y="2979"/>
                  </a:cubicBezTo>
                  <a:cubicBezTo>
                    <a:pt x="468" y="3479"/>
                    <a:pt x="401" y="4013"/>
                    <a:pt x="435" y="4547"/>
                  </a:cubicBezTo>
                  <a:cubicBezTo>
                    <a:pt x="435" y="5047"/>
                    <a:pt x="735" y="5547"/>
                    <a:pt x="1168" y="5848"/>
                  </a:cubicBezTo>
                  <a:cubicBezTo>
                    <a:pt x="1223" y="5879"/>
                    <a:pt x="1280" y="5892"/>
                    <a:pt x="1340" y="5892"/>
                  </a:cubicBezTo>
                  <a:cubicBezTo>
                    <a:pt x="1801" y="5892"/>
                    <a:pt x="2440" y="5087"/>
                    <a:pt x="3237" y="4880"/>
                  </a:cubicBezTo>
                  <a:cubicBezTo>
                    <a:pt x="3411" y="4832"/>
                    <a:pt x="3601" y="4810"/>
                    <a:pt x="3801" y="4810"/>
                  </a:cubicBezTo>
                  <a:cubicBezTo>
                    <a:pt x="4974" y="4810"/>
                    <a:pt x="6504" y="5558"/>
                    <a:pt x="7473" y="6014"/>
                  </a:cubicBezTo>
                  <a:cubicBezTo>
                    <a:pt x="8607" y="6548"/>
                    <a:pt x="9641" y="7249"/>
                    <a:pt x="10809" y="7749"/>
                  </a:cubicBezTo>
                  <a:cubicBezTo>
                    <a:pt x="11583" y="8081"/>
                    <a:pt x="12416" y="8310"/>
                    <a:pt x="13239" y="8310"/>
                  </a:cubicBezTo>
                  <a:cubicBezTo>
                    <a:pt x="13657" y="8310"/>
                    <a:pt x="14073" y="8251"/>
                    <a:pt x="14478" y="8116"/>
                  </a:cubicBezTo>
                  <a:cubicBezTo>
                    <a:pt x="14945" y="7982"/>
                    <a:pt x="15345" y="7616"/>
                    <a:pt x="15512" y="7149"/>
                  </a:cubicBezTo>
                  <a:cubicBezTo>
                    <a:pt x="15548" y="6877"/>
                    <a:pt x="15407" y="6595"/>
                    <a:pt x="15202" y="6437"/>
                  </a:cubicBezTo>
                  <a:lnTo>
                    <a:pt x="15202" y="6437"/>
                  </a:lnTo>
                  <a:cubicBezTo>
                    <a:pt x="15866" y="6345"/>
                    <a:pt x="16405" y="5740"/>
                    <a:pt x="16379" y="5014"/>
                  </a:cubicBezTo>
                  <a:cubicBezTo>
                    <a:pt x="16326" y="4269"/>
                    <a:pt x="15680" y="3737"/>
                    <a:pt x="14998" y="3737"/>
                  </a:cubicBezTo>
                  <a:cubicBezTo>
                    <a:pt x="14917" y="3737"/>
                    <a:pt x="14835" y="3745"/>
                    <a:pt x="14754" y="3760"/>
                  </a:cubicBezTo>
                  <a:lnTo>
                    <a:pt x="14754" y="3760"/>
                  </a:lnTo>
                  <a:cubicBezTo>
                    <a:pt x="15227" y="3547"/>
                    <a:pt x="15464" y="3029"/>
                    <a:pt x="15312" y="2512"/>
                  </a:cubicBezTo>
                  <a:cubicBezTo>
                    <a:pt x="15078" y="1945"/>
                    <a:pt x="14545" y="1511"/>
                    <a:pt x="13911" y="1478"/>
                  </a:cubicBezTo>
                  <a:cubicBezTo>
                    <a:pt x="13761" y="1461"/>
                    <a:pt x="13611" y="1453"/>
                    <a:pt x="13461" y="1453"/>
                  </a:cubicBezTo>
                  <a:cubicBezTo>
                    <a:pt x="13010" y="1453"/>
                    <a:pt x="12560" y="1528"/>
                    <a:pt x="12110" y="1678"/>
                  </a:cubicBezTo>
                  <a:cubicBezTo>
                    <a:pt x="11542" y="1845"/>
                    <a:pt x="10942" y="1945"/>
                    <a:pt x="10342" y="1978"/>
                  </a:cubicBezTo>
                  <a:cubicBezTo>
                    <a:pt x="9441" y="1978"/>
                    <a:pt x="8640" y="1478"/>
                    <a:pt x="7806" y="1144"/>
                  </a:cubicBezTo>
                  <a:cubicBezTo>
                    <a:pt x="6711" y="667"/>
                    <a:pt x="5309" y="0"/>
                    <a:pt x="4057"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9" name="Google Shape;2919;p56"/>
            <p:cNvSpPr/>
            <p:nvPr/>
          </p:nvSpPr>
          <p:spPr>
            <a:xfrm>
              <a:off x="3596075" y="726375"/>
              <a:ext cx="341100" cy="117775"/>
            </a:xfrm>
            <a:custGeom>
              <a:avLst/>
              <a:gdLst/>
              <a:ahLst/>
              <a:cxnLst/>
              <a:rect l="l" t="t" r="r" b="b"/>
              <a:pathLst>
                <a:path w="13644" h="4711" extrusionOk="0">
                  <a:moveTo>
                    <a:pt x="2802" y="1"/>
                  </a:moveTo>
                  <a:cubicBezTo>
                    <a:pt x="2069" y="1"/>
                    <a:pt x="1358" y="270"/>
                    <a:pt x="801" y="751"/>
                  </a:cubicBezTo>
                  <a:cubicBezTo>
                    <a:pt x="301" y="1218"/>
                    <a:pt x="34" y="1819"/>
                    <a:pt x="34" y="2486"/>
                  </a:cubicBezTo>
                  <a:cubicBezTo>
                    <a:pt x="0" y="2653"/>
                    <a:pt x="34" y="2819"/>
                    <a:pt x="100" y="2986"/>
                  </a:cubicBezTo>
                  <a:cubicBezTo>
                    <a:pt x="100" y="3053"/>
                    <a:pt x="134" y="3120"/>
                    <a:pt x="167" y="3153"/>
                  </a:cubicBezTo>
                  <a:cubicBezTo>
                    <a:pt x="134" y="2919"/>
                    <a:pt x="100" y="2719"/>
                    <a:pt x="100" y="2486"/>
                  </a:cubicBezTo>
                  <a:cubicBezTo>
                    <a:pt x="167" y="1852"/>
                    <a:pt x="467" y="1285"/>
                    <a:pt x="934" y="918"/>
                  </a:cubicBezTo>
                  <a:cubicBezTo>
                    <a:pt x="1460" y="468"/>
                    <a:pt x="2116" y="242"/>
                    <a:pt x="2778" y="242"/>
                  </a:cubicBezTo>
                  <a:cubicBezTo>
                    <a:pt x="2998" y="242"/>
                    <a:pt x="3219" y="268"/>
                    <a:pt x="3436" y="318"/>
                  </a:cubicBezTo>
                  <a:cubicBezTo>
                    <a:pt x="4537" y="584"/>
                    <a:pt x="5504" y="1151"/>
                    <a:pt x="6272" y="1985"/>
                  </a:cubicBezTo>
                  <a:cubicBezTo>
                    <a:pt x="7105" y="2819"/>
                    <a:pt x="7839" y="3753"/>
                    <a:pt x="8807" y="4287"/>
                  </a:cubicBezTo>
                  <a:cubicBezTo>
                    <a:pt x="9353" y="4573"/>
                    <a:pt x="9946" y="4710"/>
                    <a:pt x="10535" y="4710"/>
                  </a:cubicBezTo>
                  <a:cubicBezTo>
                    <a:pt x="11528" y="4710"/>
                    <a:pt x="12510" y="4319"/>
                    <a:pt x="13243" y="3587"/>
                  </a:cubicBezTo>
                  <a:cubicBezTo>
                    <a:pt x="13343" y="3453"/>
                    <a:pt x="13443" y="3320"/>
                    <a:pt x="13543" y="3186"/>
                  </a:cubicBezTo>
                  <a:cubicBezTo>
                    <a:pt x="13610" y="3120"/>
                    <a:pt x="13643" y="3053"/>
                    <a:pt x="13643" y="3053"/>
                  </a:cubicBezTo>
                  <a:lnTo>
                    <a:pt x="13643" y="3053"/>
                  </a:lnTo>
                  <a:cubicBezTo>
                    <a:pt x="13610" y="3053"/>
                    <a:pt x="13477" y="3253"/>
                    <a:pt x="13176" y="3520"/>
                  </a:cubicBezTo>
                  <a:cubicBezTo>
                    <a:pt x="12709" y="3953"/>
                    <a:pt x="12142" y="4254"/>
                    <a:pt x="11542" y="4387"/>
                  </a:cubicBezTo>
                  <a:cubicBezTo>
                    <a:pt x="11244" y="4467"/>
                    <a:pt x="10937" y="4508"/>
                    <a:pt x="10631" y="4508"/>
                  </a:cubicBezTo>
                  <a:cubicBezTo>
                    <a:pt x="10048" y="4508"/>
                    <a:pt x="9465" y="4360"/>
                    <a:pt x="8940" y="4054"/>
                  </a:cubicBezTo>
                  <a:cubicBezTo>
                    <a:pt x="8039" y="3587"/>
                    <a:pt x="7306" y="2686"/>
                    <a:pt x="6438" y="1819"/>
                  </a:cubicBezTo>
                  <a:cubicBezTo>
                    <a:pt x="5671" y="951"/>
                    <a:pt x="4637" y="351"/>
                    <a:pt x="3503" y="84"/>
                  </a:cubicBezTo>
                  <a:cubicBezTo>
                    <a:pt x="3270" y="28"/>
                    <a:pt x="3035" y="1"/>
                    <a:pt x="2802"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0" name="Google Shape;2920;p56"/>
            <p:cNvSpPr/>
            <p:nvPr/>
          </p:nvSpPr>
          <p:spPr>
            <a:xfrm>
              <a:off x="3517675" y="802575"/>
              <a:ext cx="77600" cy="176100"/>
            </a:xfrm>
            <a:custGeom>
              <a:avLst/>
              <a:gdLst/>
              <a:ahLst/>
              <a:cxnLst/>
              <a:rect l="l" t="t" r="r" b="b"/>
              <a:pathLst>
                <a:path w="3104" h="7044" extrusionOk="0">
                  <a:moveTo>
                    <a:pt x="2245" y="0"/>
                  </a:moveTo>
                  <a:cubicBezTo>
                    <a:pt x="2086" y="0"/>
                    <a:pt x="1924" y="25"/>
                    <a:pt x="1769" y="72"/>
                  </a:cubicBezTo>
                  <a:cubicBezTo>
                    <a:pt x="1268" y="172"/>
                    <a:pt x="835" y="472"/>
                    <a:pt x="535" y="905"/>
                  </a:cubicBezTo>
                  <a:cubicBezTo>
                    <a:pt x="168" y="1406"/>
                    <a:pt x="1" y="2040"/>
                    <a:pt x="1" y="2673"/>
                  </a:cubicBezTo>
                  <a:cubicBezTo>
                    <a:pt x="34" y="3274"/>
                    <a:pt x="168" y="3874"/>
                    <a:pt x="401" y="4441"/>
                  </a:cubicBezTo>
                  <a:cubicBezTo>
                    <a:pt x="601" y="4875"/>
                    <a:pt x="701" y="5342"/>
                    <a:pt x="768" y="5809"/>
                  </a:cubicBezTo>
                  <a:cubicBezTo>
                    <a:pt x="835" y="6243"/>
                    <a:pt x="735" y="6676"/>
                    <a:pt x="535" y="7043"/>
                  </a:cubicBezTo>
                  <a:cubicBezTo>
                    <a:pt x="635" y="6976"/>
                    <a:pt x="701" y="6876"/>
                    <a:pt x="768" y="6776"/>
                  </a:cubicBezTo>
                  <a:cubicBezTo>
                    <a:pt x="935" y="6476"/>
                    <a:pt x="1002" y="6143"/>
                    <a:pt x="1002" y="5809"/>
                  </a:cubicBezTo>
                  <a:cubicBezTo>
                    <a:pt x="1002" y="4908"/>
                    <a:pt x="301" y="3874"/>
                    <a:pt x="301" y="2673"/>
                  </a:cubicBezTo>
                  <a:cubicBezTo>
                    <a:pt x="268" y="2073"/>
                    <a:pt x="401" y="1539"/>
                    <a:pt x="735" y="1039"/>
                  </a:cubicBezTo>
                  <a:cubicBezTo>
                    <a:pt x="1002" y="672"/>
                    <a:pt x="1368" y="372"/>
                    <a:pt x="1835" y="238"/>
                  </a:cubicBezTo>
                  <a:cubicBezTo>
                    <a:pt x="1982" y="183"/>
                    <a:pt x="2150" y="158"/>
                    <a:pt x="2320" y="158"/>
                  </a:cubicBezTo>
                  <a:cubicBezTo>
                    <a:pt x="2459" y="158"/>
                    <a:pt x="2601" y="175"/>
                    <a:pt x="2736" y="205"/>
                  </a:cubicBezTo>
                  <a:cubicBezTo>
                    <a:pt x="2970" y="238"/>
                    <a:pt x="3070" y="305"/>
                    <a:pt x="3103" y="305"/>
                  </a:cubicBezTo>
                  <a:cubicBezTo>
                    <a:pt x="3103" y="272"/>
                    <a:pt x="3003" y="172"/>
                    <a:pt x="2769" y="105"/>
                  </a:cubicBezTo>
                  <a:cubicBezTo>
                    <a:pt x="2609" y="33"/>
                    <a:pt x="2429" y="0"/>
                    <a:pt x="2245" y="0"/>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1" name="Google Shape;2921;p56"/>
            <p:cNvSpPr/>
            <p:nvPr/>
          </p:nvSpPr>
          <p:spPr>
            <a:xfrm>
              <a:off x="2305975" y="2966725"/>
              <a:ext cx="3015525" cy="954500"/>
            </a:xfrm>
            <a:custGeom>
              <a:avLst/>
              <a:gdLst/>
              <a:ahLst/>
              <a:cxnLst/>
              <a:rect l="l" t="t" r="r" b="b"/>
              <a:pathLst>
                <a:path w="120621" h="38180" extrusionOk="0">
                  <a:moveTo>
                    <a:pt x="85629" y="1669"/>
                  </a:moveTo>
                  <a:lnTo>
                    <a:pt x="85903" y="1714"/>
                  </a:lnTo>
                  <a:lnTo>
                    <a:pt x="85903" y="1714"/>
                  </a:lnTo>
                  <a:cubicBezTo>
                    <a:pt x="85722" y="1684"/>
                    <a:pt x="85629" y="1669"/>
                    <a:pt x="85629" y="1669"/>
                  </a:cubicBezTo>
                  <a:close/>
                  <a:moveTo>
                    <a:pt x="85903" y="1714"/>
                  </a:moveTo>
                  <a:cubicBezTo>
                    <a:pt x="85997" y="1730"/>
                    <a:pt x="86115" y="1751"/>
                    <a:pt x="86257" y="1776"/>
                  </a:cubicBezTo>
                  <a:lnTo>
                    <a:pt x="86257" y="1776"/>
                  </a:lnTo>
                  <a:cubicBezTo>
                    <a:pt x="86247" y="1773"/>
                    <a:pt x="86238" y="1771"/>
                    <a:pt x="86229" y="1769"/>
                  </a:cubicBezTo>
                  <a:lnTo>
                    <a:pt x="85903" y="1714"/>
                  </a:lnTo>
                  <a:close/>
                  <a:moveTo>
                    <a:pt x="86257" y="1776"/>
                  </a:moveTo>
                  <a:lnTo>
                    <a:pt x="86257" y="1776"/>
                  </a:lnTo>
                  <a:cubicBezTo>
                    <a:pt x="86657" y="1873"/>
                    <a:pt x="87248" y="1972"/>
                    <a:pt x="88030" y="2102"/>
                  </a:cubicBezTo>
                  <a:cubicBezTo>
                    <a:pt x="87256" y="1954"/>
                    <a:pt x="86661" y="1846"/>
                    <a:pt x="86257" y="1776"/>
                  </a:cubicBezTo>
                  <a:close/>
                  <a:moveTo>
                    <a:pt x="57909" y="1"/>
                  </a:moveTo>
                  <a:cubicBezTo>
                    <a:pt x="56308" y="34"/>
                    <a:pt x="53939" y="68"/>
                    <a:pt x="50904" y="201"/>
                  </a:cubicBezTo>
                  <a:cubicBezTo>
                    <a:pt x="47868" y="334"/>
                    <a:pt x="44132" y="601"/>
                    <a:pt x="39863" y="1068"/>
                  </a:cubicBezTo>
                  <a:cubicBezTo>
                    <a:pt x="37694" y="1335"/>
                    <a:pt x="35426" y="1635"/>
                    <a:pt x="32991" y="2036"/>
                  </a:cubicBezTo>
                  <a:cubicBezTo>
                    <a:pt x="30589" y="2403"/>
                    <a:pt x="28021" y="2870"/>
                    <a:pt x="25386" y="3470"/>
                  </a:cubicBezTo>
                  <a:cubicBezTo>
                    <a:pt x="22717" y="4070"/>
                    <a:pt x="19948" y="4804"/>
                    <a:pt x="17146" y="5705"/>
                  </a:cubicBezTo>
                  <a:cubicBezTo>
                    <a:pt x="14178" y="6639"/>
                    <a:pt x="11309" y="7806"/>
                    <a:pt x="8574" y="9241"/>
                  </a:cubicBezTo>
                  <a:cubicBezTo>
                    <a:pt x="7139" y="9975"/>
                    <a:pt x="5738" y="10875"/>
                    <a:pt x="4471" y="11843"/>
                  </a:cubicBezTo>
                  <a:cubicBezTo>
                    <a:pt x="3103" y="12877"/>
                    <a:pt x="1936" y="14111"/>
                    <a:pt x="1068" y="15579"/>
                  </a:cubicBezTo>
                  <a:cubicBezTo>
                    <a:pt x="968" y="15745"/>
                    <a:pt x="835" y="15946"/>
                    <a:pt x="735" y="16146"/>
                  </a:cubicBezTo>
                  <a:lnTo>
                    <a:pt x="501" y="16746"/>
                  </a:lnTo>
                  <a:lnTo>
                    <a:pt x="368" y="17046"/>
                  </a:lnTo>
                  <a:cubicBezTo>
                    <a:pt x="334" y="17146"/>
                    <a:pt x="334" y="17246"/>
                    <a:pt x="301" y="17347"/>
                  </a:cubicBezTo>
                  <a:lnTo>
                    <a:pt x="134" y="17980"/>
                  </a:lnTo>
                  <a:cubicBezTo>
                    <a:pt x="1" y="18881"/>
                    <a:pt x="34" y="19748"/>
                    <a:pt x="268" y="20616"/>
                  </a:cubicBezTo>
                  <a:cubicBezTo>
                    <a:pt x="701" y="22350"/>
                    <a:pt x="1836" y="23818"/>
                    <a:pt x="3136" y="25085"/>
                  </a:cubicBezTo>
                  <a:cubicBezTo>
                    <a:pt x="5772" y="27554"/>
                    <a:pt x="9107" y="29288"/>
                    <a:pt x="12577" y="30723"/>
                  </a:cubicBezTo>
                  <a:cubicBezTo>
                    <a:pt x="16146" y="32157"/>
                    <a:pt x="19815" y="33325"/>
                    <a:pt x="23551" y="34192"/>
                  </a:cubicBezTo>
                  <a:cubicBezTo>
                    <a:pt x="31423" y="36060"/>
                    <a:pt x="39429" y="37227"/>
                    <a:pt x="47501" y="37728"/>
                  </a:cubicBezTo>
                  <a:cubicBezTo>
                    <a:pt x="51790" y="38029"/>
                    <a:pt x="56078" y="38180"/>
                    <a:pt x="60367" y="38180"/>
                  </a:cubicBezTo>
                  <a:cubicBezTo>
                    <a:pt x="64151" y="38180"/>
                    <a:pt x="67935" y="38062"/>
                    <a:pt x="71719" y="37828"/>
                  </a:cubicBezTo>
                  <a:cubicBezTo>
                    <a:pt x="79224" y="37394"/>
                    <a:pt x="86696" y="36427"/>
                    <a:pt x="94068" y="34892"/>
                  </a:cubicBezTo>
                  <a:cubicBezTo>
                    <a:pt x="97504" y="34192"/>
                    <a:pt x="100906" y="33258"/>
                    <a:pt x="104242" y="32157"/>
                  </a:cubicBezTo>
                  <a:cubicBezTo>
                    <a:pt x="107378" y="31123"/>
                    <a:pt x="110413" y="29789"/>
                    <a:pt x="113282" y="28188"/>
                  </a:cubicBezTo>
                  <a:cubicBezTo>
                    <a:pt x="114649" y="27387"/>
                    <a:pt x="115950" y="26486"/>
                    <a:pt x="117118" y="25452"/>
                  </a:cubicBezTo>
                  <a:cubicBezTo>
                    <a:pt x="118285" y="24452"/>
                    <a:pt x="119253" y="23217"/>
                    <a:pt x="119920" y="21850"/>
                  </a:cubicBezTo>
                  <a:lnTo>
                    <a:pt x="120153" y="21349"/>
                  </a:lnTo>
                  <a:cubicBezTo>
                    <a:pt x="120220" y="21183"/>
                    <a:pt x="120287" y="20982"/>
                    <a:pt x="120320" y="20816"/>
                  </a:cubicBezTo>
                  <a:lnTo>
                    <a:pt x="120454" y="20282"/>
                  </a:lnTo>
                  <a:cubicBezTo>
                    <a:pt x="120487" y="20182"/>
                    <a:pt x="120487" y="20082"/>
                    <a:pt x="120520" y="20015"/>
                  </a:cubicBezTo>
                  <a:lnTo>
                    <a:pt x="120520" y="19715"/>
                  </a:lnTo>
                  <a:cubicBezTo>
                    <a:pt x="120620" y="19014"/>
                    <a:pt x="120554" y="18247"/>
                    <a:pt x="120353" y="17547"/>
                  </a:cubicBezTo>
                  <a:cubicBezTo>
                    <a:pt x="120153" y="16880"/>
                    <a:pt x="119853" y="16246"/>
                    <a:pt x="119453" y="15645"/>
                  </a:cubicBezTo>
                  <a:cubicBezTo>
                    <a:pt x="119053" y="15078"/>
                    <a:pt x="118619" y="14545"/>
                    <a:pt x="118152" y="14044"/>
                  </a:cubicBezTo>
                  <a:cubicBezTo>
                    <a:pt x="117185" y="13077"/>
                    <a:pt x="116184" y="12243"/>
                    <a:pt x="115050" y="11509"/>
                  </a:cubicBezTo>
                  <a:cubicBezTo>
                    <a:pt x="114016" y="10809"/>
                    <a:pt x="112915" y="10141"/>
                    <a:pt x="111814" y="9574"/>
                  </a:cubicBezTo>
                  <a:cubicBezTo>
                    <a:pt x="109746" y="8507"/>
                    <a:pt x="107644" y="7573"/>
                    <a:pt x="105476" y="6772"/>
                  </a:cubicBezTo>
                  <a:cubicBezTo>
                    <a:pt x="102007" y="5505"/>
                    <a:pt x="98471" y="4404"/>
                    <a:pt x="94869" y="3537"/>
                  </a:cubicBezTo>
                  <a:cubicBezTo>
                    <a:pt x="91900" y="2836"/>
                    <a:pt x="89598" y="2369"/>
                    <a:pt x="88030" y="2102"/>
                  </a:cubicBezTo>
                  <a:lnTo>
                    <a:pt x="88030" y="2102"/>
                  </a:lnTo>
                  <a:cubicBezTo>
                    <a:pt x="89598" y="2436"/>
                    <a:pt x="91900" y="2903"/>
                    <a:pt x="94869" y="3637"/>
                  </a:cubicBezTo>
                  <a:cubicBezTo>
                    <a:pt x="98438" y="4504"/>
                    <a:pt x="101974" y="5605"/>
                    <a:pt x="105443" y="6872"/>
                  </a:cubicBezTo>
                  <a:cubicBezTo>
                    <a:pt x="107578" y="7673"/>
                    <a:pt x="109679" y="8640"/>
                    <a:pt x="111747" y="9708"/>
                  </a:cubicBezTo>
                  <a:cubicBezTo>
                    <a:pt x="112848" y="10275"/>
                    <a:pt x="113916" y="10942"/>
                    <a:pt x="114983" y="11642"/>
                  </a:cubicBezTo>
                  <a:cubicBezTo>
                    <a:pt x="116050" y="12376"/>
                    <a:pt x="117084" y="13210"/>
                    <a:pt x="118018" y="14144"/>
                  </a:cubicBezTo>
                  <a:cubicBezTo>
                    <a:pt x="118485" y="14645"/>
                    <a:pt x="118919" y="15178"/>
                    <a:pt x="119319" y="15745"/>
                  </a:cubicBezTo>
                  <a:cubicBezTo>
                    <a:pt x="119686" y="16312"/>
                    <a:pt x="119987" y="16946"/>
                    <a:pt x="120187" y="17613"/>
                  </a:cubicBezTo>
                  <a:cubicBezTo>
                    <a:pt x="120387" y="18281"/>
                    <a:pt x="120420" y="19014"/>
                    <a:pt x="120353" y="19715"/>
                  </a:cubicBezTo>
                  <a:lnTo>
                    <a:pt x="120353" y="19982"/>
                  </a:lnTo>
                  <a:cubicBezTo>
                    <a:pt x="120353" y="20048"/>
                    <a:pt x="120320" y="20149"/>
                    <a:pt x="120287" y="20215"/>
                  </a:cubicBezTo>
                  <a:lnTo>
                    <a:pt x="120153" y="20749"/>
                  </a:lnTo>
                  <a:cubicBezTo>
                    <a:pt x="120120" y="20949"/>
                    <a:pt x="120053" y="21116"/>
                    <a:pt x="119987" y="21283"/>
                  </a:cubicBezTo>
                  <a:lnTo>
                    <a:pt x="119786" y="21783"/>
                  </a:lnTo>
                  <a:cubicBezTo>
                    <a:pt x="119119" y="23117"/>
                    <a:pt x="118185" y="24318"/>
                    <a:pt x="117018" y="25286"/>
                  </a:cubicBezTo>
                  <a:cubicBezTo>
                    <a:pt x="115850" y="26286"/>
                    <a:pt x="114549" y="27220"/>
                    <a:pt x="113215" y="27988"/>
                  </a:cubicBezTo>
                  <a:cubicBezTo>
                    <a:pt x="110346" y="29622"/>
                    <a:pt x="107311" y="30923"/>
                    <a:pt x="104175" y="31957"/>
                  </a:cubicBezTo>
                  <a:cubicBezTo>
                    <a:pt x="100840" y="33024"/>
                    <a:pt x="97470" y="33958"/>
                    <a:pt x="94035" y="34659"/>
                  </a:cubicBezTo>
                  <a:cubicBezTo>
                    <a:pt x="86663" y="36193"/>
                    <a:pt x="79224" y="37161"/>
                    <a:pt x="71719" y="37594"/>
                  </a:cubicBezTo>
                  <a:cubicBezTo>
                    <a:pt x="67952" y="37812"/>
                    <a:pt x="64184" y="37921"/>
                    <a:pt x="60421" y="37921"/>
                  </a:cubicBezTo>
                  <a:cubicBezTo>
                    <a:pt x="56119" y="37921"/>
                    <a:pt x="51822" y="37779"/>
                    <a:pt x="47535" y="37494"/>
                  </a:cubicBezTo>
                  <a:cubicBezTo>
                    <a:pt x="39462" y="36994"/>
                    <a:pt x="31457" y="35826"/>
                    <a:pt x="23618" y="33958"/>
                  </a:cubicBezTo>
                  <a:cubicBezTo>
                    <a:pt x="19882" y="33091"/>
                    <a:pt x="16212" y="31924"/>
                    <a:pt x="12643" y="30523"/>
                  </a:cubicBezTo>
                  <a:cubicBezTo>
                    <a:pt x="9207" y="29088"/>
                    <a:pt x="5872" y="27354"/>
                    <a:pt x="3237" y="24919"/>
                  </a:cubicBezTo>
                  <a:cubicBezTo>
                    <a:pt x="1969" y="23684"/>
                    <a:pt x="868" y="22217"/>
                    <a:pt x="435" y="20549"/>
                  </a:cubicBezTo>
                  <a:cubicBezTo>
                    <a:pt x="234" y="19715"/>
                    <a:pt x="201" y="18848"/>
                    <a:pt x="334" y="17980"/>
                  </a:cubicBezTo>
                  <a:lnTo>
                    <a:pt x="468" y="17380"/>
                  </a:lnTo>
                  <a:cubicBezTo>
                    <a:pt x="501" y="17280"/>
                    <a:pt x="501" y="17180"/>
                    <a:pt x="535" y="17080"/>
                  </a:cubicBezTo>
                  <a:lnTo>
                    <a:pt x="668" y="16779"/>
                  </a:lnTo>
                  <a:lnTo>
                    <a:pt x="902" y="16179"/>
                  </a:lnTo>
                  <a:cubicBezTo>
                    <a:pt x="1002" y="16012"/>
                    <a:pt x="1102" y="15812"/>
                    <a:pt x="1202" y="15645"/>
                  </a:cubicBezTo>
                  <a:cubicBezTo>
                    <a:pt x="2069" y="14211"/>
                    <a:pt x="3203" y="12977"/>
                    <a:pt x="4537" y="11976"/>
                  </a:cubicBezTo>
                  <a:cubicBezTo>
                    <a:pt x="5838" y="10975"/>
                    <a:pt x="7206" y="10108"/>
                    <a:pt x="8640" y="9374"/>
                  </a:cubicBezTo>
                  <a:cubicBezTo>
                    <a:pt x="11376" y="7940"/>
                    <a:pt x="14211" y="6772"/>
                    <a:pt x="17146" y="5838"/>
                  </a:cubicBezTo>
                  <a:cubicBezTo>
                    <a:pt x="19948" y="4938"/>
                    <a:pt x="22750" y="4204"/>
                    <a:pt x="25386" y="3603"/>
                  </a:cubicBezTo>
                  <a:cubicBezTo>
                    <a:pt x="28021" y="3003"/>
                    <a:pt x="30589" y="2536"/>
                    <a:pt x="32991" y="2136"/>
                  </a:cubicBezTo>
                  <a:cubicBezTo>
                    <a:pt x="35393" y="1735"/>
                    <a:pt x="37694" y="1435"/>
                    <a:pt x="39829" y="1168"/>
                  </a:cubicBezTo>
                  <a:cubicBezTo>
                    <a:pt x="44132" y="668"/>
                    <a:pt x="47835" y="401"/>
                    <a:pt x="50871" y="268"/>
                  </a:cubicBezTo>
                  <a:cubicBezTo>
                    <a:pt x="53906" y="101"/>
                    <a:pt x="56274" y="68"/>
                    <a:pt x="57876" y="34"/>
                  </a:cubicBezTo>
                  <a:lnTo>
                    <a:pt x="59677" y="1"/>
                  </a:ln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2" name="Google Shape;2922;p56"/>
            <p:cNvSpPr/>
            <p:nvPr/>
          </p:nvSpPr>
          <p:spPr>
            <a:xfrm>
              <a:off x="2075825" y="2101950"/>
              <a:ext cx="3551725" cy="1122525"/>
            </a:xfrm>
            <a:custGeom>
              <a:avLst/>
              <a:gdLst/>
              <a:ahLst/>
              <a:cxnLst/>
              <a:rect l="l" t="t" r="r" b="b"/>
              <a:pathLst>
                <a:path w="142069" h="44901" extrusionOk="0">
                  <a:moveTo>
                    <a:pt x="71818" y="0"/>
                  </a:moveTo>
                  <a:lnTo>
                    <a:pt x="73920" y="67"/>
                  </a:lnTo>
                  <a:cubicBezTo>
                    <a:pt x="75754" y="100"/>
                    <a:pt x="78490" y="134"/>
                    <a:pt x="81992" y="301"/>
                  </a:cubicBezTo>
                  <a:cubicBezTo>
                    <a:pt x="91866" y="768"/>
                    <a:pt x="101740" y="2002"/>
                    <a:pt x="111413" y="4037"/>
                  </a:cubicBezTo>
                  <a:cubicBezTo>
                    <a:pt x="114482" y="4704"/>
                    <a:pt x="117684" y="5538"/>
                    <a:pt x="120953" y="6538"/>
                  </a:cubicBezTo>
                  <a:cubicBezTo>
                    <a:pt x="124322" y="7606"/>
                    <a:pt x="127658" y="8907"/>
                    <a:pt x="130860" y="10441"/>
                  </a:cubicBezTo>
                  <a:cubicBezTo>
                    <a:pt x="132528" y="11275"/>
                    <a:pt x="134129" y="12209"/>
                    <a:pt x="135697" y="13277"/>
                  </a:cubicBezTo>
                  <a:cubicBezTo>
                    <a:pt x="137298" y="14377"/>
                    <a:pt x="138699" y="15678"/>
                    <a:pt x="139934" y="17179"/>
                  </a:cubicBezTo>
                  <a:cubicBezTo>
                    <a:pt x="140501" y="17980"/>
                    <a:pt x="141001" y="18847"/>
                    <a:pt x="141368" y="19748"/>
                  </a:cubicBezTo>
                  <a:cubicBezTo>
                    <a:pt x="141435" y="19981"/>
                    <a:pt x="141535" y="20215"/>
                    <a:pt x="141601" y="20448"/>
                  </a:cubicBezTo>
                  <a:lnTo>
                    <a:pt x="141768" y="21182"/>
                  </a:lnTo>
                  <a:cubicBezTo>
                    <a:pt x="141802" y="21416"/>
                    <a:pt x="141835" y="21649"/>
                    <a:pt x="141835" y="21916"/>
                  </a:cubicBezTo>
                  <a:cubicBezTo>
                    <a:pt x="141868" y="22150"/>
                    <a:pt x="141868" y="22416"/>
                    <a:pt x="141868" y="22650"/>
                  </a:cubicBezTo>
                  <a:cubicBezTo>
                    <a:pt x="141802" y="24685"/>
                    <a:pt x="140834" y="26586"/>
                    <a:pt x="139500" y="28120"/>
                  </a:cubicBezTo>
                  <a:cubicBezTo>
                    <a:pt x="138099" y="29688"/>
                    <a:pt x="136498" y="31056"/>
                    <a:pt x="134730" y="32157"/>
                  </a:cubicBezTo>
                  <a:cubicBezTo>
                    <a:pt x="132929" y="33291"/>
                    <a:pt x="131027" y="34292"/>
                    <a:pt x="129092" y="35159"/>
                  </a:cubicBezTo>
                  <a:cubicBezTo>
                    <a:pt x="125023" y="36927"/>
                    <a:pt x="120820" y="38361"/>
                    <a:pt x="116550" y="39462"/>
                  </a:cubicBezTo>
                  <a:cubicBezTo>
                    <a:pt x="107811" y="41764"/>
                    <a:pt x="98537" y="43165"/>
                    <a:pt x="88997" y="43965"/>
                  </a:cubicBezTo>
                  <a:cubicBezTo>
                    <a:pt x="83107" y="44431"/>
                    <a:pt x="77190" y="44669"/>
                    <a:pt x="71271" y="44669"/>
                  </a:cubicBezTo>
                  <a:cubicBezTo>
                    <a:pt x="67872" y="44669"/>
                    <a:pt x="64472" y="44590"/>
                    <a:pt x="61077" y="44432"/>
                  </a:cubicBezTo>
                  <a:cubicBezTo>
                    <a:pt x="52404" y="44099"/>
                    <a:pt x="43765" y="43131"/>
                    <a:pt x="35225" y="41597"/>
                  </a:cubicBezTo>
                  <a:cubicBezTo>
                    <a:pt x="27086" y="40062"/>
                    <a:pt x="19414" y="38028"/>
                    <a:pt x="12709" y="34959"/>
                  </a:cubicBezTo>
                  <a:cubicBezTo>
                    <a:pt x="9374" y="33458"/>
                    <a:pt x="6238" y="31623"/>
                    <a:pt x="3770" y="29288"/>
                  </a:cubicBezTo>
                  <a:cubicBezTo>
                    <a:pt x="2535" y="28120"/>
                    <a:pt x="1568" y="26753"/>
                    <a:pt x="901" y="25218"/>
                  </a:cubicBezTo>
                  <a:cubicBezTo>
                    <a:pt x="301" y="23751"/>
                    <a:pt x="167" y="22116"/>
                    <a:pt x="567" y="20548"/>
                  </a:cubicBezTo>
                  <a:cubicBezTo>
                    <a:pt x="968" y="19081"/>
                    <a:pt x="1735" y="17713"/>
                    <a:pt x="2736" y="16579"/>
                  </a:cubicBezTo>
                  <a:cubicBezTo>
                    <a:pt x="3670" y="15478"/>
                    <a:pt x="4770" y="14511"/>
                    <a:pt x="5938" y="13677"/>
                  </a:cubicBezTo>
                  <a:cubicBezTo>
                    <a:pt x="7039" y="12843"/>
                    <a:pt x="8173" y="12109"/>
                    <a:pt x="9374" y="11442"/>
                  </a:cubicBezTo>
                  <a:cubicBezTo>
                    <a:pt x="10541" y="10808"/>
                    <a:pt x="11709" y="10208"/>
                    <a:pt x="12843" y="9707"/>
                  </a:cubicBezTo>
                  <a:cubicBezTo>
                    <a:pt x="16712" y="7973"/>
                    <a:pt x="20715" y="6538"/>
                    <a:pt x="24851" y="5438"/>
                  </a:cubicBezTo>
                  <a:cubicBezTo>
                    <a:pt x="28220" y="4537"/>
                    <a:pt x="30889" y="3937"/>
                    <a:pt x="32690" y="3570"/>
                  </a:cubicBezTo>
                  <a:cubicBezTo>
                    <a:pt x="33591" y="3369"/>
                    <a:pt x="34291" y="3236"/>
                    <a:pt x="34758" y="3136"/>
                  </a:cubicBezTo>
                  <a:cubicBezTo>
                    <a:pt x="35225" y="3069"/>
                    <a:pt x="35459" y="3003"/>
                    <a:pt x="35459" y="3003"/>
                  </a:cubicBezTo>
                  <a:lnTo>
                    <a:pt x="35459" y="3003"/>
                  </a:lnTo>
                  <a:cubicBezTo>
                    <a:pt x="35459" y="3003"/>
                    <a:pt x="34525" y="3136"/>
                    <a:pt x="32724" y="3503"/>
                  </a:cubicBezTo>
                  <a:cubicBezTo>
                    <a:pt x="30922" y="3870"/>
                    <a:pt x="28254" y="4437"/>
                    <a:pt x="24851" y="5371"/>
                  </a:cubicBezTo>
                  <a:cubicBezTo>
                    <a:pt x="20715" y="6438"/>
                    <a:pt x="16679" y="7839"/>
                    <a:pt x="12776" y="9574"/>
                  </a:cubicBezTo>
                  <a:cubicBezTo>
                    <a:pt x="11642" y="10108"/>
                    <a:pt x="10474" y="10675"/>
                    <a:pt x="9340" y="11308"/>
                  </a:cubicBezTo>
                  <a:cubicBezTo>
                    <a:pt x="8139" y="11976"/>
                    <a:pt x="6972" y="12743"/>
                    <a:pt x="5871" y="13543"/>
                  </a:cubicBezTo>
                  <a:cubicBezTo>
                    <a:pt x="4670" y="14411"/>
                    <a:pt x="3603" y="15378"/>
                    <a:pt x="2636" y="16512"/>
                  </a:cubicBezTo>
                  <a:cubicBezTo>
                    <a:pt x="1601" y="17646"/>
                    <a:pt x="834" y="19014"/>
                    <a:pt x="434" y="20515"/>
                  </a:cubicBezTo>
                  <a:cubicBezTo>
                    <a:pt x="0" y="22083"/>
                    <a:pt x="134" y="23784"/>
                    <a:pt x="768" y="25285"/>
                  </a:cubicBezTo>
                  <a:cubicBezTo>
                    <a:pt x="1435" y="26820"/>
                    <a:pt x="2435" y="28221"/>
                    <a:pt x="3703" y="29388"/>
                  </a:cubicBezTo>
                  <a:cubicBezTo>
                    <a:pt x="6171" y="31756"/>
                    <a:pt x="9340" y="33558"/>
                    <a:pt x="12676" y="35126"/>
                  </a:cubicBezTo>
                  <a:cubicBezTo>
                    <a:pt x="19381" y="38194"/>
                    <a:pt x="27086" y="40263"/>
                    <a:pt x="35225" y="41797"/>
                  </a:cubicBezTo>
                  <a:cubicBezTo>
                    <a:pt x="43765" y="43331"/>
                    <a:pt x="52404" y="44299"/>
                    <a:pt x="61077" y="44666"/>
                  </a:cubicBezTo>
                  <a:cubicBezTo>
                    <a:pt x="64438" y="44822"/>
                    <a:pt x="67803" y="44901"/>
                    <a:pt x="71169" y="44901"/>
                  </a:cubicBezTo>
                  <a:cubicBezTo>
                    <a:pt x="77125" y="44901"/>
                    <a:pt x="83085" y="44655"/>
                    <a:pt x="89031" y="44165"/>
                  </a:cubicBezTo>
                  <a:cubicBezTo>
                    <a:pt x="98571" y="43365"/>
                    <a:pt x="107844" y="41964"/>
                    <a:pt x="116584" y="39662"/>
                  </a:cubicBezTo>
                  <a:cubicBezTo>
                    <a:pt x="120887" y="38561"/>
                    <a:pt x="125090" y="37127"/>
                    <a:pt x="129159" y="35359"/>
                  </a:cubicBezTo>
                  <a:cubicBezTo>
                    <a:pt x="131127" y="34492"/>
                    <a:pt x="133029" y="33458"/>
                    <a:pt x="134863" y="32290"/>
                  </a:cubicBezTo>
                  <a:cubicBezTo>
                    <a:pt x="136665" y="31189"/>
                    <a:pt x="138266" y="29822"/>
                    <a:pt x="139667" y="28221"/>
                  </a:cubicBezTo>
                  <a:cubicBezTo>
                    <a:pt x="140334" y="27453"/>
                    <a:pt x="140901" y="26553"/>
                    <a:pt x="141335" y="25619"/>
                  </a:cubicBezTo>
                  <a:cubicBezTo>
                    <a:pt x="141768" y="24685"/>
                    <a:pt x="142035" y="23684"/>
                    <a:pt x="142068" y="22650"/>
                  </a:cubicBezTo>
                  <a:cubicBezTo>
                    <a:pt x="142068" y="22116"/>
                    <a:pt x="142035" y="21616"/>
                    <a:pt x="141968" y="21115"/>
                  </a:cubicBezTo>
                  <a:lnTo>
                    <a:pt x="141802" y="20382"/>
                  </a:lnTo>
                  <a:cubicBezTo>
                    <a:pt x="141735" y="20115"/>
                    <a:pt x="141635" y="19881"/>
                    <a:pt x="141535" y="19648"/>
                  </a:cubicBezTo>
                  <a:cubicBezTo>
                    <a:pt x="141168" y="18714"/>
                    <a:pt x="140701" y="17846"/>
                    <a:pt x="140100" y="17046"/>
                  </a:cubicBezTo>
                  <a:cubicBezTo>
                    <a:pt x="138866" y="15545"/>
                    <a:pt x="137432" y="14211"/>
                    <a:pt x="135831" y="13110"/>
                  </a:cubicBezTo>
                  <a:cubicBezTo>
                    <a:pt x="134263" y="12042"/>
                    <a:pt x="132628" y="11108"/>
                    <a:pt x="130960" y="10308"/>
                  </a:cubicBezTo>
                  <a:cubicBezTo>
                    <a:pt x="127725" y="8740"/>
                    <a:pt x="124389" y="7439"/>
                    <a:pt x="120987" y="6405"/>
                  </a:cubicBezTo>
                  <a:cubicBezTo>
                    <a:pt x="117718" y="5371"/>
                    <a:pt x="114515" y="4570"/>
                    <a:pt x="111447" y="3903"/>
                  </a:cubicBezTo>
                  <a:cubicBezTo>
                    <a:pt x="101740" y="1868"/>
                    <a:pt x="91899" y="634"/>
                    <a:pt x="81992" y="201"/>
                  </a:cubicBezTo>
                  <a:cubicBezTo>
                    <a:pt x="78490" y="34"/>
                    <a:pt x="75754" y="67"/>
                    <a:pt x="73920" y="0"/>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3" name="Google Shape;2923;p56"/>
            <p:cNvSpPr/>
            <p:nvPr/>
          </p:nvSpPr>
          <p:spPr>
            <a:xfrm>
              <a:off x="2582850" y="3715225"/>
              <a:ext cx="2519325" cy="796925"/>
            </a:xfrm>
            <a:custGeom>
              <a:avLst/>
              <a:gdLst/>
              <a:ahLst/>
              <a:cxnLst/>
              <a:rect l="l" t="t" r="r" b="b"/>
              <a:pathLst>
                <a:path w="100773" h="31877" extrusionOk="0">
                  <a:moveTo>
                    <a:pt x="29788" y="1383"/>
                  </a:moveTo>
                  <a:cubicBezTo>
                    <a:pt x="29788" y="1383"/>
                    <a:pt x="29021" y="1483"/>
                    <a:pt x="27687" y="1717"/>
                  </a:cubicBezTo>
                  <a:lnTo>
                    <a:pt x="29788" y="1383"/>
                  </a:lnTo>
                  <a:close/>
                  <a:moveTo>
                    <a:pt x="48234" y="1"/>
                  </a:moveTo>
                  <a:cubicBezTo>
                    <a:pt x="45822" y="1"/>
                    <a:pt x="44532" y="16"/>
                    <a:pt x="44532" y="16"/>
                  </a:cubicBezTo>
                  <a:lnTo>
                    <a:pt x="52671" y="49"/>
                  </a:lnTo>
                  <a:cubicBezTo>
                    <a:pt x="60077" y="149"/>
                    <a:pt x="67482" y="816"/>
                    <a:pt x="74787" y="2084"/>
                  </a:cubicBezTo>
                  <a:cubicBezTo>
                    <a:pt x="77089" y="2484"/>
                    <a:pt x="79491" y="2984"/>
                    <a:pt x="81959" y="3618"/>
                  </a:cubicBezTo>
                  <a:cubicBezTo>
                    <a:pt x="84527" y="4252"/>
                    <a:pt x="87063" y="5086"/>
                    <a:pt x="89564" y="6053"/>
                  </a:cubicBezTo>
                  <a:cubicBezTo>
                    <a:pt x="92100" y="7054"/>
                    <a:pt x="94701" y="8288"/>
                    <a:pt x="97003" y="10123"/>
                  </a:cubicBezTo>
                  <a:cubicBezTo>
                    <a:pt x="98171" y="11023"/>
                    <a:pt x="99171" y="12158"/>
                    <a:pt x="99872" y="13459"/>
                  </a:cubicBezTo>
                  <a:cubicBezTo>
                    <a:pt x="100572" y="14826"/>
                    <a:pt x="100639" y="16427"/>
                    <a:pt x="100072" y="17862"/>
                  </a:cubicBezTo>
                  <a:cubicBezTo>
                    <a:pt x="99772" y="18562"/>
                    <a:pt x="99371" y="19229"/>
                    <a:pt x="98871" y="19830"/>
                  </a:cubicBezTo>
                  <a:cubicBezTo>
                    <a:pt x="98604" y="20130"/>
                    <a:pt x="98371" y="20430"/>
                    <a:pt x="98070" y="20697"/>
                  </a:cubicBezTo>
                  <a:cubicBezTo>
                    <a:pt x="97804" y="20964"/>
                    <a:pt x="97503" y="21264"/>
                    <a:pt x="97203" y="21498"/>
                  </a:cubicBezTo>
                  <a:cubicBezTo>
                    <a:pt x="95936" y="22498"/>
                    <a:pt x="94601" y="23366"/>
                    <a:pt x="93167" y="24099"/>
                  </a:cubicBezTo>
                  <a:cubicBezTo>
                    <a:pt x="90198" y="25567"/>
                    <a:pt x="87096" y="26735"/>
                    <a:pt x="83927" y="27602"/>
                  </a:cubicBezTo>
                  <a:cubicBezTo>
                    <a:pt x="77422" y="29437"/>
                    <a:pt x="70484" y="30537"/>
                    <a:pt x="63379" y="31171"/>
                  </a:cubicBezTo>
                  <a:cubicBezTo>
                    <a:pt x="59050" y="31525"/>
                    <a:pt x="54708" y="31710"/>
                    <a:pt x="50370" y="31710"/>
                  </a:cubicBezTo>
                  <a:cubicBezTo>
                    <a:pt x="47754" y="31710"/>
                    <a:pt x="45140" y="31643"/>
                    <a:pt x="42531" y="31505"/>
                  </a:cubicBezTo>
                  <a:cubicBezTo>
                    <a:pt x="36060" y="31238"/>
                    <a:pt x="29588" y="30471"/>
                    <a:pt x="23250" y="29203"/>
                  </a:cubicBezTo>
                  <a:cubicBezTo>
                    <a:pt x="20282" y="28636"/>
                    <a:pt x="17346" y="27869"/>
                    <a:pt x="14477" y="26968"/>
                  </a:cubicBezTo>
                  <a:cubicBezTo>
                    <a:pt x="11776" y="26134"/>
                    <a:pt x="9140" y="25033"/>
                    <a:pt x="6639" y="23699"/>
                  </a:cubicBezTo>
                  <a:cubicBezTo>
                    <a:pt x="5438" y="23065"/>
                    <a:pt x="4304" y="22298"/>
                    <a:pt x="3269" y="21431"/>
                  </a:cubicBezTo>
                  <a:cubicBezTo>
                    <a:pt x="2235" y="20630"/>
                    <a:pt x="1401" y="19630"/>
                    <a:pt x="768" y="18495"/>
                  </a:cubicBezTo>
                  <a:lnTo>
                    <a:pt x="634" y="18295"/>
                  </a:lnTo>
                  <a:lnTo>
                    <a:pt x="568" y="18062"/>
                  </a:lnTo>
                  <a:lnTo>
                    <a:pt x="367" y="17628"/>
                  </a:lnTo>
                  <a:cubicBezTo>
                    <a:pt x="267" y="17328"/>
                    <a:pt x="201" y="17028"/>
                    <a:pt x="134" y="16728"/>
                  </a:cubicBezTo>
                  <a:cubicBezTo>
                    <a:pt x="101" y="16427"/>
                    <a:pt x="67" y="16094"/>
                    <a:pt x="67" y="15794"/>
                  </a:cubicBezTo>
                  <a:lnTo>
                    <a:pt x="101" y="15327"/>
                  </a:lnTo>
                  <a:cubicBezTo>
                    <a:pt x="101" y="15193"/>
                    <a:pt x="167" y="15026"/>
                    <a:pt x="167" y="14893"/>
                  </a:cubicBezTo>
                  <a:cubicBezTo>
                    <a:pt x="301" y="14292"/>
                    <a:pt x="501" y="13725"/>
                    <a:pt x="801" y="13225"/>
                  </a:cubicBezTo>
                  <a:cubicBezTo>
                    <a:pt x="1068" y="12691"/>
                    <a:pt x="1401" y="12224"/>
                    <a:pt x="1802" y="11757"/>
                  </a:cubicBezTo>
                  <a:cubicBezTo>
                    <a:pt x="2569" y="10923"/>
                    <a:pt x="3403" y="10156"/>
                    <a:pt x="4337" y="9489"/>
                  </a:cubicBezTo>
                  <a:cubicBezTo>
                    <a:pt x="5238" y="8855"/>
                    <a:pt x="6172" y="8288"/>
                    <a:pt x="7106" y="7821"/>
                  </a:cubicBezTo>
                  <a:cubicBezTo>
                    <a:pt x="8873" y="6887"/>
                    <a:pt x="10708" y="6087"/>
                    <a:pt x="12576" y="5419"/>
                  </a:cubicBezTo>
                  <a:cubicBezTo>
                    <a:pt x="15578" y="4385"/>
                    <a:pt x="18647" y="3518"/>
                    <a:pt x="21749" y="2851"/>
                  </a:cubicBezTo>
                  <a:cubicBezTo>
                    <a:pt x="24318" y="2284"/>
                    <a:pt x="26319" y="1950"/>
                    <a:pt x="27687" y="1717"/>
                  </a:cubicBezTo>
                  <a:lnTo>
                    <a:pt x="27687" y="1717"/>
                  </a:lnTo>
                  <a:cubicBezTo>
                    <a:pt x="26319" y="1917"/>
                    <a:pt x="24284" y="2251"/>
                    <a:pt x="21749" y="2784"/>
                  </a:cubicBezTo>
                  <a:cubicBezTo>
                    <a:pt x="18614" y="3451"/>
                    <a:pt x="15545" y="4319"/>
                    <a:pt x="12543" y="5386"/>
                  </a:cubicBezTo>
                  <a:cubicBezTo>
                    <a:pt x="10675" y="6053"/>
                    <a:pt x="8873" y="6820"/>
                    <a:pt x="7106" y="7754"/>
                  </a:cubicBezTo>
                  <a:cubicBezTo>
                    <a:pt x="6138" y="8255"/>
                    <a:pt x="5204" y="8822"/>
                    <a:pt x="4337" y="9456"/>
                  </a:cubicBezTo>
                  <a:cubicBezTo>
                    <a:pt x="3370" y="10089"/>
                    <a:pt x="2536" y="10857"/>
                    <a:pt x="1768" y="11724"/>
                  </a:cubicBezTo>
                  <a:cubicBezTo>
                    <a:pt x="1368" y="12191"/>
                    <a:pt x="1035" y="12658"/>
                    <a:pt x="734" y="13192"/>
                  </a:cubicBezTo>
                  <a:cubicBezTo>
                    <a:pt x="434" y="13725"/>
                    <a:pt x="234" y="14292"/>
                    <a:pt x="101" y="14893"/>
                  </a:cubicBezTo>
                  <a:cubicBezTo>
                    <a:pt x="67" y="15060"/>
                    <a:pt x="67" y="15193"/>
                    <a:pt x="34" y="15360"/>
                  </a:cubicBezTo>
                  <a:lnTo>
                    <a:pt x="0" y="15827"/>
                  </a:lnTo>
                  <a:cubicBezTo>
                    <a:pt x="0" y="16160"/>
                    <a:pt x="0" y="16461"/>
                    <a:pt x="67" y="16761"/>
                  </a:cubicBezTo>
                  <a:cubicBezTo>
                    <a:pt x="167" y="17094"/>
                    <a:pt x="201" y="17395"/>
                    <a:pt x="301" y="17695"/>
                  </a:cubicBezTo>
                  <a:lnTo>
                    <a:pt x="501" y="18129"/>
                  </a:lnTo>
                  <a:lnTo>
                    <a:pt x="601" y="18362"/>
                  </a:lnTo>
                  <a:lnTo>
                    <a:pt x="701" y="18562"/>
                  </a:lnTo>
                  <a:cubicBezTo>
                    <a:pt x="1335" y="19730"/>
                    <a:pt x="2202" y="20730"/>
                    <a:pt x="3236" y="21564"/>
                  </a:cubicBezTo>
                  <a:cubicBezTo>
                    <a:pt x="4270" y="22432"/>
                    <a:pt x="5404" y="23165"/>
                    <a:pt x="6605" y="23833"/>
                  </a:cubicBezTo>
                  <a:cubicBezTo>
                    <a:pt x="9107" y="25167"/>
                    <a:pt x="11742" y="26268"/>
                    <a:pt x="14477" y="27135"/>
                  </a:cubicBezTo>
                  <a:cubicBezTo>
                    <a:pt x="17346" y="28036"/>
                    <a:pt x="20282" y="28769"/>
                    <a:pt x="23250" y="29370"/>
                  </a:cubicBezTo>
                  <a:cubicBezTo>
                    <a:pt x="29622" y="30604"/>
                    <a:pt x="36060" y="31405"/>
                    <a:pt x="42531" y="31672"/>
                  </a:cubicBezTo>
                  <a:cubicBezTo>
                    <a:pt x="45153" y="31810"/>
                    <a:pt x="47775" y="31877"/>
                    <a:pt x="50395" y="31877"/>
                  </a:cubicBezTo>
                  <a:cubicBezTo>
                    <a:pt x="54742" y="31877"/>
                    <a:pt x="59084" y="31692"/>
                    <a:pt x="63412" y="31338"/>
                  </a:cubicBezTo>
                  <a:cubicBezTo>
                    <a:pt x="70351" y="30771"/>
                    <a:pt x="77256" y="29603"/>
                    <a:pt x="83994" y="27769"/>
                  </a:cubicBezTo>
                  <a:cubicBezTo>
                    <a:pt x="87163" y="26901"/>
                    <a:pt x="90265" y="25701"/>
                    <a:pt x="93267" y="24233"/>
                  </a:cubicBezTo>
                  <a:cubicBezTo>
                    <a:pt x="94701" y="23499"/>
                    <a:pt x="96036" y="22632"/>
                    <a:pt x="97303" y="21631"/>
                  </a:cubicBezTo>
                  <a:cubicBezTo>
                    <a:pt x="97603" y="21364"/>
                    <a:pt x="97904" y="21097"/>
                    <a:pt x="98171" y="20830"/>
                  </a:cubicBezTo>
                  <a:cubicBezTo>
                    <a:pt x="98471" y="20564"/>
                    <a:pt x="98738" y="20230"/>
                    <a:pt x="99004" y="19963"/>
                  </a:cubicBezTo>
                  <a:cubicBezTo>
                    <a:pt x="99505" y="19329"/>
                    <a:pt x="99905" y="18662"/>
                    <a:pt x="100205" y="17928"/>
                  </a:cubicBezTo>
                  <a:cubicBezTo>
                    <a:pt x="100772" y="16494"/>
                    <a:pt x="100706" y="14860"/>
                    <a:pt x="100005" y="13459"/>
                  </a:cubicBezTo>
                  <a:cubicBezTo>
                    <a:pt x="99271" y="12124"/>
                    <a:pt x="98271" y="10990"/>
                    <a:pt x="97103" y="10056"/>
                  </a:cubicBezTo>
                  <a:cubicBezTo>
                    <a:pt x="94768" y="8221"/>
                    <a:pt x="92166" y="6987"/>
                    <a:pt x="89598" y="5987"/>
                  </a:cubicBezTo>
                  <a:cubicBezTo>
                    <a:pt x="87129" y="4986"/>
                    <a:pt x="84561" y="4185"/>
                    <a:pt x="81992" y="3518"/>
                  </a:cubicBezTo>
                  <a:cubicBezTo>
                    <a:pt x="79491" y="2884"/>
                    <a:pt x="77089" y="2417"/>
                    <a:pt x="74787" y="1984"/>
                  </a:cubicBezTo>
                  <a:cubicBezTo>
                    <a:pt x="67482" y="749"/>
                    <a:pt x="60077" y="82"/>
                    <a:pt x="52671" y="16"/>
                  </a:cubicBezTo>
                  <a:cubicBezTo>
                    <a:pt x="50926" y="4"/>
                    <a:pt x="49439" y="1"/>
                    <a:pt x="48234" y="1"/>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4" name="Google Shape;2924;p56"/>
            <p:cNvSpPr/>
            <p:nvPr/>
          </p:nvSpPr>
          <p:spPr>
            <a:xfrm>
              <a:off x="2933925" y="4425575"/>
              <a:ext cx="1754625" cy="555200"/>
            </a:xfrm>
            <a:custGeom>
              <a:avLst/>
              <a:gdLst/>
              <a:ahLst/>
              <a:cxnLst/>
              <a:rect l="l" t="t" r="r" b="b"/>
              <a:pathLst>
                <a:path w="70185" h="22208" extrusionOk="0">
                  <a:moveTo>
                    <a:pt x="70055" y="11986"/>
                  </a:moveTo>
                  <a:cubicBezTo>
                    <a:pt x="70054" y="11990"/>
                    <a:pt x="70052" y="11993"/>
                    <a:pt x="70051" y="11997"/>
                  </a:cubicBezTo>
                  <a:cubicBezTo>
                    <a:pt x="70049" y="12005"/>
                    <a:pt x="70048" y="12014"/>
                    <a:pt x="70047" y="12022"/>
                  </a:cubicBezTo>
                  <a:lnTo>
                    <a:pt x="70047" y="12022"/>
                  </a:lnTo>
                  <a:cubicBezTo>
                    <a:pt x="70050" y="12010"/>
                    <a:pt x="70052" y="11998"/>
                    <a:pt x="70055" y="11986"/>
                  </a:cubicBezTo>
                  <a:close/>
                  <a:moveTo>
                    <a:pt x="70047" y="12022"/>
                  </a:moveTo>
                  <a:cubicBezTo>
                    <a:pt x="69996" y="12226"/>
                    <a:pt x="69932" y="12429"/>
                    <a:pt x="69851" y="12631"/>
                  </a:cubicBezTo>
                  <a:cubicBezTo>
                    <a:pt x="69947" y="12439"/>
                    <a:pt x="70012" y="12216"/>
                    <a:pt x="70047" y="12022"/>
                  </a:cubicBezTo>
                  <a:close/>
                  <a:moveTo>
                    <a:pt x="35204" y="1"/>
                  </a:moveTo>
                  <a:cubicBezTo>
                    <a:pt x="32347" y="1"/>
                    <a:pt x="29500" y="105"/>
                    <a:pt x="26653" y="322"/>
                  </a:cubicBezTo>
                  <a:cubicBezTo>
                    <a:pt x="24352" y="522"/>
                    <a:pt x="21983" y="789"/>
                    <a:pt x="19615" y="1156"/>
                  </a:cubicBezTo>
                  <a:cubicBezTo>
                    <a:pt x="17146" y="1523"/>
                    <a:pt x="14745" y="2057"/>
                    <a:pt x="12343" y="2690"/>
                  </a:cubicBezTo>
                  <a:cubicBezTo>
                    <a:pt x="11142" y="2991"/>
                    <a:pt x="9908" y="3391"/>
                    <a:pt x="8707" y="3825"/>
                  </a:cubicBezTo>
                  <a:cubicBezTo>
                    <a:pt x="7506" y="4258"/>
                    <a:pt x="6305" y="4792"/>
                    <a:pt x="5171" y="5392"/>
                  </a:cubicBezTo>
                  <a:cubicBezTo>
                    <a:pt x="4004" y="5993"/>
                    <a:pt x="2903" y="6727"/>
                    <a:pt x="1936" y="7627"/>
                  </a:cubicBezTo>
                  <a:cubicBezTo>
                    <a:pt x="1435" y="8061"/>
                    <a:pt x="1035" y="8595"/>
                    <a:pt x="701" y="9162"/>
                  </a:cubicBezTo>
                  <a:cubicBezTo>
                    <a:pt x="1" y="10363"/>
                    <a:pt x="1" y="11830"/>
                    <a:pt x="701" y="13031"/>
                  </a:cubicBezTo>
                  <a:cubicBezTo>
                    <a:pt x="1002" y="13598"/>
                    <a:pt x="1435" y="14132"/>
                    <a:pt x="1902" y="14599"/>
                  </a:cubicBezTo>
                  <a:cubicBezTo>
                    <a:pt x="2903" y="15466"/>
                    <a:pt x="3970" y="16234"/>
                    <a:pt x="5138" y="16834"/>
                  </a:cubicBezTo>
                  <a:cubicBezTo>
                    <a:pt x="6305" y="17401"/>
                    <a:pt x="7473" y="17935"/>
                    <a:pt x="8707" y="18368"/>
                  </a:cubicBezTo>
                  <a:cubicBezTo>
                    <a:pt x="9908" y="18802"/>
                    <a:pt x="11109" y="19202"/>
                    <a:pt x="12343" y="19503"/>
                  </a:cubicBezTo>
                  <a:cubicBezTo>
                    <a:pt x="14711" y="20170"/>
                    <a:pt x="17146" y="20670"/>
                    <a:pt x="19581" y="21037"/>
                  </a:cubicBezTo>
                  <a:cubicBezTo>
                    <a:pt x="21983" y="21437"/>
                    <a:pt x="24318" y="21704"/>
                    <a:pt x="26620" y="21871"/>
                  </a:cubicBezTo>
                  <a:cubicBezTo>
                    <a:pt x="29475" y="22089"/>
                    <a:pt x="32344" y="22207"/>
                    <a:pt x="35208" y="22207"/>
                  </a:cubicBezTo>
                  <a:cubicBezTo>
                    <a:pt x="36729" y="22207"/>
                    <a:pt x="38248" y="22174"/>
                    <a:pt x="39763" y="22104"/>
                  </a:cubicBezTo>
                  <a:cubicBezTo>
                    <a:pt x="43565" y="21971"/>
                    <a:pt x="47368" y="21571"/>
                    <a:pt x="51137" y="20970"/>
                  </a:cubicBezTo>
                  <a:cubicBezTo>
                    <a:pt x="58042" y="19869"/>
                    <a:pt x="63513" y="18035"/>
                    <a:pt x="66815" y="15867"/>
                  </a:cubicBezTo>
                  <a:cubicBezTo>
                    <a:pt x="68449" y="14800"/>
                    <a:pt x="69450" y="13599"/>
                    <a:pt x="69850" y="12632"/>
                  </a:cubicBezTo>
                  <a:lnTo>
                    <a:pt x="69850" y="12632"/>
                  </a:lnTo>
                  <a:cubicBezTo>
                    <a:pt x="69450" y="13599"/>
                    <a:pt x="68416" y="14766"/>
                    <a:pt x="66782" y="15833"/>
                  </a:cubicBezTo>
                  <a:cubicBezTo>
                    <a:pt x="63513" y="18001"/>
                    <a:pt x="58042" y="19803"/>
                    <a:pt x="51137" y="20937"/>
                  </a:cubicBezTo>
                  <a:cubicBezTo>
                    <a:pt x="47368" y="21537"/>
                    <a:pt x="43565" y="21904"/>
                    <a:pt x="39729" y="22038"/>
                  </a:cubicBezTo>
                  <a:cubicBezTo>
                    <a:pt x="38214" y="22107"/>
                    <a:pt x="36699" y="22140"/>
                    <a:pt x="35184" y="22140"/>
                  </a:cubicBezTo>
                  <a:cubicBezTo>
                    <a:pt x="32329" y="22140"/>
                    <a:pt x="29475" y="22022"/>
                    <a:pt x="26620" y="21804"/>
                  </a:cubicBezTo>
                  <a:cubicBezTo>
                    <a:pt x="24318" y="21604"/>
                    <a:pt x="21950" y="21337"/>
                    <a:pt x="19581" y="20970"/>
                  </a:cubicBezTo>
                  <a:cubicBezTo>
                    <a:pt x="17146" y="20603"/>
                    <a:pt x="14745" y="20103"/>
                    <a:pt x="12343" y="19436"/>
                  </a:cubicBezTo>
                  <a:cubicBezTo>
                    <a:pt x="11109" y="19136"/>
                    <a:pt x="9908" y="18735"/>
                    <a:pt x="8740" y="18302"/>
                  </a:cubicBezTo>
                  <a:cubicBezTo>
                    <a:pt x="7506" y="17868"/>
                    <a:pt x="6339" y="17334"/>
                    <a:pt x="5205" y="16767"/>
                  </a:cubicBezTo>
                  <a:cubicBezTo>
                    <a:pt x="4037" y="16167"/>
                    <a:pt x="2970" y="15433"/>
                    <a:pt x="2036" y="14532"/>
                  </a:cubicBezTo>
                  <a:cubicBezTo>
                    <a:pt x="1068" y="13665"/>
                    <a:pt x="268" y="12464"/>
                    <a:pt x="301" y="11130"/>
                  </a:cubicBezTo>
                  <a:cubicBezTo>
                    <a:pt x="301" y="9796"/>
                    <a:pt x="1068" y="8595"/>
                    <a:pt x="2036" y="7694"/>
                  </a:cubicBezTo>
                  <a:cubicBezTo>
                    <a:pt x="2970" y="6827"/>
                    <a:pt x="4070" y="6060"/>
                    <a:pt x="5238" y="5493"/>
                  </a:cubicBezTo>
                  <a:cubicBezTo>
                    <a:pt x="6372" y="4892"/>
                    <a:pt x="7573" y="4358"/>
                    <a:pt x="8774" y="3925"/>
                  </a:cubicBezTo>
                  <a:cubicBezTo>
                    <a:pt x="9975" y="3491"/>
                    <a:pt x="11175" y="3124"/>
                    <a:pt x="12410" y="2791"/>
                  </a:cubicBezTo>
                  <a:cubicBezTo>
                    <a:pt x="14778" y="2157"/>
                    <a:pt x="17180" y="1623"/>
                    <a:pt x="19615" y="1256"/>
                  </a:cubicBezTo>
                  <a:cubicBezTo>
                    <a:pt x="22017" y="856"/>
                    <a:pt x="24352" y="622"/>
                    <a:pt x="26653" y="422"/>
                  </a:cubicBezTo>
                  <a:cubicBezTo>
                    <a:pt x="29508" y="204"/>
                    <a:pt x="32363" y="86"/>
                    <a:pt x="35227" y="86"/>
                  </a:cubicBezTo>
                  <a:cubicBezTo>
                    <a:pt x="36747" y="86"/>
                    <a:pt x="38269" y="119"/>
                    <a:pt x="39796" y="189"/>
                  </a:cubicBezTo>
                  <a:cubicBezTo>
                    <a:pt x="43599" y="322"/>
                    <a:pt x="47368" y="689"/>
                    <a:pt x="51137" y="1289"/>
                  </a:cubicBezTo>
                  <a:cubicBezTo>
                    <a:pt x="58042" y="2424"/>
                    <a:pt x="63513" y="4225"/>
                    <a:pt x="66782" y="6360"/>
                  </a:cubicBezTo>
                  <a:cubicBezTo>
                    <a:pt x="68416" y="7461"/>
                    <a:pt x="69450" y="8628"/>
                    <a:pt x="69851" y="9595"/>
                  </a:cubicBezTo>
                  <a:cubicBezTo>
                    <a:pt x="70049" y="10058"/>
                    <a:pt x="70149" y="10585"/>
                    <a:pt x="70183" y="11113"/>
                  </a:cubicBezTo>
                  <a:lnTo>
                    <a:pt x="70183" y="11113"/>
                  </a:lnTo>
                  <a:cubicBezTo>
                    <a:pt x="70164" y="11413"/>
                    <a:pt x="70123" y="11701"/>
                    <a:pt x="70055" y="11986"/>
                  </a:cubicBezTo>
                  <a:lnTo>
                    <a:pt x="70055" y="11986"/>
                  </a:lnTo>
                  <a:cubicBezTo>
                    <a:pt x="70119" y="11823"/>
                    <a:pt x="70151" y="11660"/>
                    <a:pt x="70151" y="11497"/>
                  </a:cubicBezTo>
                  <a:cubicBezTo>
                    <a:pt x="70182" y="11374"/>
                    <a:pt x="70184" y="11252"/>
                    <a:pt x="70184" y="11130"/>
                  </a:cubicBezTo>
                  <a:lnTo>
                    <a:pt x="70184" y="11130"/>
                  </a:lnTo>
                  <a:cubicBezTo>
                    <a:pt x="70184" y="11130"/>
                    <a:pt x="70184" y="11130"/>
                    <a:pt x="70184" y="11130"/>
                  </a:cubicBezTo>
                  <a:cubicBezTo>
                    <a:pt x="70184" y="11063"/>
                    <a:pt x="70184" y="10963"/>
                    <a:pt x="70184" y="10696"/>
                  </a:cubicBezTo>
                  <a:cubicBezTo>
                    <a:pt x="70151" y="10529"/>
                    <a:pt x="70118" y="10363"/>
                    <a:pt x="70084" y="10196"/>
                  </a:cubicBezTo>
                  <a:cubicBezTo>
                    <a:pt x="70051" y="9996"/>
                    <a:pt x="69951" y="9762"/>
                    <a:pt x="69884" y="9562"/>
                  </a:cubicBezTo>
                  <a:cubicBezTo>
                    <a:pt x="69484" y="8595"/>
                    <a:pt x="68450" y="7394"/>
                    <a:pt x="66815" y="6326"/>
                  </a:cubicBezTo>
                  <a:cubicBezTo>
                    <a:pt x="63546" y="4158"/>
                    <a:pt x="58076" y="2324"/>
                    <a:pt x="51171" y="1223"/>
                  </a:cubicBezTo>
                  <a:cubicBezTo>
                    <a:pt x="47401" y="622"/>
                    <a:pt x="43599" y="255"/>
                    <a:pt x="39796" y="89"/>
                  </a:cubicBezTo>
                  <a:cubicBezTo>
                    <a:pt x="38262" y="31"/>
                    <a:pt x="36731" y="1"/>
                    <a:pt x="35204" y="1"/>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5" name="Google Shape;2925;p56"/>
            <p:cNvSpPr/>
            <p:nvPr/>
          </p:nvSpPr>
          <p:spPr>
            <a:xfrm>
              <a:off x="2307650" y="3053450"/>
              <a:ext cx="78425" cy="66450"/>
            </a:xfrm>
            <a:custGeom>
              <a:avLst/>
              <a:gdLst/>
              <a:ahLst/>
              <a:cxnLst/>
              <a:rect l="l" t="t" r="r" b="b"/>
              <a:pathLst>
                <a:path w="3137" h="2658" extrusionOk="0">
                  <a:moveTo>
                    <a:pt x="1802" y="1"/>
                  </a:moveTo>
                  <a:cubicBezTo>
                    <a:pt x="601" y="1"/>
                    <a:pt x="1" y="1435"/>
                    <a:pt x="835" y="2269"/>
                  </a:cubicBezTo>
                  <a:cubicBezTo>
                    <a:pt x="1103" y="2538"/>
                    <a:pt x="1434" y="2658"/>
                    <a:pt x="1760" y="2658"/>
                  </a:cubicBezTo>
                  <a:cubicBezTo>
                    <a:pt x="2447" y="2658"/>
                    <a:pt x="3114" y="2127"/>
                    <a:pt x="3136" y="1335"/>
                  </a:cubicBezTo>
                  <a:cubicBezTo>
                    <a:pt x="3136" y="601"/>
                    <a:pt x="2536" y="1"/>
                    <a:pt x="1802" y="1"/>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6" name="Google Shape;2926;p56"/>
            <p:cNvSpPr/>
            <p:nvPr/>
          </p:nvSpPr>
          <p:spPr>
            <a:xfrm>
              <a:off x="5328975" y="3075975"/>
              <a:ext cx="65900" cy="66750"/>
            </a:xfrm>
            <a:custGeom>
              <a:avLst/>
              <a:gdLst/>
              <a:ahLst/>
              <a:cxnLst/>
              <a:rect l="l" t="t" r="r" b="b"/>
              <a:pathLst>
                <a:path w="2636" h="2670" extrusionOk="0">
                  <a:moveTo>
                    <a:pt x="1335" y="1"/>
                  </a:moveTo>
                  <a:cubicBezTo>
                    <a:pt x="568" y="1"/>
                    <a:pt x="1" y="601"/>
                    <a:pt x="1" y="1335"/>
                  </a:cubicBezTo>
                  <a:cubicBezTo>
                    <a:pt x="1" y="2069"/>
                    <a:pt x="568" y="2669"/>
                    <a:pt x="1335" y="2669"/>
                  </a:cubicBezTo>
                  <a:cubicBezTo>
                    <a:pt x="2069" y="2669"/>
                    <a:pt x="2636" y="2069"/>
                    <a:pt x="2636" y="1335"/>
                  </a:cubicBezTo>
                  <a:cubicBezTo>
                    <a:pt x="2636" y="601"/>
                    <a:pt x="2069" y="1"/>
                    <a:pt x="1335" y="1"/>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7" name="Google Shape;2927;p56"/>
            <p:cNvSpPr/>
            <p:nvPr/>
          </p:nvSpPr>
          <p:spPr>
            <a:xfrm>
              <a:off x="3959675" y="4301850"/>
              <a:ext cx="78400" cy="67250"/>
            </a:xfrm>
            <a:custGeom>
              <a:avLst/>
              <a:gdLst/>
              <a:ahLst/>
              <a:cxnLst/>
              <a:rect l="l" t="t" r="r" b="b"/>
              <a:pathLst>
                <a:path w="3136" h="2690" extrusionOk="0">
                  <a:moveTo>
                    <a:pt x="1801" y="1"/>
                  </a:moveTo>
                  <a:cubicBezTo>
                    <a:pt x="601" y="1"/>
                    <a:pt x="0" y="1468"/>
                    <a:pt x="867" y="2302"/>
                  </a:cubicBezTo>
                  <a:cubicBezTo>
                    <a:pt x="1135" y="2570"/>
                    <a:pt x="1464" y="2690"/>
                    <a:pt x="1787" y="2690"/>
                  </a:cubicBezTo>
                  <a:cubicBezTo>
                    <a:pt x="2474" y="2690"/>
                    <a:pt x="3136" y="2151"/>
                    <a:pt x="3136" y="1335"/>
                  </a:cubicBezTo>
                  <a:cubicBezTo>
                    <a:pt x="3136" y="601"/>
                    <a:pt x="2535" y="1"/>
                    <a:pt x="1801" y="1"/>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8" name="Google Shape;2928;p56"/>
            <p:cNvSpPr/>
            <p:nvPr/>
          </p:nvSpPr>
          <p:spPr>
            <a:xfrm>
              <a:off x="2988150" y="3462925"/>
              <a:ext cx="39200" cy="33800"/>
            </a:xfrm>
            <a:custGeom>
              <a:avLst/>
              <a:gdLst/>
              <a:ahLst/>
              <a:cxnLst/>
              <a:rect l="l" t="t" r="r" b="b"/>
              <a:pathLst>
                <a:path w="1568" h="1352" extrusionOk="0">
                  <a:moveTo>
                    <a:pt x="901" y="0"/>
                  </a:moveTo>
                  <a:cubicBezTo>
                    <a:pt x="300" y="0"/>
                    <a:pt x="0" y="734"/>
                    <a:pt x="434" y="1168"/>
                  </a:cubicBezTo>
                  <a:cubicBezTo>
                    <a:pt x="560" y="1295"/>
                    <a:pt x="721" y="1351"/>
                    <a:pt x="881" y="1351"/>
                  </a:cubicBezTo>
                  <a:cubicBezTo>
                    <a:pt x="1225" y="1351"/>
                    <a:pt x="1568" y="1088"/>
                    <a:pt x="1568" y="701"/>
                  </a:cubicBezTo>
                  <a:cubicBezTo>
                    <a:pt x="1568" y="301"/>
                    <a:pt x="1268" y="0"/>
                    <a:pt x="901" y="0"/>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9" name="Google Shape;2929;p56"/>
            <p:cNvSpPr/>
            <p:nvPr/>
          </p:nvSpPr>
          <p:spPr>
            <a:xfrm>
              <a:off x="5057950" y="3866550"/>
              <a:ext cx="38375" cy="33500"/>
            </a:xfrm>
            <a:custGeom>
              <a:avLst/>
              <a:gdLst/>
              <a:ahLst/>
              <a:cxnLst/>
              <a:rect l="l" t="t" r="r" b="b"/>
              <a:pathLst>
                <a:path w="1535" h="1340" extrusionOk="0">
                  <a:moveTo>
                    <a:pt x="868" y="0"/>
                  </a:moveTo>
                  <a:cubicBezTo>
                    <a:pt x="267" y="0"/>
                    <a:pt x="0" y="734"/>
                    <a:pt x="401" y="1134"/>
                  </a:cubicBezTo>
                  <a:cubicBezTo>
                    <a:pt x="543" y="1276"/>
                    <a:pt x="713" y="1340"/>
                    <a:pt x="878" y="1340"/>
                  </a:cubicBezTo>
                  <a:cubicBezTo>
                    <a:pt x="1218" y="1340"/>
                    <a:pt x="1535" y="1071"/>
                    <a:pt x="1535" y="667"/>
                  </a:cubicBezTo>
                  <a:cubicBezTo>
                    <a:pt x="1535" y="300"/>
                    <a:pt x="1235" y="0"/>
                    <a:pt x="868" y="0"/>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30" name="Google Shape;2930;p56"/>
            <p:cNvSpPr/>
            <p:nvPr/>
          </p:nvSpPr>
          <p:spPr>
            <a:xfrm>
              <a:off x="3743675" y="4636250"/>
              <a:ext cx="39225" cy="33525"/>
            </a:xfrm>
            <a:custGeom>
              <a:avLst/>
              <a:gdLst/>
              <a:ahLst/>
              <a:cxnLst/>
              <a:rect l="l" t="t" r="r" b="b"/>
              <a:pathLst>
                <a:path w="1569" h="1341" extrusionOk="0">
                  <a:moveTo>
                    <a:pt x="901" y="1"/>
                  </a:moveTo>
                  <a:cubicBezTo>
                    <a:pt x="301" y="1"/>
                    <a:pt x="1" y="735"/>
                    <a:pt x="401" y="1135"/>
                  </a:cubicBezTo>
                  <a:cubicBezTo>
                    <a:pt x="543" y="1277"/>
                    <a:pt x="717" y="1340"/>
                    <a:pt x="887" y="1340"/>
                  </a:cubicBezTo>
                  <a:cubicBezTo>
                    <a:pt x="1236" y="1340"/>
                    <a:pt x="1568" y="1072"/>
                    <a:pt x="1568" y="668"/>
                  </a:cubicBezTo>
                  <a:cubicBezTo>
                    <a:pt x="1568" y="301"/>
                    <a:pt x="1268" y="1"/>
                    <a:pt x="901" y="1"/>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31" name="Google Shape;2931;p56"/>
            <p:cNvSpPr/>
            <p:nvPr/>
          </p:nvSpPr>
          <p:spPr>
            <a:xfrm>
              <a:off x="2905575" y="1731675"/>
              <a:ext cx="16700" cy="16700"/>
            </a:xfrm>
            <a:custGeom>
              <a:avLst/>
              <a:gdLst/>
              <a:ahLst/>
              <a:cxnLst/>
              <a:rect l="l" t="t" r="r" b="b"/>
              <a:pathLst>
                <a:path w="668" h="668" extrusionOk="0">
                  <a:moveTo>
                    <a:pt x="334" y="1"/>
                  </a:moveTo>
                  <a:cubicBezTo>
                    <a:pt x="167" y="1"/>
                    <a:pt x="1" y="134"/>
                    <a:pt x="1" y="334"/>
                  </a:cubicBezTo>
                  <a:cubicBezTo>
                    <a:pt x="1" y="501"/>
                    <a:pt x="167" y="668"/>
                    <a:pt x="334" y="668"/>
                  </a:cubicBezTo>
                  <a:cubicBezTo>
                    <a:pt x="534" y="668"/>
                    <a:pt x="668" y="501"/>
                    <a:pt x="668" y="334"/>
                  </a:cubicBezTo>
                  <a:cubicBezTo>
                    <a:pt x="668" y="134"/>
                    <a:pt x="534" y="1"/>
                    <a:pt x="334" y="1"/>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32" name="Google Shape;2932;p56"/>
            <p:cNvSpPr/>
            <p:nvPr/>
          </p:nvSpPr>
          <p:spPr>
            <a:xfrm>
              <a:off x="3146575" y="2225375"/>
              <a:ext cx="1268450" cy="872025"/>
            </a:xfrm>
            <a:custGeom>
              <a:avLst/>
              <a:gdLst/>
              <a:ahLst/>
              <a:cxnLst/>
              <a:rect l="l" t="t" r="r" b="b"/>
              <a:pathLst>
                <a:path w="50738" h="34881" extrusionOk="0">
                  <a:moveTo>
                    <a:pt x="50704" y="0"/>
                  </a:moveTo>
                  <a:cubicBezTo>
                    <a:pt x="42295" y="2003"/>
                    <a:pt x="33281" y="3050"/>
                    <a:pt x="24000" y="3050"/>
                  </a:cubicBezTo>
                  <a:cubicBezTo>
                    <a:pt x="16124" y="3050"/>
                    <a:pt x="8055" y="2296"/>
                    <a:pt x="1" y="734"/>
                  </a:cubicBezTo>
                  <a:lnTo>
                    <a:pt x="1" y="734"/>
                  </a:lnTo>
                  <a:lnTo>
                    <a:pt x="2002" y="31790"/>
                  </a:lnTo>
                  <a:cubicBezTo>
                    <a:pt x="10646" y="33811"/>
                    <a:pt x="18927" y="34880"/>
                    <a:pt x="27109" y="34880"/>
                  </a:cubicBezTo>
                  <a:cubicBezTo>
                    <a:pt x="34998" y="34880"/>
                    <a:pt x="42795" y="33886"/>
                    <a:pt x="50737" y="31790"/>
                  </a:cubicBezTo>
                  <a:lnTo>
                    <a:pt x="50704" y="0"/>
                  </a:ln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33" name="Google Shape;2933;p56"/>
            <p:cNvSpPr/>
            <p:nvPr/>
          </p:nvSpPr>
          <p:spPr>
            <a:xfrm>
              <a:off x="3146575" y="2225375"/>
              <a:ext cx="1268450" cy="872025"/>
            </a:xfrm>
            <a:custGeom>
              <a:avLst/>
              <a:gdLst/>
              <a:ahLst/>
              <a:cxnLst/>
              <a:rect l="l" t="t" r="r" b="b"/>
              <a:pathLst>
                <a:path w="50738" h="34881" extrusionOk="0">
                  <a:moveTo>
                    <a:pt x="50704" y="0"/>
                  </a:moveTo>
                  <a:cubicBezTo>
                    <a:pt x="42295" y="2003"/>
                    <a:pt x="33281" y="3050"/>
                    <a:pt x="24000" y="3050"/>
                  </a:cubicBezTo>
                  <a:cubicBezTo>
                    <a:pt x="16124" y="3050"/>
                    <a:pt x="8055" y="2296"/>
                    <a:pt x="1" y="734"/>
                  </a:cubicBezTo>
                  <a:lnTo>
                    <a:pt x="1" y="734"/>
                  </a:lnTo>
                  <a:lnTo>
                    <a:pt x="2002" y="31790"/>
                  </a:lnTo>
                  <a:cubicBezTo>
                    <a:pt x="10646" y="33811"/>
                    <a:pt x="18927" y="34880"/>
                    <a:pt x="27109" y="34880"/>
                  </a:cubicBezTo>
                  <a:cubicBezTo>
                    <a:pt x="34998" y="34880"/>
                    <a:pt x="42795" y="33886"/>
                    <a:pt x="50737" y="31790"/>
                  </a:cubicBezTo>
                  <a:lnTo>
                    <a:pt x="50704"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34" name="Google Shape;2934;p56"/>
            <p:cNvSpPr/>
            <p:nvPr/>
          </p:nvSpPr>
          <p:spPr>
            <a:xfrm>
              <a:off x="3275850" y="2901675"/>
              <a:ext cx="1076625" cy="95375"/>
            </a:xfrm>
            <a:custGeom>
              <a:avLst/>
              <a:gdLst/>
              <a:ahLst/>
              <a:cxnLst/>
              <a:rect l="l" t="t" r="r" b="b"/>
              <a:pathLst>
                <a:path w="43065" h="3815" extrusionOk="0">
                  <a:moveTo>
                    <a:pt x="43064" y="1"/>
                  </a:moveTo>
                  <a:cubicBezTo>
                    <a:pt x="42998" y="1"/>
                    <a:pt x="42964" y="34"/>
                    <a:pt x="42931" y="34"/>
                  </a:cubicBezTo>
                  <a:lnTo>
                    <a:pt x="42631" y="168"/>
                  </a:lnTo>
                  <a:cubicBezTo>
                    <a:pt x="42364" y="234"/>
                    <a:pt x="41964" y="401"/>
                    <a:pt x="41430" y="568"/>
                  </a:cubicBezTo>
                  <a:cubicBezTo>
                    <a:pt x="40396" y="935"/>
                    <a:pt x="38861" y="1435"/>
                    <a:pt x="36960" y="1902"/>
                  </a:cubicBezTo>
                  <a:cubicBezTo>
                    <a:pt x="32332" y="3013"/>
                    <a:pt x="27562" y="3581"/>
                    <a:pt x="22808" y="3581"/>
                  </a:cubicBezTo>
                  <a:cubicBezTo>
                    <a:pt x="22421" y="3581"/>
                    <a:pt x="22035" y="3578"/>
                    <a:pt x="21649" y="3570"/>
                  </a:cubicBezTo>
                  <a:cubicBezTo>
                    <a:pt x="16479" y="3470"/>
                    <a:pt x="11342" y="2936"/>
                    <a:pt x="6305" y="2002"/>
                  </a:cubicBezTo>
                  <a:cubicBezTo>
                    <a:pt x="4370" y="1669"/>
                    <a:pt x="2769" y="1335"/>
                    <a:pt x="1701" y="1102"/>
                  </a:cubicBezTo>
                  <a:lnTo>
                    <a:pt x="467" y="868"/>
                  </a:lnTo>
                  <a:lnTo>
                    <a:pt x="134" y="802"/>
                  </a:lnTo>
                  <a:lnTo>
                    <a:pt x="0" y="802"/>
                  </a:lnTo>
                  <a:cubicBezTo>
                    <a:pt x="0" y="802"/>
                    <a:pt x="34" y="802"/>
                    <a:pt x="134" y="835"/>
                  </a:cubicBezTo>
                  <a:lnTo>
                    <a:pt x="434" y="902"/>
                  </a:lnTo>
                  <a:cubicBezTo>
                    <a:pt x="734" y="968"/>
                    <a:pt x="1168" y="1102"/>
                    <a:pt x="1701" y="1202"/>
                  </a:cubicBezTo>
                  <a:cubicBezTo>
                    <a:pt x="2769" y="1469"/>
                    <a:pt x="4337" y="1802"/>
                    <a:pt x="6271" y="2169"/>
                  </a:cubicBezTo>
                  <a:cubicBezTo>
                    <a:pt x="11342" y="3170"/>
                    <a:pt x="16479" y="3704"/>
                    <a:pt x="21649" y="3804"/>
                  </a:cubicBezTo>
                  <a:cubicBezTo>
                    <a:pt x="22020" y="3811"/>
                    <a:pt x="22390" y="3814"/>
                    <a:pt x="22760" y="3814"/>
                  </a:cubicBezTo>
                  <a:cubicBezTo>
                    <a:pt x="27555" y="3814"/>
                    <a:pt x="32317" y="3215"/>
                    <a:pt x="36993" y="2069"/>
                  </a:cubicBezTo>
                  <a:cubicBezTo>
                    <a:pt x="38494" y="1669"/>
                    <a:pt x="39995" y="1202"/>
                    <a:pt x="41463" y="668"/>
                  </a:cubicBezTo>
                  <a:cubicBezTo>
                    <a:pt x="41964" y="468"/>
                    <a:pt x="42364" y="301"/>
                    <a:pt x="42631" y="201"/>
                  </a:cubicBezTo>
                  <a:lnTo>
                    <a:pt x="42931" y="68"/>
                  </a:lnTo>
                  <a:cubicBezTo>
                    <a:pt x="42964" y="34"/>
                    <a:pt x="43031" y="34"/>
                    <a:pt x="43064" y="1"/>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35" name="Google Shape;2935;p56"/>
            <p:cNvSpPr/>
            <p:nvPr/>
          </p:nvSpPr>
          <p:spPr>
            <a:xfrm>
              <a:off x="3602750" y="2644200"/>
              <a:ext cx="155125" cy="298725"/>
            </a:xfrm>
            <a:custGeom>
              <a:avLst/>
              <a:gdLst/>
              <a:ahLst/>
              <a:cxnLst/>
              <a:rect l="l" t="t" r="r" b="b"/>
              <a:pathLst>
                <a:path w="6205" h="11949" extrusionOk="0">
                  <a:moveTo>
                    <a:pt x="3102" y="1"/>
                  </a:moveTo>
                  <a:cubicBezTo>
                    <a:pt x="2060" y="1"/>
                    <a:pt x="1018" y="109"/>
                    <a:pt x="0" y="326"/>
                  </a:cubicBezTo>
                  <a:lnTo>
                    <a:pt x="0" y="11367"/>
                  </a:lnTo>
                  <a:cubicBezTo>
                    <a:pt x="1106" y="11754"/>
                    <a:pt x="2263" y="11948"/>
                    <a:pt x="3421" y="11948"/>
                  </a:cubicBezTo>
                  <a:cubicBezTo>
                    <a:pt x="4357" y="11948"/>
                    <a:pt x="5294" y="11821"/>
                    <a:pt x="6205" y="11568"/>
                  </a:cubicBezTo>
                  <a:lnTo>
                    <a:pt x="6205" y="326"/>
                  </a:lnTo>
                  <a:cubicBezTo>
                    <a:pt x="5187" y="109"/>
                    <a:pt x="4145" y="1"/>
                    <a:pt x="3102" y="1"/>
                  </a:cubicBezTo>
                  <a:close/>
                </a:path>
              </a:pathLst>
            </a:custGeom>
            <a:solidFill>
              <a:srgbClr val="F5AA79"/>
            </a:solidFill>
            <a:ln w="10850" cap="flat" cmpd="sng">
              <a:solidFill>
                <a:srgbClr val="F5AA78"/>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36" name="Google Shape;2936;p56"/>
            <p:cNvSpPr/>
            <p:nvPr/>
          </p:nvSpPr>
          <p:spPr>
            <a:xfrm>
              <a:off x="3839575" y="2494725"/>
              <a:ext cx="170150" cy="441175"/>
            </a:xfrm>
            <a:custGeom>
              <a:avLst/>
              <a:gdLst/>
              <a:ahLst/>
              <a:cxnLst/>
              <a:rect l="l" t="t" r="r" b="b"/>
              <a:pathLst>
                <a:path w="6806" h="17647" extrusionOk="0">
                  <a:moveTo>
                    <a:pt x="6806" y="16879"/>
                  </a:moveTo>
                  <a:lnTo>
                    <a:pt x="6769" y="16903"/>
                  </a:lnTo>
                  <a:lnTo>
                    <a:pt x="6769" y="16903"/>
                  </a:lnTo>
                  <a:cubicBezTo>
                    <a:pt x="6782" y="16898"/>
                    <a:pt x="6794" y="16891"/>
                    <a:pt x="6806" y="16879"/>
                  </a:cubicBezTo>
                  <a:close/>
                  <a:moveTo>
                    <a:pt x="3366" y="1"/>
                  </a:moveTo>
                  <a:cubicBezTo>
                    <a:pt x="2277" y="1"/>
                    <a:pt x="1185" y="101"/>
                    <a:pt x="101" y="301"/>
                  </a:cubicBezTo>
                  <a:lnTo>
                    <a:pt x="1" y="301"/>
                  </a:lnTo>
                  <a:lnTo>
                    <a:pt x="1" y="634"/>
                  </a:lnTo>
                  <a:cubicBezTo>
                    <a:pt x="101" y="7172"/>
                    <a:pt x="167" y="13043"/>
                    <a:pt x="234" y="17280"/>
                  </a:cubicBezTo>
                  <a:lnTo>
                    <a:pt x="234" y="17346"/>
                  </a:lnTo>
                  <a:lnTo>
                    <a:pt x="301" y="17346"/>
                  </a:lnTo>
                  <a:cubicBezTo>
                    <a:pt x="1202" y="17547"/>
                    <a:pt x="2136" y="17647"/>
                    <a:pt x="3036" y="17647"/>
                  </a:cubicBezTo>
                  <a:cubicBezTo>
                    <a:pt x="3737" y="17647"/>
                    <a:pt x="4437" y="17580"/>
                    <a:pt x="5138" y="17446"/>
                  </a:cubicBezTo>
                  <a:cubicBezTo>
                    <a:pt x="5571" y="17346"/>
                    <a:pt x="5972" y="17246"/>
                    <a:pt x="6372" y="17080"/>
                  </a:cubicBezTo>
                  <a:lnTo>
                    <a:pt x="6705" y="16946"/>
                  </a:lnTo>
                  <a:lnTo>
                    <a:pt x="6769" y="16903"/>
                  </a:lnTo>
                  <a:lnTo>
                    <a:pt x="6769" y="16903"/>
                  </a:lnTo>
                  <a:cubicBezTo>
                    <a:pt x="6745" y="16913"/>
                    <a:pt x="6716" y="16913"/>
                    <a:pt x="6672" y="16913"/>
                  </a:cubicBezTo>
                  <a:lnTo>
                    <a:pt x="6372" y="17046"/>
                  </a:lnTo>
                  <a:cubicBezTo>
                    <a:pt x="5972" y="17180"/>
                    <a:pt x="5538" y="17280"/>
                    <a:pt x="5138" y="17346"/>
                  </a:cubicBezTo>
                  <a:cubicBezTo>
                    <a:pt x="4437" y="17480"/>
                    <a:pt x="3770" y="17547"/>
                    <a:pt x="3070" y="17547"/>
                  </a:cubicBezTo>
                  <a:cubicBezTo>
                    <a:pt x="2192" y="17514"/>
                    <a:pt x="1282" y="17418"/>
                    <a:pt x="434" y="17228"/>
                  </a:cubicBezTo>
                  <a:lnTo>
                    <a:pt x="434" y="17228"/>
                  </a:lnTo>
                  <a:cubicBezTo>
                    <a:pt x="367" y="13028"/>
                    <a:pt x="301" y="7146"/>
                    <a:pt x="234" y="634"/>
                  </a:cubicBezTo>
                  <a:lnTo>
                    <a:pt x="234" y="521"/>
                  </a:lnTo>
                  <a:lnTo>
                    <a:pt x="234" y="521"/>
                  </a:lnTo>
                  <a:cubicBezTo>
                    <a:pt x="1280" y="313"/>
                    <a:pt x="2333" y="209"/>
                    <a:pt x="3386" y="209"/>
                  </a:cubicBezTo>
                  <a:cubicBezTo>
                    <a:pt x="4429" y="209"/>
                    <a:pt x="5472" y="311"/>
                    <a:pt x="6507" y="515"/>
                  </a:cubicBezTo>
                  <a:lnTo>
                    <a:pt x="6507" y="515"/>
                  </a:lnTo>
                  <a:cubicBezTo>
                    <a:pt x="6606" y="5218"/>
                    <a:pt x="6639" y="9324"/>
                    <a:pt x="6705" y="12209"/>
                  </a:cubicBezTo>
                  <a:cubicBezTo>
                    <a:pt x="6739" y="13677"/>
                    <a:pt x="6772" y="14845"/>
                    <a:pt x="6772" y="15645"/>
                  </a:cubicBezTo>
                  <a:cubicBezTo>
                    <a:pt x="6806" y="16045"/>
                    <a:pt x="6806" y="16346"/>
                    <a:pt x="6806" y="16579"/>
                  </a:cubicBezTo>
                  <a:lnTo>
                    <a:pt x="6806" y="12243"/>
                  </a:lnTo>
                  <a:cubicBezTo>
                    <a:pt x="6772" y="9307"/>
                    <a:pt x="6739" y="5171"/>
                    <a:pt x="6705" y="401"/>
                  </a:cubicBezTo>
                  <a:lnTo>
                    <a:pt x="6705" y="301"/>
                  </a:lnTo>
                  <a:lnTo>
                    <a:pt x="6605" y="301"/>
                  </a:lnTo>
                  <a:cubicBezTo>
                    <a:pt x="5538" y="101"/>
                    <a:pt x="4454" y="1"/>
                    <a:pt x="3366" y="1"/>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37" name="Google Shape;2937;p56"/>
            <p:cNvSpPr/>
            <p:nvPr/>
          </p:nvSpPr>
          <p:spPr>
            <a:xfrm>
              <a:off x="4093100" y="2441150"/>
              <a:ext cx="155125" cy="466775"/>
            </a:xfrm>
            <a:custGeom>
              <a:avLst/>
              <a:gdLst/>
              <a:ahLst/>
              <a:cxnLst/>
              <a:rect l="l" t="t" r="r" b="b"/>
              <a:pathLst>
                <a:path w="6205" h="18671" extrusionOk="0">
                  <a:moveTo>
                    <a:pt x="3102" y="0"/>
                  </a:moveTo>
                  <a:cubicBezTo>
                    <a:pt x="2060" y="0"/>
                    <a:pt x="1018" y="126"/>
                    <a:pt x="0" y="376"/>
                  </a:cubicBezTo>
                  <a:lnTo>
                    <a:pt x="0" y="18622"/>
                  </a:lnTo>
                  <a:cubicBezTo>
                    <a:pt x="532" y="18652"/>
                    <a:pt x="1054" y="18670"/>
                    <a:pt x="1562" y="18670"/>
                  </a:cubicBezTo>
                  <a:cubicBezTo>
                    <a:pt x="3317" y="18670"/>
                    <a:pt x="4911" y="18453"/>
                    <a:pt x="6205" y="17755"/>
                  </a:cubicBezTo>
                  <a:lnTo>
                    <a:pt x="6205" y="376"/>
                  </a:lnTo>
                  <a:cubicBezTo>
                    <a:pt x="5187" y="126"/>
                    <a:pt x="4145" y="0"/>
                    <a:pt x="3102" y="0"/>
                  </a:cubicBezTo>
                  <a:close/>
                </a:path>
              </a:pathLst>
            </a:custGeom>
            <a:solidFill>
              <a:srgbClr val="F5AA79"/>
            </a:solidFill>
            <a:ln w="10850" cap="flat" cmpd="sng">
              <a:solidFill>
                <a:srgbClr val="F5AA78"/>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38" name="Google Shape;2938;p56"/>
            <p:cNvSpPr/>
            <p:nvPr/>
          </p:nvSpPr>
          <p:spPr>
            <a:xfrm>
              <a:off x="3359225" y="2726725"/>
              <a:ext cx="155975" cy="185000"/>
            </a:xfrm>
            <a:custGeom>
              <a:avLst/>
              <a:gdLst/>
              <a:ahLst/>
              <a:cxnLst/>
              <a:rect l="l" t="t" r="r" b="b"/>
              <a:pathLst>
                <a:path w="6239" h="7400" extrusionOk="0">
                  <a:moveTo>
                    <a:pt x="937" y="0"/>
                  </a:moveTo>
                  <a:cubicBezTo>
                    <a:pt x="658" y="0"/>
                    <a:pt x="379" y="9"/>
                    <a:pt x="101" y="27"/>
                  </a:cubicBezTo>
                  <a:lnTo>
                    <a:pt x="1" y="27"/>
                  </a:lnTo>
                  <a:lnTo>
                    <a:pt x="1" y="6432"/>
                  </a:lnTo>
                  <a:lnTo>
                    <a:pt x="34" y="6432"/>
                  </a:lnTo>
                  <a:cubicBezTo>
                    <a:pt x="835" y="6765"/>
                    <a:pt x="1669" y="6999"/>
                    <a:pt x="2503" y="7099"/>
                  </a:cubicBezTo>
                  <a:cubicBezTo>
                    <a:pt x="3237" y="7232"/>
                    <a:pt x="3904" y="7266"/>
                    <a:pt x="4437" y="7333"/>
                  </a:cubicBezTo>
                  <a:cubicBezTo>
                    <a:pt x="4838" y="7366"/>
                    <a:pt x="5271" y="7399"/>
                    <a:pt x="5672" y="7399"/>
                  </a:cubicBezTo>
                  <a:lnTo>
                    <a:pt x="6139" y="7399"/>
                  </a:lnTo>
                  <a:cubicBezTo>
                    <a:pt x="5972" y="7366"/>
                    <a:pt x="5838" y="7333"/>
                    <a:pt x="5672" y="7333"/>
                  </a:cubicBezTo>
                  <a:lnTo>
                    <a:pt x="4437" y="7232"/>
                  </a:lnTo>
                  <a:cubicBezTo>
                    <a:pt x="3904" y="7166"/>
                    <a:pt x="3237" y="7099"/>
                    <a:pt x="2503" y="6966"/>
                  </a:cubicBezTo>
                  <a:cubicBezTo>
                    <a:pt x="1725" y="6836"/>
                    <a:pt x="916" y="6612"/>
                    <a:pt x="168" y="6324"/>
                  </a:cubicBezTo>
                  <a:lnTo>
                    <a:pt x="168" y="6324"/>
                  </a:lnTo>
                  <a:lnTo>
                    <a:pt x="168" y="223"/>
                  </a:lnTo>
                  <a:lnTo>
                    <a:pt x="168" y="223"/>
                  </a:lnTo>
                  <a:cubicBezTo>
                    <a:pt x="369" y="214"/>
                    <a:pt x="571" y="210"/>
                    <a:pt x="773" y="210"/>
                  </a:cubicBezTo>
                  <a:cubicBezTo>
                    <a:pt x="2565" y="210"/>
                    <a:pt x="4362" y="545"/>
                    <a:pt x="6005" y="1214"/>
                  </a:cubicBezTo>
                  <a:lnTo>
                    <a:pt x="6005" y="1214"/>
                  </a:lnTo>
                  <a:cubicBezTo>
                    <a:pt x="6006" y="2994"/>
                    <a:pt x="6039" y="4541"/>
                    <a:pt x="6039" y="5631"/>
                  </a:cubicBezTo>
                  <a:cubicBezTo>
                    <a:pt x="6072" y="6165"/>
                    <a:pt x="6039" y="6599"/>
                    <a:pt x="6072" y="6899"/>
                  </a:cubicBezTo>
                  <a:cubicBezTo>
                    <a:pt x="6105" y="7199"/>
                    <a:pt x="6105" y="7366"/>
                    <a:pt x="6105" y="7366"/>
                  </a:cubicBezTo>
                  <a:cubicBezTo>
                    <a:pt x="6139" y="7232"/>
                    <a:pt x="6139" y="7066"/>
                    <a:pt x="6172" y="6932"/>
                  </a:cubicBezTo>
                  <a:cubicBezTo>
                    <a:pt x="6205" y="6599"/>
                    <a:pt x="6205" y="6198"/>
                    <a:pt x="6205" y="5665"/>
                  </a:cubicBezTo>
                  <a:cubicBezTo>
                    <a:pt x="6205" y="4531"/>
                    <a:pt x="6239" y="2996"/>
                    <a:pt x="6239" y="1128"/>
                  </a:cubicBezTo>
                  <a:lnTo>
                    <a:pt x="6239" y="1061"/>
                  </a:lnTo>
                  <a:lnTo>
                    <a:pt x="6172" y="1061"/>
                  </a:lnTo>
                  <a:cubicBezTo>
                    <a:pt x="4526" y="368"/>
                    <a:pt x="2731" y="0"/>
                    <a:pt x="937" y="0"/>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39" name="Google Shape;2939;p56"/>
            <p:cNvSpPr/>
            <p:nvPr/>
          </p:nvSpPr>
          <p:spPr>
            <a:xfrm>
              <a:off x="3377575" y="2494725"/>
              <a:ext cx="206850" cy="14525"/>
            </a:xfrm>
            <a:custGeom>
              <a:avLst/>
              <a:gdLst/>
              <a:ahLst/>
              <a:cxnLst/>
              <a:rect l="l" t="t" r="r" b="b"/>
              <a:pathLst>
                <a:path w="8274" h="581" extrusionOk="0">
                  <a:moveTo>
                    <a:pt x="1" y="1"/>
                  </a:moveTo>
                  <a:cubicBezTo>
                    <a:pt x="368" y="134"/>
                    <a:pt x="801" y="201"/>
                    <a:pt x="1202" y="234"/>
                  </a:cubicBezTo>
                  <a:cubicBezTo>
                    <a:pt x="1936" y="334"/>
                    <a:pt x="2970" y="434"/>
                    <a:pt x="4104" y="501"/>
                  </a:cubicBezTo>
                  <a:cubicBezTo>
                    <a:pt x="5271" y="568"/>
                    <a:pt x="6305" y="568"/>
                    <a:pt x="7073" y="568"/>
                  </a:cubicBezTo>
                  <a:cubicBezTo>
                    <a:pt x="7180" y="577"/>
                    <a:pt x="7287" y="581"/>
                    <a:pt x="7394" y="581"/>
                  </a:cubicBezTo>
                  <a:cubicBezTo>
                    <a:pt x="7687" y="581"/>
                    <a:pt x="7980" y="550"/>
                    <a:pt x="8273" y="501"/>
                  </a:cubicBezTo>
                  <a:cubicBezTo>
                    <a:pt x="7873" y="434"/>
                    <a:pt x="7439" y="434"/>
                    <a:pt x="7039" y="434"/>
                  </a:cubicBezTo>
                  <a:cubicBezTo>
                    <a:pt x="6305" y="401"/>
                    <a:pt x="5271" y="368"/>
                    <a:pt x="4137" y="301"/>
                  </a:cubicBezTo>
                  <a:cubicBezTo>
                    <a:pt x="3003" y="234"/>
                    <a:pt x="1969" y="134"/>
                    <a:pt x="1202" y="67"/>
                  </a:cubicBezTo>
                  <a:cubicBezTo>
                    <a:pt x="801" y="34"/>
                    <a:pt x="401" y="1"/>
                    <a:pt x="1" y="1"/>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40" name="Google Shape;2940;p56"/>
            <p:cNvSpPr/>
            <p:nvPr/>
          </p:nvSpPr>
          <p:spPr>
            <a:xfrm>
              <a:off x="3379250" y="2526625"/>
              <a:ext cx="181825" cy="15450"/>
            </a:xfrm>
            <a:custGeom>
              <a:avLst/>
              <a:gdLst/>
              <a:ahLst/>
              <a:cxnLst/>
              <a:rect l="l" t="t" r="r" b="b"/>
              <a:pathLst>
                <a:path w="7273" h="618" extrusionOk="0">
                  <a:moveTo>
                    <a:pt x="547" y="1"/>
                  </a:moveTo>
                  <a:cubicBezTo>
                    <a:pt x="367" y="1"/>
                    <a:pt x="184" y="9"/>
                    <a:pt x="1" y="26"/>
                  </a:cubicBezTo>
                  <a:cubicBezTo>
                    <a:pt x="367" y="126"/>
                    <a:pt x="701" y="159"/>
                    <a:pt x="1068" y="192"/>
                  </a:cubicBezTo>
                  <a:cubicBezTo>
                    <a:pt x="1735" y="259"/>
                    <a:pt x="2636" y="359"/>
                    <a:pt x="3636" y="426"/>
                  </a:cubicBezTo>
                  <a:cubicBezTo>
                    <a:pt x="4637" y="493"/>
                    <a:pt x="5538" y="559"/>
                    <a:pt x="6205" y="593"/>
                  </a:cubicBezTo>
                  <a:cubicBezTo>
                    <a:pt x="6388" y="609"/>
                    <a:pt x="6564" y="618"/>
                    <a:pt x="6739" y="618"/>
                  </a:cubicBezTo>
                  <a:cubicBezTo>
                    <a:pt x="6914" y="618"/>
                    <a:pt x="7089" y="609"/>
                    <a:pt x="7272" y="593"/>
                  </a:cubicBezTo>
                  <a:cubicBezTo>
                    <a:pt x="6939" y="493"/>
                    <a:pt x="6572" y="459"/>
                    <a:pt x="6205" y="426"/>
                  </a:cubicBezTo>
                  <a:cubicBezTo>
                    <a:pt x="5571" y="359"/>
                    <a:pt x="4671" y="259"/>
                    <a:pt x="3670" y="192"/>
                  </a:cubicBezTo>
                  <a:cubicBezTo>
                    <a:pt x="2636" y="126"/>
                    <a:pt x="1735" y="59"/>
                    <a:pt x="1068" y="26"/>
                  </a:cubicBezTo>
                  <a:cubicBezTo>
                    <a:pt x="901" y="9"/>
                    <a:pt x="726" y="1"/>
                    <a:pt x="547" y="1"/>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41" name="Google Shape;2941;p56"/>
            <p:cNvSpPr/>
            <p:nvPr/>
          </p:nvSpPr>
          <p:spPr>
            <a:xfrm>
              <a:off x="3327550" y="2431350"/>
              <a:ext cx="300225" cy="154300"/>
            </a:xfrm>
            <a:custGeom>
              <a:avLst/>
              <a:gdLst/>
              <a:ahLst/>
              <a:cxnLst/>
              <a:rect l="l" t="t" r="r" b="b"/>
              <a:pathLst>
                <a:path w="12009" h="6172" extrusionOk="0">
                  <a:moveTo>
                    <a:pt x="401" y="0"/>
                  </a:moveTo>
                  <a:lnTo>
                    <a:pt x="267" y="101"/>
                  </a:lnTo>
                  <a:lnTo>
                    <a:pt x="267" y="801"/>
                  </a:lnTo>
                  <a:lnTo>
                    <a:pt x="234" y="1502"/>
                  </a:lnTo>
                  <a:cubicBezTo>
                    <a:pt x="201" y="1969"/>
                    <a:pt x="201" y="2402"/>
                    <a:pt x="167" y="2869"/>
                  </a:cubicBezTo>
                  <a:cubicBezTo>
                    <a:pt x="100" y="3770"/>
                    <a:pt x="67" y="4637"/>
                    <a:pt x="0" y="5471"/>
                  </a:cubicBezTo>
                  <a:lnTo>
                    <a:pt x="0" y="5571"/>
                  </a:lnTo>
                  <a:lnTo>
                    <a:pt x="100" y="5571"/>
                  </a:lnTo>
                  <a:cubicBezTo>
                    <a:pt x="3436" y="5938"/>
                    <a:pt x="6338" y="6105"/>
                    <a:pt x="8373" y="6138"/>
                  </a:cubicBezTo>
                  <a:lnTo>
                    <a:pt x="10775" y="6138"/>
                  </a:lnTo>
                  <a:lnTo>
                    <a:pt x="8373" y="6038"/>
                  </a:lnTo>
                  <a:cubicBezTo>
                    <a:pt x="6359" y="5972"/>
                    <a:pt x="3529" y="5808"/>
                    <a:pt x="238" y="5417"/>
                  </a:cubicBezTo>
                  <a:lnTo>
                    <a:pt x="238" y="5417"/>
                  </a:lnTo>
                  <a:cubicBezTo>
                    <a:pt x="272" y="4610"/>
                    <a:pt x="335" y="3772"/>
                    <a:pt x="367" y="2903"/>
                  </a:cubicBezTo>
                  <a:cubicBezTo>
                    <a:pt x="401" y="2469"/>
                    <a:pt x="434" y="2002"/>
                    <a:pt x="467" y="1535"/>
                  </a:cubicBezTo>
                  <a:cubicBezTo>
                    <a:pt x="467" y="1301"/>
                    <a:pt x="501" y="1068"/>
                    <a:pt x="501" y="834"/>
                  </a:cubicBezTo>
                  <a:lnTo>
                    <a:pt x="534" y="501"/>
                  </a:lnTo>
                  <a:lnTo>
                    <a:pt x="534" y="283"/>
                  </a:lnTo>
                  <a:lnTo>
                    <a:pt x="534" y="283"/>
                  </a:lnTo>
                  <a:cubicBezTo>
                    <a:pt x="4053" y="706"/>
                    <a:pt x="7572" y="905"/>
                    <a:pt x="11118" y="905"/>
                  </a:cubicBezTo>
                  <a:cubicBezTo>
                    <a:pt x="11358" y="905"/>
                    <a:pt x="11598" y="904"/>
                    <a:pt x="11838" y="902"/>
                  </a:cubicBezTo>
                  <a:lnTo>
                    <a:pt x="11838" y="902"/>
                  </a:lnTo>
                  <a:cubicBezTo>
                    <a:pt x="11773" y="2491"/>
                    <a:pt x="11708" y="3789"/>
                    <a:pt x="11675" y="4704"/>
                  </a:cubicBezTo>
                  <a:cubicBezTo>
                    <a:pt x="11642" y="5171"/>
                    <a:pt x="11609" y="5538"/>
                    <a:pt x="11609" y="5805"/>
                  </a:cubicBezTo>
                  <a:lnTo>
                    <a:pt x="11609" y="6172"/>
                  </a:lnTo>
                  <a:cubicBezTo>
                    <a:pt x="11642" y="6038"/>
                    <a:pt x="11675" y="5905"/>
                    <a:pt x="11675" y="5771"/>
                  </a:cubicBezTo>
                  <a:cubicBezTo>
                    <a:pt x="11675" y="5538"/>
                    <a:pt x="11709" y="5171"/>
                    <a:pt x="11742" y="4737"/>
                  </a:cubicBezTo>
                  <a:cubicBezTo>
                    <a:pt x="11809" y="3770"/>
                    <a:pt x="11909" y="2436"/>
                    <a:pt x="12009" y="801"/>
                  </a:cubicBezTo>
                  <a:lnTo>
                    <a:pt x="12009" y="701"/>
                  </a:lnTo>
                  <a:lnTo>
                    <a:pt x="11942" y="701"/>
                  </a:lnTo>
                  <a:cubicBezTo>
                    <a:pt x="8073" y="701"/>
                    <a:pt x="4237" y="467"/>
                    <a:pt x="401" y="0"/>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42" name="Google Shape;2942;p56"/>
            <p:cNvSpPr/>
            <p:nvPr/>
          </p:nvSpPr>
          <p:spPr>
            <a:xfrm>
              <a:off x="3617750" y="2585625"/>
              <a:ext cx="35900" cy="58400"/>
            </a:xfrm>
            <a:custGeom>
              <a:avLst/>
              <a:gdLst/>
              <a:ahLst/>
              <a:cxnLst/>
              <a:rect l="l" t="t" r="r" b="b"/>
              <a:pathLst>
                <a:path w="1436" h="2336" extrusionOk="0">
                  <a:moveTo>
                    <a:pt x="1" y="1"/>
                  </a:moveTo>
                  <a:lnTo>
                    <a:pt x="1" y="1"/>
                  </a:lnTo>
                  <a:cubicBezTo>
                    <a:pt x="134" y="434"/>
                    <a:pt x="368" y="868"/>
                    <a:pt x="634" y="1235"/>
                  </a:cubicBezTo>
                  <a:cubicBezTo>
                    <a:pt x="835" y="1635"/>
                    <a:pt x="1101" y="2002"/>
                    <a:pt x="1435" y="2336"/>
                  </a:cubicBezTo>
                  <a:cubicBezTo>
                    <a:pt x="1302" y="1902"/>
                    <a:pt x="1101" y="1502"/>
                    <a:pt x="835" y="1135"/>
                  </a:cubicBezTo>
                  <a:cubicBezTo>
                    <a:pt x="601" y="701"/>
                    <a:pt x="334" y="334"/>
                    <a:pt x="1" y="1"/>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43" name="Google Shape;2943;p56"/>
            <p:cNvSpPr/>
            <p:nvPr/>
          </p:nvSpPr>
          <p:spPr>
            <a:xfrm>
              <a:off x="1964900" y="1634100"/>
              <a:ext cx="869825" cy="1261775"/>
            </a:xfrm>
            <a:custGeom>
              <a:avLst/>
              <a:gdLst/>
              <a:ahLst/>
              <a:cxnLst/>
              <a:rect l="l" t="t" r="r" b="b"/>
              <a:pathLst>
                <a:path w="34793" h="50471" extrusionOk="0">
                  <a:moveTo>
                    <a:pt x="1" y="1"/>
                  </a:moveTo>
                  <a:lnTo>
                    <a:pt x="5305" y="31957"/>
                  </a:lnTo>
                  <a:cubicBezTo>
                    <a:pt x="5305" y="31957"/>
                    <a:pt x="13344" y="47068"/>
                    <a:pt x="34792" y="50470"/>
                  </a:cubicBezTo>
                  <a:lnTo>
                    <a:pt x="31323" y="21917"/>
                  </a:lnTo>
                  <a:cubicBezTo>
                    <a:pt x="31323" y="21917"/>
                    <a:pt x="11509" y="15779"/>
                    <a:pt x="1" y="1"/>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44" name="Google Shape;2944;p56"/>
            <p:cNvSpPr/>
            <p:nvPr/>
          </p:nvSpPr>
          <p:spPr>
            <a:xfrm>
              <a:off x="1964900" y="1634100"/>
              <a:ext cx="869825" cy="1261775"/>
            </a:xfrm>
            <a:custGeom>
              <a:avLst/>
              <a:gdLst/>
              <a:ahLst/>
              <a:cxnLst/>
              <a:rect l="l" t="t" r="r" b="b"/>
              <a:pathLst>
                <a:path w="34793" h="50471" extrusionOk="0">
                  <a:moveTo>
                    <a:pt x="1" y="1"/>
                  </a:moveTo>
                  <a:lnTo>
                    <a:pt x="5305" y="31957"/>
                  </a:lnTo>
                  <a:cubicBezTo>
                    <a:pt x="5305" y="31957"/>
                    <a:pt x="13344" y="47068"/>
                    <a:pt x="34792" y="50470"/>
                  </a:cubicBezTo>
                  <a:lnTo>
                    <a:pt x="31323" y="21917"/>
                  </a:lnTo>
                  <a:cubicBezTo>
                    <a:pt x="31323" y="21917"/>
                    <a:pt x="11509" y="15779"/>
                    <a:pt x="1"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45" name="Google Shape;2945;p56"/>
            <p:cNvSpPr/>
            <p:nvPr/>
          </p:nvSpPr>
          <p:spPr>
            <a:xfrm>
              <a:off x="2034125" y="1850100"/>
              <a:ext cx="731375" cy="988225"/>
            </a:xfrm>
            <a:custGeom>
              <a:avLst/>
              <a:gdLst/>
              <a:ahLst/>
              <a:cxnLst/>
              <a:rect l="l" t="t" r="r" b="b"/>
              <a:pathLst>
                <a:path w="29255" h="39529" extrusionOk="0">
                  <a:moveTo>
                    <a:pt x="0" y="0"/>
                  </a:moveTo>
                  <a:cubicBezTo>
                    <a:pt x="0" y="34"/>
                    <a:pt x="0" y="67"/>
                    <a:pt x="0" y="101"/>
                  </a:cubicBezTo>
                  <a:lnTo>
                    <a:pt x="34" y="434"/>
                  </a:lnTo>
                  <a:lnTo>
                    <a:pt x="234" y="1668"/>
                  </a:lnTo>
                  <a:cubicBezTo>
                    <a:pt x="367" y="2769"/>
                    <a:pt x="634" y="4337"/>
                    <a:pt x="901" y="6272"/>
                  </a:cubicBezTo>
                  <a:lnTo>
                    <a:pt x="3336" y="21916"/>
                  </a:lnTo>
                  <a:cubicBezTo>
                    <a:pt x="4137" y="23351"/>
                    <a:pt x="5104" y="24685"/>
                    <a:pt x="6205" y="25919"/>
                  </a:cubicBezTo>
                  <a:cubicBezTo>
                    <a:pt x="8540" y="28588"/>
                    <a:pt x="11208" y="30889"/>
                    <a:pt x="14177" y="32824"/>
                  </a:cubicBezTo>
                  <a:cubicBezTo>
                    <a:pt x="15545" y="33691"/>
                    <a:pt x="16879" y="34458"/>
                    <a:pt x="18147" y="35192"/>
                  </a:cubicBezTo>
                  <a:cubicBezTo>
                    <a:pt x="19381" y="35893"/>
                    <a:pt x="20649" y="36427"/>
                    <a:pt x="21749" y="36927"/>
                  </a:cubicBezTo>
                  <a:cubicBezTo>
                    <a:pt x="22316" y="37160"/>
                    <a:pt x="22850" y="37394"/>
                    <a:pt x="23384" y="37594"/>
                  </a:cubicBezTo>
                  <a:lnTo>
                    <a:pt x="24818" y="38128"/>
                  </a:lnTo>
                  <a:cubicBezTo>
                    <a:pt x="25719" y="38528"/>
                    <a:pt x="26553" y="38728"/>
                    <a:pt x="27187" y="38928"/>
                  </a:cubicBezTo>
                  <a:lnTo>
                    <a:pt x="28688" y="39395"/>
                  </a:lnTo>
                  <a:lnTo>
                    <a:pt x="28904" y="39445"/>
                  </a:lnTo>
                  <a:lnTo>
                    <a:pt x="28754" y="39395"/>
                  </a:lnTo>
                  <a:lnTo>
                    <a:pt x="27253" y="38895"/>
                  </a:lnTo>
                  <a:cubicBezTo>
                    <a:pt x="26619" y="38662"/>
                    <a:pt x="25819" y="38428"/>
                    <a:pt x="24918" y="38061"/>
                  </a:cubicBezTo>
                  <a:lnTo>
                    <a:pt x="23451" y="37494"/>
                  </a:lnTo>
                  <a:cubicBezTo>
                    <a:pt x="22950" y="37294"/>
                    <a:pt x="22416" y="37060"/>
                    <a:pt x="21849" y="36793"/>
                  </a:cubicBezTo>
                  <a:cubicBezTo>
                    <a:pt x="20749" y="36293"/>
                    <a:pt x="19548" y="35693"/>
                    <a:pt x="18280" y="35026"/>
                  </a:cubicBezTo>
                  <a:cubicBezTo>
                    <a:pt x="16979" y="34392"/>
                    <a:pt x="15678" y="33558"/>
                    <a:pt x="14311" y="32691"/>
                  </a:cubicBezTo>
                  <a:cubicBezTo>
                    <a:pt x="11375" y="30756"/>
                    <a:pt x="8740" y="28454"/>
                    <a:pt x="6405" y="25819"/>
                  </a:cubicBezTo>
                  <a:cubicBezTo>
                    <a:pt x="5304" y="24585"/>
                    <a:pt x="4370" y="23284"/>
                    <a:pt x="3570" y="21849"/>
                  </a:cubicBezTo>
                  <a:lnTo>
                    <a:pt x="3570" y="21883"/>
                  </a:lnTo>
                  <a:cubicBezTo>
                    <a:pt x="2569" y="15645"/>
                    <a:pt x="1668" y="10174"/>
                    <a:pt x="1068" y="6272"/>
                  </a:cubicBezTo>
                  <a:cubicBezTo>
                    <a:pt x="734" y="4337"/>
                    <a:pt x="467" y="2769"/>
                    <a:pt x="301" y="1668"/>
                  </a:cubicBezTo>
                  <a:lnTo>
                    <a:pt x="101" y="434"/>
                  </a:lnTo>
                  <a:lnTo>
                    <a:pt x="34" y="101"/>
                  </a:lnTo>
                  <a:cubicBezTo>
                    <a:pt x="34" y="67"/>
                    <a:pt x="0" y="34"/>
                    <a:pt x="0" y="0"/>
                  </a:cubicBezTo>
                  <a:close/>
                  <a:moveTo>
                    <a:pt x="28904" y="39445"/>
                  </a:moveTo>
                  <a:lnTo>
                    <a:pt x="29155" y="39529"/>
                  </a:lnTo>
                  <a:lnTo>
                    <a:pt x="29255" y="39529"/>
                  </a:lnTo>
                  <a:lnTo>
                    <a:pt x="29121" y="39495"/>
                  </a:lnTo>
                  <a:lnTo>
                    <a:pt x="28904" y="39445"/>
                  </a:lnTo>
                  <a:close/>
                </a:path>
              </a:pathLst>
            </a:custGeom>
            <a:solidFill>
              <a:srgbClr val="F5AA7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46" name="Google Shape;2946;p56"/>
            <p:cNvSpPr/>
            <p:nvPr/>
          </p:nvSpPr>
          <p:spPr>
            <a:xfrm>
              <a:off x="2080000" y="2026900"/>
              <a:ext cx="637975" cy="668825"/>
            </a:xfrm>
            <a:custGeom>
              <a:avLst/>
              <a:gdLst/>
              <a:ahLst/>
              <a:cxnLst/>
              <a:rect l="l" t="t" r="r" b="b"/>
              <a:pathLst>
                <a:path w="25519" h="26753" extrusionOk="0">
                  <a:moveTo>
                    <a:pt x="1034" y="0"/>
                  </a:moveTo>
                  <a:lnTo>
                    <a:pt x="967" y="200"/>
                  </a:lnTo>
                  <a:cubicBezTo>
                    <a:pt x="667" y="1601"/>
                    <a:pt x="400" y="2736"/>
                    <a:pt x="234" y="3536"/>
                  </a:cubicBezTo>
                  <a:lnTo>
                    <a:pt x="67" y="4403"/>
                  </a:lnTo>
                  <a:cubicBezTo>
                    <a:pt x="33" y="4470"/>
                    <a:pt x="33" y="4570"/>
                    <a:pt x="0" y="4637"/>
                  </a:cubicBezTo>
                  <a:lnTo>
                    <a:pt x="0" y="4704"/>
                  </a:lnTo>
                  <a:cubicBezTo>
                    <a:pt x="33" y="4704"/>
                    <a:pt x="33" y="4670"/>
                    <a:pt x="33" y="4637"/>
                  </a:cubicBezTo>
                  <a:lnTo>
                    <a:pt x="100" y="4403"/>
                  </a:lnTo>
                  <a:cubicBezTo>
                    <a:pt x="134" y="4203"/>
                    <a:pt x="234" y="3903"/>
                    <a:pt x="300" y="3536"/>
                  </a:cubicBezTo>
                  <a:cubicBezTo>
                    <a:pt x="492" y="2768"/>
                    <a:pt x="746" y="1724"/>
                    <a:pt x="1061" y="373"/>
                  </a:cubicBezTo>
                  <a:lnTo>
                    <a:pt x="1061" y="373"/>
                  </a:lnTo>
                  <a:cubicBezTo>
                    <a:pt x="2291" y="3930"/>
                    <a:pt x="4157" y="9299"/>
                    <a:pt x="6344" y="15599"/>
                  </a:cubicBezTo>
                  <a:lnTo>
                    <a:pt x="6344" y="15599"/>
                  </a:lnTo>
                  <a:lnTo>
                    <a:pt x="6338" y="15611"/>
                  </a:lnTo>
                  <a:lnTo>
                    <a:pt x="6348" y="15611"/>
                  </a:lnTo>
                  <a:cubicBezTo>
                    <a:pt x="6356" y="15634"/>
                    <a:pt x="6364" y="15656"/>
                    <a:pt x="6371" y="15678"/>
                  </a:cubicBezTo>
                  <a:lnTo>
                    <a:pt x="6471" y="15912"/>
                  </a:lnTo>
                  <a:lnTo>
                    <a:pt x="6571" y="15711"/>
                  </a:lnTo>
                  <a:lnTo>
                    <a:pt x="9023" y="10839"/>
                  </a:lnTo>
                  <a:lnTo>
                    <a:pt x="9023" y="10839"/>
                  </a:lnTo>
                  <a:lnTo>
                    <a:pt x="9507" y="12176"/>
                  </a:lnTo>
                  <a:cubicBezTo>
                    <a:pt x="10975" y="16112"/>
                    <a:pt x="12342" y="19881"/>
                    <a:pt x="13610" y="23217"/>
                  </a:cubicBezTo>
                  <a:lnTo>
                    <a:pt x="13643" y="23317"/>
                  </a:lnTo>
                  <a:lnTo>
                    <a:pt x="13743" y="23250"/>
                  </a:lnTo>
                  <a:lnTo>
                    <a:pt x="16824" y="21078"/>
                  </a:lnTo>
                  <a:lnTo>
                    <a:pt x="16824" y="21078"/>
                  </a:lnTo>
                  <a:cubicBezTo>
                    <a:pt x="18373" y="23221"/>
                    <a:pt x="19758" y="25133"/>
                    <a:pt x="20882" y="26686"/>
                  </a:cubicBezTo>
                  <a:lnTo>
                    <a:pt x="20948" y="26753"/>
                  </a:lnTo>
                  <a:lnTo>
                    <a:pt x="20982" y="26719"/>
                  </a:lnTo>
                  <a:lnTo>
                    <a:pt x="24351" y="24117"/>
                  </a:lnTo>
                  <a:lnTo>
                    <a:pt x="25218" y="23450"/>
                  </a:lnTo>
                  <a:lnTo>
                    <a:pt x="25452" y="23250"/>
                  </a:lnTo>
                  <a:cubicBezTo>
                    <a:pt x="25518" y="23217"/>
                    <a:pt x="25518" y="23183"/>
                    <a:pt x="25518" y="23183"/>
                  </a:cubicBezTo>
                  <a:lnTo>
                    <a:pt x="25518" y="23183"/>
                  </a:lnTo>
                  <a:lnTo>
                    <a:pt x="25418" y="23217"/>
                  </a:lnTo>
                  <a:lnTo>
                    <a:pt x="25185" y="23384"/>
                  </a:lnTo>
                  <a:lnTo>
                    <a:pt x="24284" y="24051"/>
                  </a:lnTo>
                  <a:lnTo>
                    <a:pt x="20947" y="26537"/>
                  </a:lnTo>
                  <a:lnTo>
                    <a:pt x="20947" y="26537"/>
                  </a:lnTo>
                  <a:lnTo>
                    <a:pt x="16879" y="20882"/>
                  </a:lnTo>
                  <a:lnTo>
                    <a:pt x="16845" y="20815"/>
                  </a:lnTo>
                  <a:lnTo>
                    <a:pt x="16779" y="20882"/>
                  </a:lnTo>
                  <a:lnTo>
                    <a:pt x="13706" y="23049"/>
                  </a:lnTo>
                  <a:lnTo>
                    <a:pt x="13706" y="23049"/>
                  </a:lnTo>
                  <a:cubicBezTo>
                    <a:pt x="12481" y="19738"/>
                    <a:pt x="11127" y="16005"/>
                    <a:pt x="9707" y="12109"/>
                  </a:cubicBezTo>
                  <a:lnTo>
                    <a:pt x="9107" y="10508"/>
                  </a:lnTo>
                  <a:lnTo>
                    <a:pt x="9040" y="10274"/>
                  </a:lnTo>
                  <a:lnTo>
                    <a:pt x="8906" y="10508"/>
                  </a:lnTo>
                  <a:lnTo>
                    <a:pt x="6455" y="15378"/>
                  </a:lnTo>
                  <a:lnTo>
                    <a:pt x="6455" y="15378"/>
                  </a:lnTo>
                  <a:cubicBezTo>
                    <a:pt x="4223" y="9074"/>
                    <a:pt x="2320" y="3693"/>
                    <a:pt x="1101" y="200"/>
                  </a:cubicBezTo>
                  <a:lnTo>
                    <a:pt x="1034" y="0"/>
                  </a:lnTo>
                  <a:close/>
                </a:path>
              </a:pathLst>
            </a:custGeom>
            <a:solidFill>
              <a:srgbClr val="F5AA7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47" name="Google Shape;2947;p56"/>
            <p:cNvSpPr/>
            <p:nvPr/>
          </p:nvSpPr>
          <p:spPr>
            <a:xfrm>
              <a:off x="2434400" y="2103625"/>
              <a:ext cx="265225" cy="120100"/>
            </a:xfrm>
            <a:custGeom>
              <a:avLst/>
              <a:gdLst/>
              <a:ahLst/>
              <a:cxnLst/>
              <a:rect l="l" t="t" r="r" b="b"/>
              <a:pathLst>
                <a:path w="10609" h="4804" extrusionOk="0">
                  <a:moveTo>
                    <a:pt x="1" y="0"/>
                  </a:moveTo>
                  <a:cubicBezTo>
                    <a:pt x="134" y="100"/>
                    <a:pt x="268" y="200"/>
                    <a:pt x="401" y="267"/>
                  </a:cubicBezTo>
                  <a:cubicBezTo>
                    <a:pt x="635" y="434"/>
                    <a:pt x="1002" y="667"/>
                    <a:pt x="1469" y="934"/>
                  </a:cubicBezTo>
                  <a:cubicBezTo>
                    <a:pt x="2636" y="1601"/>
                    <a:pt x="3870" y="2235"/>
                    <a:pt x="5138" y="2802"/>
                  </a:cubicBezTo>
                  <a:cubicBezTo>
                    <a:pt x="6372" y="3369"/>
                    <a:pt x="7673" y="3870"/>
                    <a:pt x="8974" y="4303"/>
                  </a:cubicBezTo>
                  <a:cubicBezTo>
                    <a:pt x="9474" y="4470"/>
                    <a:pt x="9875" y="4603"/>
                    <a:pt x="10175" y="4703"/>
                  </a:cubicBezTo>
                  <a:cubicBezTo>
                    <a:pt x="10308" y="4737"/>
                    <a:pt x="10475" y="4770"/>
                    <a:pt x="10608" y="4804"/>
                  </a:cubicBezTo>
                  <a:cubicBezTo>
                    <a:pt x="10475" y="4703"/>
                    <a:pt x="10342" y="4637"/>
                    <a:pt x="10208" y="4603"/>
                  </a:cubicBezTo>
                  <a:cubicBezTo>
                    <a:pt x="9875" y="4470"/>
                    <a:pt x="9508" y="4337"/>
                    <a:pt x="9041" y="4170"/>
                  </a:cubicBezTo>
                  <a:cubicBezTo>
                    <a:pt x="8040" y="3803"/>
                    <a:pt x="6706" y="3269"/>
                    <a:pt x="5238" y="2602"/>
                  </a:cubicBezTo>
                  <a:cubicBezTo>
                    <a:pt x="3770" y="1935"/>
                    <a:pt x="2469" y="1268"/>
                    <a:pt x="1535" y="767"/>
                  </a:cubicBezTo>
                  <a:lnTo>
                    <a:pt x="435" y="200"/>
                  </a:lnTo>
                  <a:cubicBezTo>
                    <a:pt x="301" y="100"/>
                    <a:pt x="168" y="33"/>
                    <a:pt x="1" y="0"/>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48" name="Google Shape;2948;p56"/>
            <p:cNvSpPr/>
            <p:nvPr/>
          </p:nvSpPr>
          <p:spPr>
            <a:xfrm>
              <a:off x="2552825" y="2196175"/>
              <a:ext cx="168475" cy="60075"/>
            </a:xfrm>
            <a:custGeom>
              <a:avLst/>
              <a:gdLst/>
              <a:ahLst/>
              <a:cxnLst/>
              <a:rect l="l" t="t" r="r" b="b"/>
              <a:pathLst>
                <a:path w="6739" h="2403" extrusionOk="0">
                  <a:moveTo>
                    <a:pt x="1" y="1"/>
                  </a:moveTo>
                  <a:lnTo>
                    <a:pt x="1" y="1"/>
                  </a:lnTo>
                  <a:cubicBezTo>
                    <a:pt x="301" y="201"/>
                    <a:pt x="601" y="401"/>
                    <a:pt x="935" y="534"/>
                  </a:cubicBezTo>
                  <a:cubicBezTo>
                    <a:pt x="1702" y="901"/>
                    <a:pt x="2469" y="1202"/>
                    <a:pt x="3270" y="1502"/>
                  </a:cubicBezTo>
                  <a:cubicBezTo>
                    <a:pt x="4070" y="1802"/>
                    <a:pt x="4871" y="2036"/>
                    <a:pt x="5705" y="2236"/>
                  </a:cubicBezTo>
                  <a:cubicBezTo>
                    <a:pt x="6038" y="2336"/>
                    <a:pt x="6372" y="2402"/>
                    <a:pt x="6739" y="2402"/>
                  </a:cubicBezTo>
                  <a:cubicBezTo>
                    <a:pt x="6405" y="2269"/>
                    <a:pt x="6072" y="2169"/>
                    <a:pt x="5738" y="2069"/>
                  </a:cubicBezTo>
                  <a:cubicBezTo>
                    <a:pt x="5104" y="1902"/>
                    <a:pt x="4270" y="1635"/>
                    <a:pt x="3336" y="1302"/>
                  </a:cubicBezTo>
                  <a:cubicBezTo>
                    <a:pt x="2402" y="968"/>
                    <a:pt x="1602" y="635"/>
                    <a:pt x="1001" y="401"/>
                  </a:cubicBezTo>
                  <a:cubicBezTo>
                    <a:pt x="668" y="234"/>
                    <a:pt x="334" y="101"/>
                    <a:pt x="1" y="1"/>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49" name="Google Shape;2949;p56"/>
            <p:cNvSpPr/>
            <p:nvPr/>
          </p:nvSpPr>
          <p:spPr>
            <a:xfrm>
              <a:off x="2491950" y="2540600"/>
              <a:ext cx="18375" cy="23375"/>
            </a:xfrm>
            <a:custGeom>
              <a:avLst/>
              <a:gdLst/>
              <a:ahLst/>
              <a:cxnLst/>
              <a:rect l="l" t="t" r="r" b="b"/>
              <a:pathLst>
                <a:path w="735" h="935" extrusionOk="0">
                  <a:moveTo>
                    <a:pt x="367" y="0"/>
                  </a:moveTo>
                  <a:cubicBezTo>
                    <a:pt x="167" y="0"/>
                    <a:pt x="1" y="200"/>
                    <a:pt x="1" y="467"/>
                  </a:cubicBezTo>
                  <a:cubicBezTo>
                    <a:pt x="1" y="734"/>
                    <a:pt x="167" y="934"/>
                    <a:pt x="367" y="934"/>
                  </a:cubicBezTo>
                  <a:cubicBezTo>
                    <a:pt x="568" y="934"/>
                    <a:pt x="734" y="734"/>
                    <a:pt x="734" y="467"/>
                  </a:cubicBezTo>
                  <a:cubicBezTo>
                    <a:pt x="734" y="200"/>
                    <a:pt x="568" y="0"/>
                    <a:pt x="367" y="0"/>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50" name="Google Shape;2950;p56"/>
            <p:cNvSpPr/>
            <p:nvPr/>
          </p:nvSpPr>
          <p:spPr>
            <a:xfrm>
              <a:off x="2295975" y="2287075"/>
              <a:ext cx="18375" cy="24225"/>
            </a:xfrm>
            <a:custGeom>
              <a:avLst/>
              <a:gdLst/>
              <a:ahLst/>
              <a:cxnLst/>
              <a:rect l="l" t="t" r="r" b="b"/>
              <a:pathLst>
                <a:path w="735" h="969" extrusionOk="0">
                  <a:moveTo>
                    <a:pt x="368" y="1"/>
                  </a:moveTo>
                  <a:cubicBezTo>
                    <a:pt x="167" y="1"/>
                    <a:pt x="1" y="234"/>
                    <a:pt x="1" y="501"/>
                  </a:cubicBezTo>
                  <a:cubicBezTo>
                    <a:pt x="1" y="768"/>
                    <a:pt x="167" y="968"/>
                    <a:pt x="368" y="968"/>
                  </a:cubicBezTo>
                  <a:cubicBezTo>
                    <a:pt x="568" y="968"/>
                    <a:pt x="734" y="768"/>
                    <a:pt x="734" y="501"/>
                  </a:cubicBezTo>
                  <a:cubicBezTo>
                    <a:pt x="734" y="234"/>
                    <a:pt x="568" y="1"/>
                    <a:pt x="368" y="1"/>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51" name="Google Shape;2951;p56"/>
            <p:cNvSpPr/>
            <p:nvPr/>
          </p:nvSpPr>
          <p:spPr>
            <a:xfrm>
              <a:off x="2098325" y="2023550"/>
              <a:ext cx="17550" cy="24225"/>
            </a:xfrm>
            <a:custGeom>
              <a:avLst/>
              <a:gdLst/>
              <a:ahLst/>
              <a:cxnLst/>
              <a:rect l="l" t="t" r="r" b="b"/>
              <a:pathLst>
                <a:path w="702" h="969" extrusionOk="0">
                  <a:moveTo>
                    <a:pt x="335" y="1"/>
                  </a:moveTo>
                  <a:cubicBezTo>
                    <a:pt x="134" y="1"/>
                    <a:pt x="1" y="234"/>
                    <a:pt x="1" y="501"/>
                  </a:cubicBezTo>
                  <a:cubicBezTo>
                    <a:pt x="1" y="768"/>
                    <a:pt x="168" y="968"/>
                    <a:pt x="335" y="968"/>
                  </a:cubicBezTo>
                  <a:cubicBezTo>
                    <a:pt x="535" y="968"/>
                    <a:pt x="701" y="768"/>
                    <a:pt x="701" y="501"/>
                  </a:cubicBezTo>
                  <a:cubicBezTo>
                    <a:pt x="701" y="234"/>
                    <a:pt x="535" y="1"/>
                    <a:pt x="335" y="1"/>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52" name="Google Shape;2952;p56"/>
            <p:cNvSpPr/>
            <p:nvPr/>
          </p:nvSpPr>
          <p:spPr>
            <a:xfrm>
              <a:off x="4668500" y="1775875"/>
              <a:ext cx="792250" cy="1172525"/>
            </a:xfrm>
            <a:custGeom>
              <a:avLst/>
              <a:gdLst/>
              <a:ahLst/>
              <a:cxnLst/>
              <a:rect l="l" t="t" r="r" b="b"/>
              <a:pathLst>
                <a:path w="31690" h="46901" extrusionOk="0">
                  <a:moveTo>
                    <a:pt x="31690" y="1"/>
                  </a:moveTo>
                  <a:lnTo>
                    <a:pt x="31690" y="1"/>
                  </a:lnTo>
                  <a:cubicBezTo>
                    <a:pt x="21216" y="13444"/>
                    <a:pt x="2636" y="14211"/>
                    <a:pt x="2636" y="14211"/>
                  </a:cubicBezTo>
                  <a:lnTo>
                    <a:pt x="1" y="46901"/>
                  </a:lnTo>
                  <a:cubicBezTo>
                    <a:pt x="21316" y="46367"/>
                    <a:pt x="29055" y="32491"/>
                    <a:pt x="29055" y="32491"/>
                  </a:cubicBezTo>
                  <a:lnTo>
                    <a:pt x="31690" y="1"/>
                  </a:ln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53" name="Google Shape;2953;p56"/>
            <p:cNvSpPr/>
            <p:nvPr/>
          </p:nvSpPr>
          <p:spPr>
            <a:xfrm>
              <a:off x="5173025" y="1580750"/>
              <a:ext cx="286900" cy="1092475"/>
            </a:xfrm>
            <a:custGeom>
              <a:avLst/>
              <a:gdLst/>
              <a:ahLst/>
              <a:cxnLst/>
              <a:rect l="l" t="t" r="r" b="b"/>
              <a:pathLst>
                <a:path w="11476" h="43699" extrusionOk="0">
                  <a:moveTo>
                    <a:pt x="4704" y="0"/>
                  </a:moveTo>
                  <a:lnTo>
                    <a:pt x="1" y="43698"/>
                  </a:lnTo>
                  <a:cubicBezTo>
                    <a:pt x="1" y="43698"/>
                    <a:pt x="8874" y="41930"/>
                    <a:pt x="9107" y="37060"/>
                  </a:cubicBezTo>
                  <a:cubicBezTo>
                    <a:pt x="9141" y="36626"/>
                    <a:pt x="10909" y="14911"/>
                    <a:pt x="11376" y="9507"/>
                  </a:cubicBezTo>
                  <a:cubicBezTo>
                    <a:pt x="11476" y="8373"/>
                    <a:pt x="11409" y="7239"/>
                    <a:pt x="11109" y="6104"/>
                  </a:cubicBezTo>
                  <a:cubicBezTo>
                    <a:pt x="10408" y="3870"/>
                    <a:pt x="8707" y="667"/>
                    <a:pt x="4704" y="0"/>
                  </a:cubicBezTo>
                  <a:close/>
                </a:path>
              </a:pathLst>
            </a:custGeom>
            <a:solidFill>
              <a:srgbClr val="FBCEA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54" name="Google Shape;2954;p56"/>
            <p:cNvSpPr/>
            <p:nvPr/>
          </p:nvSpPr>
          <p:spPr>
            <a:xfrm>
              <a:off x="4668500" y="1775875"/>
              <a:ext cx="792250" cy="1172525"/>
            </a:xfrm>
            <a:custGeom>
              <a:avLst/>
              <a:gdLst/>
              <a:ahLst/>
              <a:cxnLst/>
              <a:rect l="l" t="t" r="r" b="b"/>
              <a:pathLst>
                <a:path w="31690" h="46901" extrusionOk="0">
                  <a:moveTo>
                    <a:pt x="31690" y="1"/>
                  </a:moveTo>
                  <a:lnTo>
                    <a:pt x="31690" y="1"/>
                  </a:lnTo>
                  <a:cubicBezTo>
                    <a:pt x="21216" y="13444"/>
                    <a:pt x="2636" y="14211"/>
                    <a:pt x="2636" y="14211"/>
                  </a:cubicBezTo>
                  <a:lnTo>
                    <a:pt x="1" y="46901"/>
                  </a:lnTo>
                  <a:cubicBezTo>
                    <a:pt x="21316" y="46367"/>
                    <a:pt x="29055" y="32491"/>
                    <a:pt x="29055" y="32491"/>
                  </a:cubicBezTo>
                  <a:lnTo>
                    <a:pt x="31690"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55" name="Google Shape;2955;p56"/>
            <p:cNvSpPr/>
            <p:nvPr/>
          </p:nvSpPr>
          <p:spPr>
            <a:xfrm>
              <a:off x="4806100" y="1982700"/>
              <a:ext cx="638825" cy="789325"/>
            </a:xfrm>
            <a:custGeom>
              <a:avLst/>
              <a:gdLst/>
              <a:ahLst/>
              <a:cxnLst/>
              <a:rect l="l" t="t" r="r" b="b"/>
              <a:pathLst>
                <a:path w="25553" h="31573" extrusionOk="0">
                  <a:moveTo>
                    <a:pt x="25552" y="0"/>
                  </a:moveTo>
                  <a:cubicBezTo>
                    <a:pt x="23417" y="3103"/>
                    <a:pt x="22216" y="6772"/>
                    <a:pt x="22150" y="10508"/>
                  </a:cubicBezTo>
                  <a:cubicBezTo>
                    <a:pt x="22116" y="11609"/>
                    <a:pt x="22183" y="12709"/>
                    <a:pt x="21783" y="13710"/>
                  </a:cubicBezTo>
                  <a:cubicBezTo>
                    <a:pt x="21439" y="14570"/>
                    <a:pt x="20603" y="15307"/>
                    <a:pt x="19718" y="15307"/>
                  </a:cubicBezTo>
                  <a:cubicBezTo>
                    <a:pt x="19573" y="15307"/>
                    <a:pt x="19427" y="15287"/>
                    <a:pt x="19281" y="15245"/>
                  </a:cubicBezTo>
                  <a:cubicBezTo>
                    <a:pt x="18247" y="14978"/>
                    <a:pt x="17713" y="13677"/>
                    <a:pt x="16746" y="13076"/>
                  </a:cubicBezTo>
                  <a:cubicBezTo>
                    <a:pt x="16310" y="12834"/>
                    <a:pt x="15834" y="12709"/>
                    <a:pt x="15362" y="12709"/>
                  </a:cubicBezTo>
                  <a:cubicBezTo>
                    <a:pt x="14858" y="12709"/>
                    <a:pt x="14358" y="12851"/>
                    <a:pt x="13911" y="13143"/>
                  </a:cubicBezTo>
                  <a:cubicBezTo>
                    <a:pt x="13043" y="13677"/>
                    <a:pt x="12376" y="14477"/>
                    <a:pt x="12009" y="15411"/>
                  </a:cubicBezTo>
                  <a:cubicBezTo>
                    <a:pt x="11242" y="17179"/>
                    <a:pt x="11175" y="19214"/>
                    <a:pt x="10642" y="21049"/>
                  </a:cubicBezTo>
                  <a:cubicBezTo>
                    <a:pt x="10074" y="22917"/>
                    <a:pt x="8673" y="24785"/>
                    <a:pt x="6739" y="24885"/>
                  </a:cubicBezTo>
                  <a:cubicBezTo>
                    <a:pt x="6061" y="24885"/>
                    <a:pt x="5412" y="24714"/>
                    <a:pt x="4766" y="24714"/>
                  </a:cubicBezTo>
                  <a:cubicBezTo>
                    <a:pt x="4712" y="24714"/>
                    <a:pt x="4658" y="24715"/>
                    <a:pt x="4604" y="24718"/>
                  </a:cubicBezTo>
                  <a:cubicBezTo>
                    <a:pt x="3103" y="24751"/>
                    <a:pt x="1802" y="25852"/>
                    <a:pt x="1101" y="27220"/>
                  </a:cubicBezTo>
                  <a:cubicBezTo>
                    <a:pt x="401" y="28554"/>
                    <a:pt x="201" y="30055"/>
                    <a:pt x="1" y="31556"/>
                  </a:cubicBezTo>
                  <a:cubicBezTo>
                    <a:pt x="1" y="31556"/>
                    <a:pt x="176" y="31573"/>
                    <a:pt x="507" y="31573"/>
                  </a:cubicBezTo>
                  <a:cubicBezTo>
                    <a:pt x="2841" y="31573"/>
                    <a:pt x="12926" y="30754"/>
                    <a:pt x="24084" y="17580"/>
                  </a:cubicBezTo>
                  <a:lnTo>
                    <a:pt x="25552" y="0"/>
                  </a:lnTo>
                  <a:close/>
                </a:path>
              </a:pathLst>
            </a:custGeom>
            <a:solidFill>
              <a:srgbClr val="F5AA79"/>
            </a:solidFill>
            <a:ln w="10850" cap="flat" cmpd="sng">
              <a:solidFill>
                <a:srgbClr val="F5AA78"/>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56" name="Google Shape;2956;p56"/>
            <p:cNvSpPr/>
            <p:nvPr/>
          </p:nvSpPr>
          <p:spPr>
            <a:xfrm>
              <a:off x="4971225" y="2457200"/>
              <a:ext cx="22525" cy="36725"/>
            </a:xfrm>
            <a:custGeom>
              <a:avLst/>
              <a:gdLst/>
              <a:ahLst/>
              <a:cxnLst/>
              <a:rect l="l" t="t" r="r" b="b"/>
              <a:pathLst>
                <a:path w="901" h="1469" extrusionOk="0">
                  <a:moveTo>
                    <a:pt x="434" y="1"/>
                  </a:moveTo>
                  <a:cubicBezTo>
                    <a:pt x="200" y="1"/>
                    <a:pt x="0" y="334"/>
                    <a:pt x="0" y="734"/>
                  </a:cubicBezTo>
                  <a:cubicBezTo>
                    <a:pt x="0" y="1135"/>
                    <a:pt x="200" y="1468"/>
                    <a:pt x="434" y="1468"/>
                  </a:cubicBezTo>
                  <a:cubicBezTo>
                    <a:pt x="701" y="1468"/>
                    <a:pt x="901" y="1168"/>
                    <a:pt x="901" y="734"/>
                  </a:cubicBezTo>
                  <a:cubicBezTo>
                    <a:pt x="901" y="334"/>
                    <a:pt x="701" y="1"/>
                    <a:pt x="434" y="1"/>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57" name="Google Shape;2957;p56"/>
            <p:cNvSpPr/>
            <p:nvPr/>
          </p:nvSpPr>
          <p:spPr>
            <a:xfrm>
              <a:off x="5104650" y="2119450"/>
              <a:ext cx="22550" cy="36725"/>
            </a:xfrm>
            <a:custGeom>
              <a:avLst/>
              <a:gdLst/>
              <a:ahLst/>
              <a:cxnLst/>
              <a:rect l="l" t="t" r="r" b="b"/>
              <a:pathLst>
                <a:path w="902" h="1469" extrusionOk="0">
                  <a:moveTo>
                    <a:pt x="467" y="1"/>
                  </a:moveTo>
                  <a:cubicBezTo>
                    <a:pt x="201" y="1"/>
                    <a:pt x="0" y="334"/>
                    <a:pt x="0" y="735"/>
                  </a:cubicBezTo>
                  <a:cubicBezTo>
                    <a:pt x="0" y="1135"/>
                    <a:pt x="201" y="1469"/>
                    <a:pt x="467" y="1469"/>
                  </a:cubicBezTo>
                  <a:cubicBezTo>
                    <a:pt x="701" y="1469"/>
                    <a:pt x="901" y="1168"/>
                    <a:pt x="901" y="735"/>
                  </a:cubicBezTo>
                  <a:cubicBezTo>
                    <a:pt x="901" y="334"/>
                    <a:pt x="701" y="1"/>
                    <a:pt x="467" y="1"/>
                  </a:cubicBez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58" name="Google Shape;2958;p56"/>
            <p:cNvSpPr/>
            <p:nvPr/>
          </p:nvSpPr>
          <p:spPr>
            <a:xfrm>
              <a:off x="4817775" y="2021900"/>
              <a:ext cx="620475" cy="457000"/>
            </a:xfrm>
            <a:custGeom>
              <a:avLst/>
              <a:gdLst/>
              <a:ahLst/>
              <a:cxnLst/>
              <a:rect l="l" t="t" r="r" b="b"/>
              <a:pathLst>
                <a:path w="24819" h="18280" extrusionOk="0">
                  <a:moveTo>
                    <a:pt x="24818" y="0"/>
                  </a:moveTo>
                  <a:lnTo>
                    <a:pt x="24818" y="0"/>
                  </a:lnTo>
                  <a:cubicBezTo>
                    <a:pt x="24785" y="67"/>
                    <a:pt x="24752" y="134"/>
                    <a:pt x="24752" y="200"/>
                  </a:cubicBezTo>
                  <a:cubicBezTo>
                    <a:pt x="24785" y="134"/>
                    <a:pt x="24785" y="67"/>
                    <a:pt x="24818" y="0"/>
                  </a:cubicBezTo>
                  <a:close/>
                  <a:moveTo>
                    <a:pt x="24752" y="200"/>
                  </a:moveTo>
                  <a:lnTo>
                    <a:pt x="24485" y="701"/>
                  </a:lnTo>
                  <a:lnTo>
                    <a:pt x="23484" y="2635"/>
                  </a:lnTo>
                  <a:cubicBezTo>
                    <a:pt x="22659" y="4319"/>
                    <a:pt x="21474" y="6721"/>
                    <a:pt x="20060" y="9551"/>
                  </a:cubicBezTo>
                  <a:lnTo>
                    <a:pt x="20060" y="9551"/>
                  </a:lnTo>
                  <a:lnTo>
                    <a:pt x="12143" y="4503"/>
                  </a:lnTo>
                  <a:lnTo>
                    <a:pt x="12043" y="4437"/>
                  </a:lnTo>
                  <a:lnTo>
                    <a:pt x="11976" y="4570"/>
                  </a:lnTo>
                  <a:cubicBezTo>
                    <a:pt x="11876" y="4837"/>
                    <a:pt x="11776" y="5104"/>
                    <a:pt x="11642" y="5404"/>
                  </a:cubicBezTo>
                  <a:lnTo>
                    <a:pt x="6541" y="18026"/>
                  </a:lnTo>
                  <a:lnTo>
                    <a:pt x="6541" y="18026"/>
                  </a:lnTo>
                  <a:cubicBezTo>
                    <a:pt x="4583" y="16949"/>
                    <a:pt x="2951" y="16068"/>
                    <a:pt x="1835" y="15478"/>
                  </a:cubicBezTo>
                  <a:cubicBezTo>
                    <a:pt x="1235" y="15144"/>
                    <a:pt x="634" y="14877"/>
                    <a:pt x="1" y="14644"/>
                  </a:cubicBezTo>
                  <a:lnTo>
                    <a:pt x="1" y="14644"/>
                  </a:lnTo>
                  <a:lnTo>
                    <a:pt x="134" y="14711"/>
                  </a:lnTo>
                  <a:lnTo>
                    <a:pt x="468" y="14877"/>
                  </a:lnTo>
                  <a:cubicBezTo>
                    <a:pt x="768" y="15044"/>
                    <a:pt x="1201" y="15278"/>
                    <a:pt x="1802" y="15578"/>
                  </a:cubicBezTo>
                  <a:cubicBezTo>
                    <a:pt x="2936" y="16178"/>
                    <a:pt x="4571" y="17112"/>
                    <a:pt x="6572" y="18213"/>
                  </a:cubicBezTo>
                  <a:lnTo>
                    <a:pt x="6639" y="18280"/>
                  </a:lnTo>
                  <a:lnTo>
                    <a:pt x="6672" y="18180"/>
                  </a:lnTo>
                  <a:lnTo>
                    <a:pt x="11842" y="5504"/>
                  </a:lnTo>
                  <a:cubicBezTo>
                    <a:pt x="11929" y="5246"/>
                    <a:pt x="12039" y="5012"/>
                    <a:pt x="12132" y="4782"/>
                  </a:cubicBezTo>
                  <a:lnTo>
                    <a:pt x="12132" y="4782"/>
                  </a:lnTo>
                  <a:lnTo>
                    <a:pt x="20048" y="9807"/>
                  </a:lnTo>
                  <a:lnTo>
                    <a:pt x="20148" y="9840"/>
                  </a:lnTo>
                  <a:lnTo>
                    <a:pt x="20182" y="9774"/>
                  </a:lnTo>
                  <a:lnTo>
                    <a:pt x="23584" y="2702"/>
                  </a:lnTo>
                  <a:cubicBezTo>
                    <a:pt x="23951" y="1868"/>
                    <a:pt x="24285" y="1201"/>
                    <a:pt x="24518" y="734"/>
                  </a:cubicBezTo>
                  <a:lnTo>
                    <a:pt x="24752" y="200"/>
                  </a:lnTo>
                  <a:close/>
                </a:path>
              </a:pathLst>
            </a:custGeom>
            <a:solidFill>
              <a:srgbClr val="B7D5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959" name="Google Shape;2959;p56"/>
          <p:cNvSpPr txBox="1">
            <a:spLocks noGrp="1"/>
          </p:cNvSpPr>
          <p:nvPr>
            <p:ph type="subTitle" idx="1"/>
          </p:nvPr>
        </p:nvSpPr>
        <p:spPr>
          <a:xfrm>
            <a:off x="807955" y="1190254"/>
            <a:ext cx="6579794" cy="314039"/>
          </a:xfrm>
          <a:prstGeom prst="rect">
            <a:avLst/>
          </a:prstGeom>
        </p:spPr>
        <p:txBody>
          <a:bodyPr spcFirstLastPara="1" wrap="square" lIns="91425" tIns="91425" rIns="91425" bIns="91425" anchor="t" anchorCtr="0">
            <a:noAutofit/>
          </a:bodyPr>
          <a:lstStyle/>
          <a:p>
            <a:pPr marL="0" lvl="0" indent="0">
              <a:spcAft>
                <a:spcPts val="1600"/>
              </a:spcAft>
              <a:buSzPts val="770"/>
            </a:pPr>
            <a:r>
              <a:rPr lang="zh-TW" altLang="en-US" sz="2400" dirty="0">
                <a:latin typeface="標楷體" panose="03000509000000000000" pitchFamily="65" charset="-120"/>
                <a:ea typeface="標楷體" panose="03000509000000000000" pitchFamily="65" charset="-120"/>
              </a:rPr>
              <a:t>◎避免房客退租時故意不點交，事後再誣指房客沒還鑰匙或損毀家具設備要求賠償金否則提告刑事侵占或毀損告訴 </a:t>
            </a:r>
            <a:endParaRPr lang="en-US" altLang="zh-TW" sz="2400" dirty="0">
              <a:latin typeface="標楷體" panose="03000509000000000000" pitchFamily="65" charset="-120"/>
              <a:ea typeface="標楷體" panose="03000509000000000000" pitchFamily="65" charset="-120"/>
            </a:endParaRPr>
          </a:p>
          <a:p>
            <a:pPr marL="0" lvl="0" indent="0">
              <a:spcAft>
                <a:spcPts val="1600"/>
              </a:spcAft>
              <a:buSzPts val="770"/>
            </a:pPr>
            <a:r>
              <a:rPr lang="zh-TW" altLang="en-US" sz="2400" dirty="0">
                <a:latin typeface="標楷體" panose="03000509000000000000" pitchFamily="65" charset="-120"/>
                <a:ea typeface="標楷體" panose="03000509000000000000" pitchFamily="65" charset="-120"/>
              </a:rPr>
              <a:t>→寄發存證信函給房東定相當期限催告</a:t>
            </a:r>
            <a:r>
              <a:rPr lang="zh-TW" altLang="en-US" sz="2400" dirty="0">
                <a:solidFill>
                  <a:srgbClr val="FF0000"/>
                </a:solidFill>
                <a:latin typeface="標楷體" panose="03000509000000000000" pitchFamily="65" charset="-120"/>
                <a:ea typeface="標楷體" panose="03000509000000000000" pitchFamily="65" charset="-120"/>
              </a:rPr>
              <a:t>點交，屆期仍不會同者，視為完成點交程序。並同時要求返還押金。</a:t>
            </a:r>
            <a:r>
              <a:rPr lang="zh-TW" altLang="en-US" sz="2400" dirty="0">
                <a:latin typeface="標楷體" panose="03000509000000000000" pitchFamily="65" charset="-120"/>
                <a:ea typeface="標楷體" panose="03000509000000000000" pitchFamily="65" charset="-120"/>
              </a:rPr>
              <a:t>隨信詳列屋況及附屬設備清單或拍照留存相片。</a:t>
            </a:r>
            <a:endParaRPr sz="2400" dirty="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215881227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58354" y="560548"/>
            <a:ext cx="7180827" cy="627000"/>
          </a:xfrm>
        </p:spPr>
        <p:txBody>
          <a:bodyPr>
            <a:noAutofit/>
          </a:bodyPr>
          <a:lstStyle/>
          <a:p>
            <a:r>
              <a:rPr lang="zh-TW" altLang="en-US" sz="3600" dirty="0">
                <a:latin typeface="標楷體" panose="03000509000000000000" pitchFamily="65" charset="-120"/>
                <a:ea typeface="標楷體" panose="03000509000000000000" pitchFamily="65" charset="-120"/>
              </a:rPr>
              <a:t>解約後</a:t>
            </a:r>
            <a:r>
              <a:rPr lang="en-US" altLang="zh-TW" sz="3600" dirty="0">
                <a:latin typeface="標楷體" panose="03000509000000000000" pitchFamily="65" charset="-120"/>
                <a:ea typeface="標楷體" panose="03000509000000000000" pitchFamily="65" charset="-120"/>
              </a:rPr>
              <a:t>-</a:t>
            </a:r>
            <a:r>
              <a:rPr lang="zh-TW" altLang="en-US" sz="3600" dirty="0">
                <a:latin typeface="標楷體" panose="03000509000000000000" pitchFamily="65" charset="-120"/>
                <a:ea typeface="標楷體" panose="03000509000000000000" pitchFamily="65" charset="-120"/>
              </a:rPr>
              <a:t>房屋的返還、遺留物處理</a:t>
            </a:r>
          </a:p>
        </p:txBody>
      </p:sp>
      <p:sp>
        <p:nvSpPr>
          <p:cNvPr id="3" name="副標題 2"/>
          <p:cNvSpPr>
            <a:spLocks noGrp="1"/>
          </p:cNvSpPr>
          <p:nvPr>
            <p:ph type="subTitle" idx="1"/>
          </p:nvPr>
        </p:nvSpPr>
        <p:spPr>
          <a:xfrm>
            <a:off x="555612" y="1351934"/>
            <a:ext cx="8064405" cy="3302258"/>
          </a:xfrm>
        </p:spPr>
        <p:txBody>
          <a:bodyPr>
            <a:noAutofit/>
          </a:bodyPr>
          <a:lstStyle/>
          <a:p>
            <a:pPr marL="139700" indent="0">
              <a:buNone/>
            </a:pPr>
            <a:r>
              <a:rPr lang="zh-TW" altLang="en-US" sz="2400" dirty="0">
                <a:latin typeface="標楷體" panose="03000509000000000000" pitchFamily="65" charset="-120"/>
                <a:ea typeface="標楷體" panose="03000509000000000000" pitchFamily="65" charset="-120"/>
              </a:rPr>
              <a:t>三、戶籍登記如何遷出</a:t>
            </a:r>
            <a:r>
              <a:rPr lang="en-US" altLang="zh-TW" sz="2400" dirty="0">
                <a:latin typeface="標楷體" panose="03000509000000000000" pitchFamily="65" charset="-120"/>
                <a:ea typeface="標楷體" panose="03000509000000000000" pitchFamily="65" charset="-120"/>
              </a:rPr>
              <a:t>: </a:t>
            </a:r>
          </a:p>
          <a:p>
            <a:pPr marL="139700" indent="0">
              <a:buNone/>
            </a:pPr>
            <a:r>
              <a:rPr lang="zh-TW" altLang="en-US" sz="2400" dirty="0">
                <a:latin typeface="標楷體" panose="03000509000000000000" pitchFamily="65" charset="-120"/>
                <a:ea typeface="標楷體" panose="03000509000000000000" pitchFamily="65" charset="-120"/>
              </a:rPr>
              <a:t>戶籍法</a:t>
            </a:r>
            <a:r>
              <a:rPr lang="en-US" altLang="zh-TW" sz="2400" dirty="0">
                <a:latin typeface="標楷體" panose="03000509000000000000" pitchFamily="65" charset="-120"/>
                <a:ea typeface="標楷體" panose="03000509000000000000" pitchFamily="65" charset="-120"/>
              </a:rPr>
              <a:t>§50(1):</a:t>
            </a:r>
            <a:r>
              <a:rPr lang="zh-TW" altLang="en-US" sz="2400" dirty="0">
                <a:latin typeface="標楷體" panose="03000509000000000000" pitchFamily="65" charset="-120"/>
                <a:ea typeface="標楷體" panose="03000509000000000000" pitchFamily="65" charset="-120"/>
              </a:rPr>
              <a:t>「全戶遷離戶籍地，未於法定期間申請遷徙登記，無法催告，經房屋所有權人、管理機關、地方自治機關申請或無人申請時，戶政事務所得將其全戶戶籍暫遷至該戶政事務所。」</a:t>
            </a:r>
          </a:p>
        </p:txBody>
      </p:sp>
    </p:spTree>
    <p:extLst>
      <p:ext uri="{BB962C8B-B14F-4D97-AF65-F5344CB8AC3E}">
        <p14:creationId xmlns:p14="http://schemas.microsoft.com/office/powerpoint/2010/main" val="131214368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24391" y="542486"/>
            <a:ext cx="5480100" cy="1361400"/>
          </a:xfrm>
        </p:spPr>
        <p:txBody>
          <a:bodyPr>
            <a:normAutofit/>
          </a:bodyPr>
          <a:lstStyle/>
          <a:p>
            <a:r>
              <a:rPr lang="zh-TW" altLang="en-US" sz="3600" dirty="0">
                <a:latin typeface="標楷體" panose="03000509000000000000" pitchFamily="65" charset="-120"/>
                <a:ea typeface="標楷體" panose="03000509000000000000" pitchFamily="65" charset="-120"/>
              </a:rPr>
              <a:t>解約後</a:t>
            </a:r>
            <a:r>
              <a:rPr lang="en-US" altLang="zh-TW" sz="3600" dirty="0">
                <a:latin typeface="標楷體" panose="03000509000000000000" pitchFamily="65" charset="-120"/>
                <a:ea typeface="標楷體" panose="03000509000000000000" pitchFamily="65" charset="-120"/>
              </a:rPr>
              <a:t>-</a:t>
            </a:r>
            <a:r>
              <a:rPr lang="zh-TW" altLang="en-US" sz="3600" dirty="0">
                <a:latin typeface="標楷體" panose="03000509000000000000" pitchFamily="65" charset="-120"/>
                <a:ea typeface="標楷體" panose="03000509000000000000" pitchFamily="65" charset="-120"/>
              </a:rPr>
              <a:t>什麼是調解</a:t>
            </a:r>
          </a:p>
        </p:txBody>
      </p:sp>
      <p:sp>
        <p:nvSpPr>
          <p:cNvPr id="3" name="副標題 2"/>
          <p:cNvSpPr>
            <a:spLocks noGrp="1"/>
          </p:cNvSpPr>
          <p:nvPr>
            <p:ph type="subTitle" idx="1"/>
          </p:nvPr>
        </p:nvSpPr>
        <p:spPr>
          <a:xfrm>
            <a:off x="1135424" y="1662281"/>
            <a:ext cx="7104449" cy="2878896"/>
          </a:xfrm>
        </p:spPr>
        <p:txBody>
          <a:bodyPr>
            <a:noAutofit/>
          </a:bodyPr>
          <a:lstStyle/>
          <a:p>
            <a:pPr algn="l"/>
            <a:r>
              <a:rPr lang="zh-TW" altLang="en-US" sz="2400" dirty="0">
                <a:latin typeface="標楷體" panose="03000509000000000000" pitchFamily="65" charset="-120"/>
                <a:ea typeface="標楷體" panose="03000509000000000000" pitchFamily="65" charset="-120"/>
              </a:rPr>
              <a:t>一、鄉鎮市調解 </a:t>
            </a:r>
            <a:endParaRPr lang="en-US" altLang="zh-TW" sz="2400" dirty="0">
              <a:latin typeface="標楷體" panose="03000509000000000000" pitchFamily="65" charset="-120"/>
              <a:ea typeface="標楷體" panose="03000509000000000000" pitchFamily="65" charset="-120"/>
            </a:endParaRPr>
          </a:p>
          <a:p>
            <a:pPr algn="l"/>
            <a:r>
              <a:rPr lang="zh-TW" altLang="en-US" sz="2400" dirty="0">
                <a:latin typeface="標楷體" panose="03000509000000000000" pitchFamily="65" charset="-120"/>
                <a:ea typeface="標楷體" panose="03000509000000000000" pitchFamily="65" charset="-120"/>
              </a:rPr>
              <a:t>二、專責租賃糾紛調處租賃專法</a:t>
            </a:r>
            <a:r>
              <a:rPr lang="en-US" altLang="zh-TW" sz="2400" dirty="0">
                <a:latin typeface="標楷體" panose="03000509000000000000" pitchFamily="65" charset="-120"/>
                <a:ea typeface="標楷體" panose="03000509000000000000" pitchFamily="65" charset="-120"/>
              </a:rPr>
              <a:t>§16:</a:t>
            </a:r>
            <a:r>
              <a:rPr lang="zh-TW" altLang="en-US" sz="2400" dirty="0">
                <a:latin typeface="標楷體" panose="03000509000000000000" pitchFamily="65" charset="-120"/>
                <a:ea typeface="標楷體" panose="03000509000000000000" pitchFamily="65" charset="-120"/>
              </a:rPr>
              <a:t>「住宅租賃爭議，出租人或承租人得向直轄市或縣（市）政府申請調處，並免繳調處費用。」</a:t>
            </a:r>
          </a:p>
        </p:txBody>
      </p:sp>
    </p:spTree>
    <p:extLst>
      <p:ext uri="{BB962C8B-B14F-4D97-AF65-F5344CB8AC3E}">
        <p14:creationId xmlns:p14="http://schemas.microsoft.com/office/powerpoint/2010/main" val="222249892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Autofit/>
          </a:bodyPr>
          <a:lstStyle/>
          <a:p>
            <a:r>
              <a:rPr lang="zh-TW" altLang="en-US" sz="3600" dirty="0">
                <a:latin typeface="標楷體" panose="03000509000000000000" pitchFamily="65" charset="-120"/>
                <a:ea typeface="標楷體" panose="03000509000000000000" pitchFamily="65" charset="-120"/>
              </a:rPr>
              <a:t>解約後</a:t>
            </a:r>
            <a:r>
              <a:rPr lang="en-US" altLang="zh-TW" sz="3600" dirty="0">
                <a:latin typeface="標楷體" panose="03000509000000000000" pitchFamily="65" charset="-120"/>
                <a:ea typeface="標楷體" panose="03000509000000000000" pitchFamily="65" charset="-120"/>
              </a:rPr>
              <a:t>-</a:t>
            </a:r>
            <a:r>
              <a:rPr lang="zh-TW" altLang="en-US" sz="3600" dirty="0">
                <a:latin typeface="標楷體" panose="03000509000000000000" pitchFamily="65" charset="-120"/>
                <a:ea typeface="標楷體" panose="03000509000000000000" pitchFamily="65" charset="-120"/>
              </a:rPr>
              <a:t>法律訴訟程序</a:t>
            </a:r>
          </a:p>
        </p:txBody>
      </p:sp>
      <p:sp>
        <p:nvSpPr>
          <p:cNvPr id="3" name="矩形 2"/>
          <p:cNvSpPr/>
          <p:nvPr/>
        </p:nvSpPr>
        <p:spPr>
          <a:xfrm>
            <a:off x="720000" y="1339702"/>
            <a:ext cx="7881740" cy="3416320"/>
          </a:xfrm>
          <a:prstGeom prst="rect">
            <a:avLst/>
          </a:prstGeom>
        </p:spPr>
        <p:txBody>
          <a:bodyPr wrap="square">
            <a:spAutoFit/>
          </a:bodyPr>
          <a:lstStyle/>
          <a:p>
            <a:r>
              <a:rPr lang="zh-TW" altLang="en-US" sz="2400" dirty="0">
                <a:latin typeface="標楷體" panose="03000509000000000000" pitchFamily="65" charset="-120"/>
                <a:ea typeface="標楷體" panose="03000509000000000000" pitchFamily="65" charset="-120"/>
              </a:rPr>
              <a:t>一、房東如何主張 </a:t>
            </a:r>
            <a:endParaRPr lang="en-US" altLang="zh-TW" sz="2400" dirty="0">
              <a:latin typeface="標楷體" panose="03000509000000000000" pitchFamily="65" charset="-120"/>
              <a:ea typeface="標楷體" panose="03000509000000000000" pitchFamily="65" charset="-120"/>
            </a:endParaRPr>
          </a:p>
          <a:p>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一</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返還房屋</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民法</a:t>
            </a:r>
            <a:r>
              <a:rPr lang="en-US" altLang="zh-TW" sz="2400" dirty="0">
                <a:latin typeface="標楷體" panose="03000509000000000000" pitchFamily="65" charset="-120"/>
                <a:ea typeface="標楷體" panose="03000509000000000000" pitchFamily="65" charset="-120"/>
              </a:rPr>
              <a:t>§767</a:t>
            </a:r>
            <a:r>
              <a:rPr lang="zh-TW" altLang="en-US" sz="2400" dirty="0">
                <a:latin typeface="標楷體" panose="03000509000000000000" pitchFamily="65" charset="-120"/>
                <a:ea typeface="標楷體" panose="03000509000000000000" pitchFamily="65" charset="-120"/>
              </a:rPr>
              <a:t>、</a:t>
            </a:r>
            <a:r>
              <a:rPr lang="en-US" altLang="zh-TW" sz="2400" dirty="0">
                <a:latin typeface="標楷體" panose="03000509000000000000" pitchFamily="65" charset="-120"/>
                <a:ea typeface="標楷體" panose="03000509000000000000" pitchFamily="65" charset="-120"/>
              </a:rPr>
              <a:t>§455 </a:t>
            </a:r>
          </a:p>
          <a:p>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二</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未繳付租金請求 </a:t>
            </a:r>
            <a:endParaRPr lang="en-US" altLang="zh-TW" sz="2400" dirty="0">
              <a:latin typeface="標楷體" panose="03000509000000000000" pitchFamily="65" charset="-120"/>
              <a:ea typeface="標楷體" panose="03000509000000000000" pitchFamily="65" charset="-120"/>
            </a:endParaRPr>
          </a:p>
          <a:p>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三</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相當於租金不當得利</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民法</a:t>
            </a:r>
            <a:r>
              <a:rPr lang="en-US" altLang="zh-TW" sz="2400" dirty="0">
                <a:latin typeface="標楷體" panose="03000509000000000000" pitchFamily="65" charset="-120"/>
                <a:ea typeface="標楷體" panose="03000509000000000000" pitchFamily="65" charset="-120"/>
              </a:rPr>
              <a:t>§179 </a:t>
            </a:r>
          </a:p>
          <a:p>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四</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違約金</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應約定</a:t>
            </a:r>
            <a:r>
              <a:rPr lang="en-US" altLang="zh-TW" sz="2400" dirty="0">
                <a:latin typeface="標楷體" panose="03000509000000000000" pitchFamily="65" charset="-120"/>
                <a:ea typeface="標楷體" panose="03000509000000000000" pitchFamily="65" charset="-120"/>
              </a:rPr>
              <a:t>§14(3) </a:t>
            </a:r>
          </a:p>
          <a:p>
            <a:r>
              <a:rPr lang="zh-TW" altLang="en-US" sz="2400" dirty="0">
                <a:latin typeface="標楷體" panose="03000509000000000000" pitchFamily="65" charset="-120"/>
                <a:ea typeface="標楷體" panose="03000509000000000000" pitchFamily="65" charset="-120"/>
              </a:rPr>
              <a:t>「承租人未依第一項規定返還租賃住宅時，出租人除按日向承租人請求未返還租賃住宅期間之相當月租金額外，並得請求相當月租金額計算之違約金</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未足一個月者，以日租金折算</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至返還為止。」</a:t>
            </a:r>
          </a:p>
        </p:txBody>
      </p:sp>
    </p:spTree>
    <p:extLst>
      <p:ext uri="{BB962C8B-B14F-4D97-AF65-F5344CB8AC3E}">
        <p14:creationId xmlns:p14="http://schemas.microsoft.com/office/powerpoint/2010/main" val="25261982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776"/>
        <p:cNvGrpSpPr/>
        <p:nvPr/>
      </p:nvGrpSpPr>
      <p:grpSpPr>
        <a:xfrm>
          <a:off x="0" y="0"/>
          <a:ext cx="0" cy="0"/>
          <a:chOff x="0" y="0"/>
          <a:chExt cx="0" cy="0"/>
        </a:xfrm>
      </p:grpSpPr>
      <p:sp>
        <p:nvSpPr>
          <p:cNvPr id="1777" name="Google Shape;1777;p43"/>
          <p:cNvSpPr txBox="1">
            <a:spLocks noGrp="1"/>
          </p:cNvSpPr>
          <p:nvPr>
            <p:ph type="subTitle" idx="1"/>
          </p:nvPr>
        </p:nvSpPr>
        <p:spPr>
          <a:xfrm>
            <a:off x="747578" y="1227560"/>
            <a:ext cx="8119975" cy="3312541"/>
          </a:xfrm>
          <a:prstGeom prst="rect">
            <a:avLst/>
          </a:prstGeom>
        </p:spPr>
        <p:txBody>
          <a:bodyPr spcFirstLastPara="1" wrap="square" lIns="91425" tIns="91425" rIns="91425" bIns="91425" anchor="ctr" anchorCtr="0">
            <a:noAutofit/>
          </a:bodyPr>
          <a:lstStyle/>
          <a:p>
            <a:pPr marL="0" lvl="0" indent="0" algn="l"/>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二</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民法</a:t>
            </a:r>
            <a:r>
              <a:rPr lang="en-US" altLang="zh-TW" sz="2400" dirty="0">
                <a:latin typeface="標楷體" panose="03000509000000000000" pitchFamily="65" charset="-120"/>
                <a:ea typeface="標楷體" panose="03000509000000000000" pitchFamily="65" charset="-120"/>
              </a:rPr>
              <a:t>§249</a:t>
            </a:r>
          </a:p>
          <a:p>
            <a:pPr marL="0" lvl="0" indent="0" algn="l"/>
            <a:r>
              <a:rPr lang="en-US" altLang="zh-TW" sz="2400" dirty="0">
                <a:latin typeface="標楷體" panose="03000509000000000000" pitchFamily="65" charset="-120"/>
                <a:ea typeface="標楷體" panose="03000509000000000000" pitchFamily="65" charset="-120"/>
              </a:rPr>
              <a:t>   </a:t>
            </a:r>
            <a:r>
              <a:rPr lang="zh-TW" altLang="en-US" sz="2400" dirty="0">
                <a:latin typeface="標楷體" panose="03000509000000000000" pitchFamily="65" charset="-120"/>
                <a:ea typeface="標楷體" panose="03000509000000000000" pitchFamily="65" charset="-120"/>
              </a:rPr>
              <a:t>「定金，除當事人另有訂定外，適用左列之規定：</a:t>
            </a:r>
            <a:endParaRPr lang="en-US" altLang="zh-TW" sz="2400" dirty="0">
              <a:latin typeface="標楷體" panose="03000509000000000000" pitchFamily="65" charset="-120"/>
              <a:ea typeface="標楷體" panose="03000509000000000000" pitchFamily="65" charset="-120"/>
            </a:endParaRPr>
          </a:p>
          <a:p>
            <a:pPr marL="0" lvl="0" indent="0" algn="l">
              <a:lnSpc>
                <a:spcPts val="2400"/>
              </a:lnSpc>
            </a:pPr>
            <a:r>
              <a:rPr lang="zh-TW" altLang="en-US" sz="2400" dirty="0">
                <a:latin typeface="標楷體" panose="03000509000000000000" pitchFamily="65" charset="-120"/>
                <a:ea typeface="標楷體" panose="03000509000000000000" pitchFamily="65" charset="-120"/>
              </a:rPr>
              <a:t>　　一、契約履行時，定金應返還或作為給付之一部。 </a:t>
            </a:r>
            <a:endParaRPr lang="en-US" altLang="zh-TW" sz="2400" dirty="0">
              <a:latin typeface="標楷體" panose="03000509000000000000" pitchFamily="65" charset="-120"/>
              <a:ea typeface="標楷體" panose="03000509000000000000" pitchFamily="65" charset="-120"/>
            </a:endParaRPr>
          </a:p>
          <a:p>
            <a:pPr marL="0" lvl="0" indent="0" algn="l">
              <a:lnSpc>
                <a:spcPts val="2400"/>
              </a:lnSpc>
            </a:pPr>
            <a:r>
              <a:rPr lang="zh-TW" altLang="en-US" sz="2400" dirty="0">
                <a:latin typeface="標楷體" panose="03000509000000000000" pitchFamily="65" charset="-120"/>
                <a:ea typeface="標楷體" panose="03000509000000000000" pitchFamily="65" charset="-120"/>
              </a:rPr>
              <a:t>　　二、契約因可歸責於付定金當事人之事由，致不能履行</a:t>
            </a:r>
            <a:endParaRPr lang="en-US" altLang="zh-TW" sz="2400" dirty="0">
              <a:latin typeface="標楷體" panose="03000509000000000000" pitchFamily="65" charset="-120"/>
              <a:ea typeface="標楷體" panose="03000509000000000000" pitchFamily="65" charset="-120"/>
            </a:endParaRPr>
          </a:p>
          <a:p>
            <a:pPr marL="0" lvl="0" indent="0" algn="l">
              <a:lnSpc>
                <a:spcPts val="2400"/>
              </a:lnSpc>
            </a:pPr>
            <a:r>
              <a:rPr lang="en-US" altLang="zh-TW" sz="2400" dirty="0">
                <a:latin typeface="標楷體" panose="03000509000000000000" pitchFamily="65" charset="-120"/>
                <a:ea typeface="標楷體" panose="03000509000000000000" pitchFamily="65" charset="-120"/>
              </a:rPr>
              <a:t>        </a:t>
            </a:r>
            <a:r>
              <a:rPr lang="zh-TW" altLang="en-US" sz="2400" dirty="0">
                <a:latin typeface="標楷體" panose="03000509000000000000" pitchFamily="65" charset="-120"/>
                <a:ea typeface="標楷體" panose="03000509000000000000" pitchFamily="65" charset="-120"/>
              </a:rPr>
              <a:t>時，定金不得請求返還。 </a:t>
            </a:r>
            <a:endParaRPr lang="en-US" altLang="zh-TW" sz="2400" dirty="0">
              <a:latin typeface="標楷體" panose="03000509000000000000" pitchFamily="65" charset="-120"/>
              <a:ea typeface="標楷體" panose="03000509000000000000" pitchFamily="65" charset="-120"/>
            </a:endParaRPr>
          </a:p>
          <a:p>
            <a:pPr marL="0" lvl="0" indent="0" algn="l">
              <a:lnSpc>
                <a:spcPts val="2400"/>
              </a:lnSpc>
            </a:pPr>
            <a:r>
              <a:rPr lang="zh-TW" altLang="en-US" sz="2400" dirty="0">
                <a:latin typeface="標楷體" panose="03000509000000000000" pitchFamily="65" charset="-120"/>
                <a:ea typeface="標楷體" panose="03000509000000000000" pitchFamily="65" charset="-120"/>
              </a:rPr>
              <a:t>　　三、契約因可歸責於受定金當事人之事由，致不能履行</a:t>
            </a:r>
            <a:endParaRPr lang="en-US" altLang="zh-TW" sz="2400" dirty="0">
              <a:latin typeface="標楷體" panose="03000509000000000000" pitchFamily="65" charset="-120"/>
              <a:ea typeface="標楷體" panose="03000509000000000000" pitchFamily="65" charset="-120"/>
            </a:endParaRPr>
          </a:p>
          <a:p>
            <a:pPr marL="0" lvl="0" indent="0" algn="l">
              <a:lnSpc>
                <a:spcPts val="2400"/>
              </a:lnSpc>
            </a:pPr>
            <a:r>
              <a:rPr lang="en-US" altLang="zh-TW" sz="2400" dirty="0">
                <a:latin typeface="標楷體" panose="03000509000000000000" pitchFamily="65" charset="-120"/>
                <a:ea typeface="標楷體" panose="03000509000000000000" pitchFamily="65" charset="-120"/>
              </a:rPr>
              <a:t>        </a:t>
            </a:r>
            <a:r>
              <a:rPr lang="zh-TW" altLang="en-US" sz="2400" dirty="0">
                <a:latin typeface="標楷體" panose="03000509000000000000" pitchFamily="65" charset="-120"/>
                <a:ea typeface="標楷體" panose="03000509000000000000" pitchFamily="65" charset="-120"/>
              </a:rPr>
              <a:t>時，該當事人應加倍返還其所受之定金。 </a:t>
            </a:r>
            <a:endParaRPr lang="en-US" altLang="zh-TW" sz="2400" dirty="0">
              <a:latin typeface="標楷體" panose="03000509000000000000" pitchFamily="65" charset="-120"/>
              <a:ea typeface="標楷體" panose="03000509000000000000" pitchFamily="65" charset="-120"/>
            </a:endParaRPr>
          </a:p>
          <a:p>
            <a:pPr marL="0" lvl="0" indent="0" algn="l">
              <a:lnSpc>
                <a:spcPts val="2400"/>
              </a:lnSpc>
            </a:pPr>
            <a:r>
              <a:rPr lang="zh-TW" altLang="en-US" sz="2400" dirty="0">
                <a:latin typeface="標楷體" panose="03000509000000000000" pitchFamily="65" charset="-120"/>
                <a:ea typeface="標楷體" panose="03000509000000000000" pitchFamily="65" charset="-120"/>
              </a:rPr>
              <a:t>　　四、契約因不可歸責於雙方當事人之事由，致不能履行</a:t>
            </a:r>
            <a:endParaRPr lang="en-US" altLang="zh-TW" sz="2400" dirty="0">
              <a:latin typeface="標楷體" panose="03000509000000000000" pitchFamily="65" charset="-120"/>
              <a:ea typeface="標楷體" panose="03000509000000000000" pitchFamily="65" charset="-120"/>
            </a:endParaRPr>
          </a:p>
          <a:p>
            <a:pPr marL="0" lvl="0" indent="0" algn="l">
              <a:lnSpc>
                <a:spcPts val="2400"/>
              </a:lnSpc>
            </a:pPr>
            <a:r>
              <a:rPr lang="en-US" altLang="zh-TW" sz="2400" dirty="0">
                <a:latin typeface="標楷體" panose="03000509000000000000" pitchFamily="65" charset="-120"/>
                <a:ea typeface="標楷體" panose="03000509000000000000" pitchFamily="65" charset="-120"/>
              </a:rPr>
              <a:t>        </a:t>
            </a:r>
            <a:r>
              <a:rPr lang="zh-TW" altLang="en-US" sz="2400" dirty="0">
                <a:latin typeface="標楷體" panose="03000509000000000000" pitchFamily="65" charset="-120"/>
                <a:ea typeface="標楷體" panose="03000509000000000000" pitchFamily="65" charset="-120"/>
              </a:rPr>
              <a:t>時，定金應返還之。」</a:t>
            </a:r>
            <a:endParaRPr sz="2400" dirty="0">
              <a:latin typeface="標楷體" panose="03000509000000000000" pitchFamily="65" charset="-120"/>
              <a:ea typeface="標楷體" panose="03000509000000000000" pitchFamily="65" charset="-120"/>
            </a:endParaRPr>
          </a:p>
        </p:txBody>
      </p:sp>
      <p:sp>
        <p:nvSpPr>
          <p:cNvPr id="1778" name="Google Shape;1778;p43"/>
          <p:cNvSpPr txBox="1">
            <a:spLocks noGrp="1"/>
          </p:cNvSpPr>
          <p:nvPr>
            <p:ph type="title"/>
          </p:nvPr>
        </p:nvSpPr>
        <p:spPr>
          <a:xfrm>
            <a:off x="1605184" y="508012"/>
            <a:ext cx="5897700" cy="572700"/>
          </a:xfrm>
          <a:prstGeom prst="rect">
            <a:avLst/>
          </a:prstGeom>
        </p:spPr>
        <p:txBody>
          <a:bodyPr spcFirstLastPara="1" wrap="square" lIns="91425" tIns="91425" rIns="91425" bIns="91425" anchor="ctr" anchorCtr="0">
            <a:noAutofit/>
          </a:bodyPr>
          <a:lstStyle/>
          <a:p>
            <a:pPr lvl="0">
              <a:buSzPts val="990"/>
            </a:pPr>
            <a:r>
              <a:rPr lang="zh-TW" altLang="en-US" sz="3600" dirty="0">
                <a:latin typeface="標楷體" panose="03000509000000000000" pitchFamily="65" charset="-120"/>
                <a:ea typeface="標楷體" panose="03000509000000000000" pitchFamily="65" charset="-120"/>
              </a:rPr>
              <a:t>簽約前</a:t>
            </a:r>
            <a:r>
              <a:rPr lang="en-US" altLang="zh-TW" sz="3600" dirty="0">
                <a:latin typeface="標楷體" panose="03000509000000000000" pitchFamily="65" charset="-120"/>
                <a:ea typeface="標楷體" panose="03000509000000000000" pitchFamily="65" charset="-120"/>
              </a:rPr>
              <a:t>-</a:t>
            </a:r>
            <a:r>
              <a:rPr lang="zh-TW" altLang="en-US" sz="3600" dirty="0">
                <a:latin typeface="標楷體" panose="03000509000000000000" pitchFamily="65" charset="-120"/>
                <a:ea typeface="標楷體" panose="03000509000000000000" pitchFamily="65" charset="-120"/>
              </a:rPr>
              <a:t>定金的性質與返還</a:t>
            </a:r>
            <a:endParaRPr sz="3600" dirty="0">
              <a:latin typeface="標楷體" panose="03000509000000000000" pitchFamily="65" charset="-120"/>
              <a:ea typeface="標楷體" panose="03000509000000000000" pitchFamily="65" charset="-120"/>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Autofit/>
          </a:bodyPr>
          <a:lstStyle/>
          <a:p>
            <a:pPr lvl="0"/>
            <a:r>
              <a:rPr lang="zh-TW" altLang="en-US" sz="4800" dirty="0">
                <a:latin typeface="標楷體" panose="03000509000000000000" pitchFamily="65" charset="-120"/>
                <a:ea typeface="標楷體" panose="03000509000000000000" pitchFamily="65" charset="-120"/>
              </a:rPr>
              <a:t>感謝聆聽！</a:t>
            </a:r>
            <a:r>
              <a:rPr lang="en-US" altLang="zh-TW" sz="4800" dirty="0">
                <a:latin typeface="標楷體" panose="03000509000000000000" pitchFamily="65" charset="-120"/>
                <a:ea typeface="標楷體" panose="03000509000000000000" pitchFamily="65" charset="-120"/>
              </a:rPr>
              <a:t/>
            </a:r>
            <a:br>
              <a:rPr lang="en-US" altLang="zh-TW" sz="4800" dirty="0">
                <a:latin typeface="標楷體" panose="03000509000000000000" pitchFamily="65" charset="-120"/>
                <a:ea typeface="標楷體" panose="03000509000000000000" pitchFamily="65" charset="-120"/>
              </a:rPr>
            </a:br>
            <a:r>
              <a:rPr lang="en-US" altLang="zh-TW" sz="4800" dirty="0">
                <a:latin typeface="標楷體" panose="03000509000000000000" pitchFamily="65" charset="-120"/>
                <a:ea typeface="標楷體" panose="03000509000000000000" pitchFamily="65" charset="-120"/>
              </a:rPr>
              <a:t/>
            </a:r>
            <a:br>
              <a:rPr lang="en-US" altLang="zh-TW" sz="4800" dirty="0">
                <a:latin typeface="標楷體" panose="03000509000000000000" pitchFamily="65" charset="-120"/>
                <a:ea typeface="標楷體" panose="03000509000000000000" pitchFamily="65" charset="-120"/>
              </a:rPr>
            </a:br>
            <a:r>
              <a:rPr lang="zh-TW" altLang="en-US" sz="4800" dirty="0">
                <a:latin typeface="標楷體" panose="03000509000000000000" pitchFamily="65" charset="-120"/>
                <a:ea typeface="標楷體" panose="03000509000000000000" pitchFamily="65" charset="-120"/>
              </a:rPr>
              <a:t>提問時間</a:t>
            </a:r>
            <a:r>
              <a:rPr lang="en-US" altLang="zh-TW" sz="4800" dirty="0">
                <a:latin typeface="標楷體" panose="03000509000000000000" pitchFamily="65" charset="-120"/>
                <a:ea typeface="標楷體" panose="03000509000000000000" pitchFamily="65" charset="-120"/>
              </a:rPr>
              <a:t/>
            </a:r>
            <a:br>
              <a:rPr lang="en-US" altLang="zh-TW" sz="4800" dirty="0">
                <a:latin typeface="標楷體" panose="03000509000000000000" pitchFamily="65" charset="-120"/>
                <a:ea typeface="標楷體" panose="03000509000000000000" pitchFamily="65" charset="-120"/>
              </a:rPr>
            </a:br>
            <a:endParaRPr lang="zh-TW" altLang="en-US" sz="4800" dirty="0"/>
          </a:p>
        </p:txBody>
      </p:sp>
    </p:spTree>
    <p:extLst>
      <p:ext uri="{BB962C8B-B14F-4D97-AF65-F5344CB8AC3E}">
        <p14:creationId xmlns:p14="http://schemas.microsoft.com/office/powerpoint/2010/main" val="8139549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782"/>
        <p:cNvGrpSpPr/>
        <p:nvPr/>
      </p:nvGrpSpPr>
      <p:grpSpPr>
        <a:xfrm>
          <a:off x="0" y="0"/>
          <a:ext cx="0" cy="0"/>
          <a:chOff x="0" y="0"/>
          <a:chExt cx="0" cy="0"/>
        </a:xfrm>
      </p:grpSpPr>
      <p:sp>
        <p:nvSpPr>
          <p:cNvPr id="1783" name="Google Shape;1783;p44"/>
          <p:cNvSpPr txBox="1">
            <a:spLocks noGrp="1"/>
          </p:cNvSpPr>
          <p:nvPr>
            <p:ph type="title"/>
          </p:nvPr>
        </p:nvSpPr>
        <p:spPr>
          <a:xfrm>
            <a:off x="720000" y="540000"/>
            <a:ext cx="5352000" cy="627000"/>
          </a:xfrm>
          <a:prstGeom prst="rect">
            <a:avLst/>
          </a:prstGeom>
        </p:spPr>
        <p:txBody>
          <a:bodyPr spcFirstLastPara="1" wrap="square" lIns="91425" tIns="91425" rIns="91425" bIns="91425" anchor="ctr" anchorCtr="0">
            <a:noAutofit/>
          </a:bodyPr>
          <a:lstStyle/>
          <a:p>
            <a:pPr lvl="0"/>
            <a:r>
              <a:rPr lang="zh-TW" altLang="en-US" sz="3600" dirty="0">
                <a:latin typeface="標楷體" panose="03000509000000000000" pitchFamily="65" charset="-120"/>
                <a:ea typeface="標楷體" panose="03000509000000000000" pitchFamily="65" charset="-120"/>
              </a:rPr>
              <a:t>常見詐騙手法</a:t>
            </a:r>
            <a:endParaRPr sz="3600" dirty="0">
              <a:latin typeface="標楷體" panose="03000509000000000000" pitchFamily="65" charset="-120"/>
              <a:ea typeface="標楷體" panose="03000509000000000000" pitchFamily="65" charset="-120"/>
            </a:endParaRPr>
          </a:p>
        </p:txBody>
      </p:sp>
      <p:sp>
        <p:nvSpPr>
          <p:cNvPr id="1924" name="Google Shape;1924;p44"/>
          <p:cNvSpPr txBox="1">
            <a:spLocks noGrp="1"/>
          </p:cNvSpPr>
          <p:nvPr>
            <p:ph type="subTitle" idx="1"/>
          </p:nvPr>
        </p:nvSpPr>
        <p:spPr>
          <a:xfrm>
            <a:off x="1070494" y="1275046"/>
            <a:ext cx="7382389" cy="3541503"/>
          </a:xfrm>
          <a:prstGeom prst="rect">
            <a:avLst/>
          </a:prstGeom>
        </p:spPr>
        <p:txBody>
          <a:bodyPr spcFirstLastPara="1" wrap="square" lIns="91425" tIns="91425" rIns="91425" bIns="91425" anchor="t" anchorCtr="0">
            <a:noAutofit/>
          </a:bodyPr>
          <a:lstStyle/>
          <a:p>
            <a:pPr marL="0" lvl="0" indent="0">
              <a:buNone/>
            </a:pPr>
            <a:r>
              <a:rPr lang="zh-TW" altLang="en-US" sz="2400" dirty="0">
                <a:latin typeface="標楷體" panose="03000509000000000000" pitchFamily="65" charset="-120"/>
                <a:ea typeface="標楷體" panose="03000509000000000000" pitchFamily="65" charset="-120"/>
              </a:rPr>
              <a:t>◎如何避免房東與房客談定之</a:t>
            </a:r>
            <a:r>
              <a:rPr lang="en-US" altLang="zh-TW" sz="2400" dirty="0">
                <a:latin typeface="標楷體" panose="03000509000000000000" pitchFamily="65" charset="-120"/>
                <a:ea typeface="標楷體" panose="03000509000000000000" pitchFamily="65" charset="-120"/>
              </a:rPr>
              <a:t>A</a:t>
            </a:r>
            <a:r>
              <a:rPr lang="zh-TW" altLang="en-US" sz="2400" dirty="0">
                <a:latin typeface="標楷體" panose="03000509000000000000" pitchFamily="65" charset="-120"/>
                <a:ea typeface="標楷體" panose="03000509000000000000" pitchFamily="65" charset="-120"/>
              </a:rPr>
              <a:t>屋事後以已出租為由，使房客只能改租價格較高的</a:t>
            </a:r>
            <a:r>
              <a:rPr lang="en-US" altLang="zh-TW" sz="2400" dirty="0">
                <a:latin typeface="標楷體" panose="03000509000000000000" pitchFamily="65" charset="-120"/>
                <a:ea typeface="標楷體" panose="03000509000000000000" pitchFamily="65" charset="-120"/>
              </a:rPr>
              <a:t>B</a:t>
            </a:r>
            <a:r>
              <a:rPr lang="zh-TW" altLang="en-US" sz="2400" dirty="0">
                <a:latin typeface="標楷體" panose="03000509000000000000" pitchFamily="65" charset="-120"/>
                <a:ea typeface="標楷體" panose="03000509000000000000" pitchFamily="65" charset="-120"/>
              </a:rPr>
              <a:t>屋？</a:t>
            </a:r>
            <a:r>
              <a:rPr lang="en-US" altLang="zh-TW" sz="2400" dirty="0">
                <a:latin typeface="標楷體" panose="03000509000000000000" pitchFamily="65" charset="-120"/>
                <a:ea typeface="標楷體" panose="03000509000000000000" pitchFamily="65" charset="-120"/>
              </a:rPr>
              <a:t> </a:t>
            </a:r>
          </a:p>
          <a:p>
            <a:pPr marL="0" lvl="0" indent="0">
              <a:buNone/>
            </a:pPr>
            <a:endParaRPr lang="en-US" altLang="zh-TW" sz="2400" dirty="0">
              <a:latin typeface="標楷體" panose="03000509000000000000" pitchFamily="65" charset="-120"/>
              <a:ea typeface="標楷體" panose="03000509000000000000" pitchFamily="65" charset="-120"/>
            </a:endParaRPr>
          </a:p>
          <a:p>
            <a:pPr marL="0" lvl="0" indent="0">
              <a:buNone/>
            </a:pP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招租廣告資訊應留存</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如紙本</a:t>
            </a:r>
            <a:r>
              <a:rPr lang="en-US" altLang="zh-TW" sz="2400" dirty="0">
                <a:latin typeface="標楷體" panose="03000509000000000000" pitchFamily="65" charset="-120"/>
                <a:ea typeface="標楷體" panose="03000509000000000000" pitchFamily="65" charset="-120"/>
              </a:rPr>
              <a:t>DM</a:t>
            </a:r>
            <a:r>
              <a:rPr lang="zh-TW" altLang="en-US" sz="2400" dirty="0">
                <a:latin typeface="標楷體" panose="03000509000000000000" pitchFamily="65" charset="-120"/>
                <a:ea typeface="標楷體" panose="03000509000000000000" pitchFamily="65" charset="-120"/>
              </a:rPr>
              <a:t>或網頁截圖</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看屋時應確認租屋標得並拍下相關照片</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如門牌或房間編號</a:t>
            </a:r>
            <a:r>
              <a:rPr lang="en-US" altLang="zh-TW" sz="2400" dirty="0">
                <a:latin typeface="標楷體" panose="03000509000000000000" pitchFamily="65" charset="-120"/>
                <a:ea typeface="標楷體" panose="03000509000000000000" pitchFamily="65" charset="-120"/>
              </a:rPr>
              <a:t>) </a:t>
            </a:r>
          </a:p>
          <a:p>
            <a:pPr marL="0" lvl="0" indent="0">
              <a:buNone/>
            </a:pPr>
            <a:endParaRPr lang="en-US" altLang="zh-TW" sz="2400" dirty="0">
              <a:latin typeface="標楷體" panose="03000509000000000000" pitchFamily="65" charset="-120"/>
              <a:ea typeface="標楷體" panose="03000509000000000000" pitchFamily="65" charset="-120"/>
            </a:endParaRPr>
          </a:p>
          <a:p>
            <a:pPr marL="0" lvl="0" indent="0">
              <a:buNone/>
            </a:pPr>
            <a:r>
              <a:rPr lang="en-US" altLang="zh-TW" sz="2400" dirty="0">
                <a:latin typeface="標楷體" panose="03000509000000000000" pitchFamily="65" charset="-120"/>
                <a:ea typeface="標楷體" panose="03000509000000000000" pitchFamily="65" charset="-120"/>
              </a:rPr>
              <a:t>→</a:t>
            </a:r>
            <a:r>
              <a:rPr lang="zh-TW" altLang="en-US" sz="2400" dirty="0">
                <a:solidFill>
                  <a:srgbClr val="FF0000"/>
                </a:solidFill>
                <a:latin typeface="標楷體" panose="03000509000000000000" pitchFamily="65" charset="-120"/>
                <a:ea typeface="標楷體" panose="03000509000000000000" pitchFamily="65" charset="-120"/>
              </a:rPr>
              <a:t>定金契約上應載明租賃標的及範圍</a:t>
            </a:r>
            <a:endParaRPr sz="2400" dirty="0">
              <a:solidFill>
                <a:srgbClr val="FF0000"/>
              </a:solidFill>
              <a:latin typeface="標楷體" panose="03000509000000000000" pitchFamily="65" charset="-120"/>
              <a:ea typeface="標楷體" panose="03000509000000000000" pitchFamily="65" charset="-12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928"/>
        <p:cNvGrpSpPr/>
        <p:nvPr/>
      </p:nvGrpSpPr>
      <p:grpSpPr>
        <a:xfrm>
          <a:off x="0" y="0"/>
          <a:ext cx="0" cy="0"/>
          <a:chOff x="0" y="0"/>
          <a:chExt cx="0" cy="0"/>
        </a:xfrm>
      </p:grpSpPr>
      <p:sp>
        <p:nvSpPr>
          <p:cNvPr id="1929" name="Google Shape;1929;p45"/>
          <p:cNvSpPr txBox="1">
            <a:spLocks noGrp="1"/>
          </p:cNvSpPr>
          <p:nvPr>
            <p:ph type="title" idx="4"/>
          </p:nvPr>
        </p:nvSpPr>
        <p:spPr>
          <a:xfrm>
            <a:off x="720000" y="540000"/>
            <a:ext cx="5927700" cy="572700"/>
          </a:xfrm>
          <a:prstGeom prst="rect">
            <a:avLst/>
          </a:prstGeom>
        </p:spPr>
        <p:txBody>
          <a:bodyPr spcFirstLastPara="1" wrap="square" lIns="91425" tIns="91425" rIns="91425" bIns="91425" anchor="t" anchorCtr="0">
            <a:noAutofit/>
          </a:bodyPr>
          <a:lstStyle/>
          <a:p>
            <a:pPr lvl="0">
              <a:buSzPts val="990"/>
            </a:pPr>
            <a:r>
              <a:rPr lang="zh-TW" altLang="en-US" sz="3600" dirty="0">
                <a:latin typeface="標楷體" panose="03000509000000000000" pitchFamily="65" charset="-120"/>
                <a:ea typeface="標楷體" panose="03000509000000000000" pitchFamily="65" charset="-120"/>
              </a:rPr>
              <a:t>簽約前</a:t>
            </a:r>
            <a:r>
              <a:rPr lang="en-US" altLang="zh-TW" sz="3600" dirty="0">
                <a:latin typeface="標楷體" panose="03000509000000000000" pitchFamily="65" charset="-120"/>
                <a:ea typeface="標楷體" panose="03000509000000000000" pitchFamily="65" charset="-120"/>
              </a:rPr>
              <a:t>-</a:t>
            </a:r>
            <a:r>
              <a:rPr lang="zh-TW" altLang="en-US" sz="3600" dirty="0">
                <a:latin typeface="標楷體" panose="03000509000000000000" pitchFamily="65" charset="-120"/>
                <a:ea typeface="標楷體" panose="03000509000000000000" pitchFamily="65" charset="-120"/>
              </a:rPr>
              <a:t>企業房東與個人房東</a:t>
            </a:r>
            <a:endParaRPr sz="3600" dirty="0">
              <a:latin typeface="標楷體" panose="03000509000000000000" pitchFamily="65" charset="-120"/>
              <a:ea typeface="標楷體" panose="03000509000000000000" pitchFamily="65" charset="-120"/>
            </a:endParaRPr>
          </a:p>
        </p:txBody>
      </p:sp>
      <p:sp>
        <p:nvSpPr>
          <p:cNvPr id="2" name="矩形 1"/>
          <p:cNvSpPr/>
          <p:nvPr/>
        </p:nvSpPr>
        <p:spPr>
          <a:xfrm>
            <a:off x="764881" y="1411725"/>
            <a:ext cx="9260745" cy="3046988"/>
          </a:xfrm>
          <a:prstGeom prst="rect">
            <a:avLst/>
          </a:prstGeom>
        </p:spPr>
        <p:txBody>
          <a:bodyPr wrap="square">
            <a:spAutoFit/>
          </a:bodyPr>
          <a:lstStyle/>
          <a:p>
            <a:r>
              <a:rPr lang="zh-TW" altLang="en-US" sz="2400" dirty="0">
                <a:latin typeface="標楷體" panose="03000509000000000000" pitchFamily="65" charset="-120"/>
                <a:ea typeface="標楷體" panose="03000509000000000000" pitchFamily="65" charset="-120"/>
              </a:rPr>
              <a:t>一、企業房東 </a:t>
            </a:r>
            <a:endParaRPr lang="en-US" altLang="zh-TW" sz="2400" dirty="0">
              <a:latin typeface="標楷體" panose="03000509000000000000" pitchFamily="65" charset="-120"/>
              <a:ea typeface="標楷體" panose="03000509000000000000" pitchFamily="65" charset="-120"/>
            </a:endParaRPr>
          </a:p>
          <a:p>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一</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消費者保護法 </a:t>
            </a:r>
            <a:endParaRPr lang="en-US" altLang="zh-TW" sz="2400" dirty="0">
              <a:latin typeface="標楷體" panose="03000509000000000000" pitchFamily="65" charset="-120"/>
              <a:ea typeface="標楷體" panose="03000509000000000000" pitchFamily="65" charset="-120"/>
            </a:endParaRPr>
          </a:p>
          <a:p>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二</a:t>
            </a:r>
            <a:r>
              <a:rPr lang="en-US" altLang="zh-TW" sz="2400" dirty="0">
                <a:latin typeface="標楷體" panose="03000509000000000000" pitchFamily="65" charset="-120"/>
                <a:ea typeface="標楷體" panose="03000509000000000000" pitchFamily="65" charset="-120"/>
              </a:rPr>
              <a:t>)</a:t>
            </a:r>
            <a:r>
              <a:rPr lang="zh-TW" altLang="en-US" sz="2400" dirty="0">
                <a:solidFill>
                  <a:srgbClr val="FF0000"/>
                </a:solidFill>
                <a:latin typeface="標楷體" panose="03000509000000000000" pitchFamily="65" charset="-120"/>
                <a:ea typeface="標楷體" panose="03000509000000000000" pitchFamily="65" charset="-120"/>
              </a:rPr>
              <a:t>房屋租賃定型化契約應記載及不得記載事項 </a:t>
            </a:r>
            <a:r>
              <a:rPr lang="en-US" altLang="zh-TW" sz="2400" dirty="0">
                <a:latin typeface="標楷體" panose="03000509000000000000" pitchFamily="65" charset="-120"/>
                <a:ea typeface="標楷體" panose="03000509000000000000" pitchFamily="65" charset="-120"/>
              </a:rPr>
              <a:t>(106.01.01)</a:t>
            </a:r>
          </a:p>
          <a:p>
            <a:r>
              <a:rPr lang="en-US" altLang="zh-TW" sz="2400" dirty="0">
                <a:latin typeface="標楷體" panose="03000509000000000000" pitchFamily="65" charset="-120"/>
                <a:ea typeface="標楷體" panose="03000509000000000000" pitchFamily="65" charset="-120"/>
              </a:rPr>
              <a:t> </a:t>
            </a:r>
          </a:p>
          <a:p>
            <a:r>
              <a:rPr lang="zh-TW" altLang="en-US" sz="2400" dirty="0">
                <a:latin typeface="標楷體" panose="03000509000000000000" pitchFamily="65" charset="-120"/>
                <a:ea typeface="標楷體" panose="03000509000000000000" pitchFamily="65" charset="-120"/>
              </a:rPr>
              <a:t>二、個人房東 </a:t>
            </a:r>
            <a:endParaRPr lang="en-US" altLang="zh-TW" sz="2400" dirty="0">
              <a:latin typeface="標楷體" panose="03000509000000000000" pitchFamily="65" charset="-120"/>
              <a:ea typeface="標楷體" panose="03000509000000000000" pitchFamily="65" charset="-120"/>
            </a:endParaRPr>
          </a:p>
          <a:p>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一</a:t>
            </a:r>
            <a:r>
              <a:rPr lang="en-US" altLang="zh-TW" sz="2400" dirty="0">
                <a:latin typeface="標楷體" panose="03000509000000000000" pitchFamily="65" charset="-120"/>
                <a:ea typeface="標楷體" panose="03000509000000000000" pitchFamily="65" charset="-120"/>
              </a:rPr>
              <a:t>)</a:t>
            </a:r>
            <a:r>
              <a:rPr lang="zh-TW" altLang="en-US" sz="2400" dirty="0">
                <a:solidFill>
                  <a:srgbClr val="FF0000"/>
                </a:solidFill>
                <a:latin typeface="標楷體" panose="03000509000000000000" pitchFamily="65" charset="-120"/>
                <a:ea typeface="標楷體" panose="03000509000000000000" pitchFamily="65" charset="-120"/>
              </a:rPr>
              <a:t>租賃住宅市場發展及管理條例</a:t>
            </a:r>
            <a:r>
              <a:rPr lang="en-US" altLang="zh-TW" sz="2400" dirty="0">
                <a:latin typeface="標楷體" panose="03000509000000000000" pitchFamily="65" charset="-120"/>
                <a:ea typeface="標楷體" panose="03000509000000000000" pitchFamily="65" charset="-120"/>
              </a:rPr>
              <a:t>(107.06.27 </a:t>
            </a:r>
            <a:r>
              <a:rPr lang="zh-TW" altLang="en-US" sz="2400" dirty="0">
                <a:latin typeface="標楷體" panose="03000509000000000000" pitchFamily="65" charset="-120"/>
                <a:ea typeface="標楷體" panose="03000509000000000000" pitchFamily="65" charset="-120"/>
              </a:rPr>
              <a:t>施行</a:t>
            </a:r>
            <a:r>
              <a:rPr lang="en-US" altLang="zh-TW" sz="2400" dirty="0">
                <a:latin typeface="標楷體" panose="03000509000000000000" pitchFamily="65" charset="-120"/>
                <a:ea typeface="標楷體" panose="03000509000000000000" pitchFamily="65" charset="-120"/>
              </a:rPr>
              <a:t>) </a:t>
            </a:r>
          </a:p>
          <a:p>
            <a:r>
              <a:rPr lang="zh-TW" altLang="en-US" sz="2400" dirty="0">
                <a:latin typeface="標楷體" panose="03000509000000000000" pitchFamily="65" charset="-120"/>
                <a:ea typeface="標楷體" panose="03000509000000000000" pitchFamily="65" charset="-120"/>
              </a:rPr>
              <a:t>　　</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簡稱租賃專法</a:t>
            </a:r>
            <a:r>
              <a:rPr lang="en-US" altLang="zh-TW" sz="2400" dirty="0">
                <a:latin typeface="標楷體" panose="03000509000000000000" pitchFamily="65" charset="-120"/>
                <a:ea typeface="標楷體" panose="03000509000000000000" pitchFamily="65" charset="-120"/>
              </a:rPr>
              <a:t>) </a:t>
            </a:r>
          </a:p>
          <a:p>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二</a:t>
            </a:r>
            <a:r>
              <a:rPr lang="en-US" altLang="zh-TW" sz="2400" dirty="0">
                <a:latin typeface="標楷體" panose="03000509000000000000" pitchFamily="65" charset="-120"/>
                <a:ea typeface="標楷體" panose="03000509000000000000" pitchFamily="65" charset="-120"/>
              </a:rPr>
              <a:t>)</a:t>
            </a:r>
            <a:r>
              <a:rPr lang="zh-TW" altLang="en-US" sz="2400" dirty="0">
                <a:solidFill>
                  <a:srgbClr val="FF0000"/>
                </a:solidFill>
                <a:latin typeface="標楷體" panose="03000509000000000000" pitchFamily="65" charset="-120"/>
                <a:ea typeface="標楷體" panose="03000509000000000000" pitchFamily="65" charset="-120"/>
              </a:rPr>
              <a:t>住宅租賃契約應約定及不得約定事項</a:t>
            </a:r>
            <a:r>
              <a:rPr lang="en-US" altLang="zh-TW" sz="2400" dirty="0">
                <a:latin typeface="標楷體" panose="03000509000000000000" pitchFamily="65" charset="-120"/>
                <a:ea typeface="標楷體" panose="03000509000000000000" pitchFamily="65" charset="-120"/>
              </a:rPr>
              <a:t>(107.06.27 </a:t>
            </a:r>
            <a:r>
              <a:rPr lang="zh-TW" altLang="en-US" sz="2400" dirty="0">
                <a:latin typeface="標楷體" panose="03000509000000000000" pitchFamily="65" charset="-120"/>
                <a:ea typeface="標楷體" panose="03000509000000000000" pitchFamily="65" charset="-120"/>
              </a:rPr>
              <a:t>施行</a:t>
            </a:r>
            <a:r>
              <a:rPr lang="en-US" altLang="zh-TW" sz="2400" dirty="0">
                <a:latin typeface="標楷體" panose="03000509000000000000" pitchFamily="65" charset="-120"/>
                <a:ea typeface="標楷體" panose="03000509000000000000" pitchFamily="65" charset="-120"/>
              </a:rPr>
              <a:t>)</a:t>
            </a:r>
            <a:endParaRPr lang="zh-TW" altLang="en-US" sz="2400" dirty="0">
              <a:latin typeface="標楷體" panose="03000509000000000000" pitchFamily="65" charset="-120"/>
              <a:ea typeface="標楷體" panose="03000509000000000000" pitchFamily="65" charset="-12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副標題 1"/>
          <p:cNvSpPr>
            <a:spLocks noGrp="1"/>
          </p:cNvSpPr>
          <p:nvPr>
            <p:ph type="subTitle" idx="1"/>
          </p:nvPr>
        </p:nvSpPr>
        <p:spPr>
          <a:xfrm>
            <a:off x="1184661" y="1485492"/>
            <a:ext cx="7199051" cy="2603622"/>
          </a:xfrm>
        </p:spPr>
        <p:txBody>
          <a:bodyPr>
            <a:noAutofit/>
          </a:bodyPr>
          <a:lstStyle/>
          <a:p>
            <a:pPr algn="l"/>
            <a:r>
              <a:rPr lang="zh-TW" altLang="en-US" sz="2800" dirty="0">
                <a:latin typeface="標楷體" panose="03000509000000000000" pitchFamily="65" charset="-120"/>
                <a:ea typeface="標楷體" panose="03000509000000000000" pitchFamily="65" charset="-120"/>
              </a:rPr>
              <a:t>租賃專法</a:t>
            </a:r>
            <a:r>
              <a:rPr lang="en-US" altLang="zh-TW" sz="2800" dirty="0">
                <a:latin typeface="標楷體" panose="03000509000000000000" pitchFamily="65" charset="-120"/>
                <a:ea typeface="標楷體" panose="03000509000000000000" pitchFamily="65" charset="-120"/>
              </a:rPr>
              <a:t>§5(4) </a:t>
            </a:r>
          </a:p>
          <a:p>
            <a:pPr algn="l"/>
            <a:r>
              <a:rPr lang="zh-TW" altLang="en-US" sz="2800" dirty="0">
                <a:latin typeface="標楷體" panose="03000509000000000000" pitchFamily="65" charset="-120"/>
                <a:ea typeface="標楷體" panose="03000509000000000000" pitchFamily="65" charset="-120"/>
              </a:rPr>
              <a:t>「非具消費關係之租賃契約條款，</a:t>
            </a:r>
            <a:r>
              <a:rPr lang="zh-TW" altLang="en-US" sz="2800" dirty="0">
                <a:solidFill>
                  <a:srgbClr val="FF0000"/>
                </a:solidFill>
                <a:latin typeface="標楷體" panose="03000509000000000000" pitchFamily="65" charset="-120"/>
                <a:ea typeface="標楷體" panose="03000509000000000000" pitchFamily="65" charset="-120"/>
              </a:rPr>
              <a:t>違反第一項應約定及不得約定事項者，無效</a:t>
            </a:r>
            <a:r>
              <a:rPr lang="zh-TW" altLang="en-US" sz="2800" dirty="0">
                <a:latin typeface="標楷體" panose="03000509000000000000" pitchFamily="65" charset="-120"/>
                <a:ea typeface="標楷體" panose="03000509000000000000" pitchFamily="65" charset="-120"/>
              </a:rPr>
              <a:t>；該</a:t>
            </a:r>
            <a:r>
              <a:rPr lang="zh-TW" altLang="en-US" sz="2800" dirty="0">
                <a:solidFill>
                  <a:srgbClr val="FF0000"/>
                </a:solidFill>
                <a:latin typeface="標楷體" panose="03000509000000000000" pitchFamily="65" charset="-120"/>
                <a:ea typeface="標楷體" panose="03000509000000000000" pitchFamily="65" charset="-120"/>
              </a:rPr>
              <a:t>應約定事項未記載於契約者，仍構成契約之內容；其為口頭約定者，亦同。</a:t>
            </a:r>
            <a:r>
              <a:rPr lang="zh-TW" altLang="en-US" sz="2800" dirty="0">
                <a:latin typeface="標楷體" panose="03000509000000000000" pitchFamily="65" charset="-120"/>
                <a:ea typeface="標楷體" panose="03000509000000000000" pitchFamily="65" charset="-120"/>
              </a:rPr>
              <a:t>」</a:t>
            </a:r>
          </a:p>
        </p:txBody>
      </p:sp>
      <p:sp>
        <p:nvSpPr>
          <p:cNvPr id="3" name="標題 2"/>
          <p:cNvSpPr>
            <a:spLocks noGrp="1"/>
          </p:cNvSpPr>
          <p:nvPr>
            <p:ph type="title"/>
          </p:nvPr>
        </p:nvSpPr>
        <p:spPr>
          <a:xfrm>
            <a:off x="1458764" y="758176"/>
            <a:ext cx="5897700" cy="572700"/>
          </a:xfrm>
        </p:spPr>
        <p:txBody>
          <a:bodyPr>
            <a:noAutofit/>
          </a:bodyPr>
          <a:lstStyle/>
          <a:p>
            <a:r>
              <a:rPr lang="zh-TW" altLang="en-US" sz="3600" dirty="0">
                <a:latin typeface="標楷體" panose="03000509000000000000" pitchFamily="65" charset="-120"/>
                <a:ea typeface="標楷體" panose="03000509000000000000" pitchFamily="65" charset="-120"/>
              </a:rPr>
              <a:t>應約定及不得約定事項</a:t>
            </a:r>
          </a:p>
        </p:txBody>
      </p:sp>
    </p:spTree>
    <p:extLst>
      <p:ext uri="{BB962C8B-B14F-4D97-AF65-F5344CB8AC3E}">
        <p14:creationId xmlns:p14="http://schemas.microsoft.com/office/powerpoint/2010/main" val="24447582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字版面配置區 1"/>
          <p:cNvSpPr>
            <a:spLocks noGrp="1"/>
          </p:cNvSpPr>
          <p:nvPr>
            <p:ph type="body" idx="1"/>
          </p:nvPr>
        </p:nvSpPr>
        <p:spPr>
          <a:xfrm>
            <a:off x="904935" y="1250671"/>
            <a:ext cx="7704000" cy="3219000"/>
          </a:xfrm>
        </p:spPr>
        <p:txBody>
          <a:bodyPr>
            <a:normAutofit fontScale="92500" lnSpcReduction="10000"/>
          </a:bodyPr>
          <a:lstStyle/>
          <a:p>
            <a:pPr marL="177800" indent="0">
              <a:buNone/>
            </a:pPr>
            <a:r>
              <a:rPr lang="zh-TW" altLang="en-US" sz="2400" dirty="0">
                <a:latin typeface="標楷體" panose="03000509000000000000" pitchFamily="65" charset="-120"/>
                <a:ea typeface="標楷體" panose="03000509000000000000" pitchFamily="65" charset="-120"/>
              </a:rPr>
              <a:t>一、不得約定廣告僅供參考。 </a:t>
            </a:r>
            <a:endParaRPr lang="en-US" altLang="zh-TW" sz="2400" dirty="0">
              <a:latin typeface="標楷體" panose="03000509000000000000" pitchFamily="65" charset="-120"/>
              <a:ea typeface="標楷體" panose="03000509000000000000" pitchFamily="65" charset="-120"/>
            </a:endParaRPr>
          </a:p>
          <a:p>
            <a:pPr marL="177800" indent="0">
              <a:buNone/>
            </a:pPr>
            <a:r>
              <a:rPr lang="zh-TW" altLang="en-US" sz="2400" dirty="0">
                <a:latin typeface="標楷體" panose="03000509000000000000" pitchFamily="65" charset="-120"/>
                <a:ea typeface="標楷體" panose="03000509000000000000" pitchFamily="65" charset="-120"/>
              </a:rPr>
              <a:t>二、不得約定承租人不得申報租賃費用支出。 </a:t>
            </a:r>
            <a:endParaRPr lang="en-US" altLang="zh-TW" sz="2400" dirty="0">
              <a:latin typeface="標楷體" panose="03000509000000000000" pitchFamily="65" charset="-120"/>
              <a:ea typeface="標楷體" panose="03000509000000000000" pitchFamily="65" charset="-120"/>
            </a:endParaRPr>
          </a:p>
          <a:p>
            <a:pPr marL="177800" indent="0">
              <a:buNone/>
            </a:pPr>
            <a:r>
              <a:rPr lang="zh-TW" altLang="en-US" sz="2400" dirty="0">
                <a:latin typeface="標楷體" panose="03000509000000000000" pitchFamily="65" charset="-120"/>
                <a:ea typeface="標楷體" panose="03000509000000000000" pitchFamily="65" charset="-120"/>
              </a:rPr>
              <a:t>三、不得約定承租人不得遷入戶籍。 </a:t>
            </a:r>
            <a:endParaRPr lang="en-US" altLang="zh-TW" sz="2400" dirty="0">
              <a:latin typeface="標楷體" panose="03000509000000000000" pitchFamily="65" charset="-120"/>
              <a:ea typeface="標楷體" panose="03000509000000000000" pitchFamily="65" charset="-120"/>
            </a:endParaRPr>
          </a:p>
          <a:p>
            <a:pPr marL="177800" indent="0">
              <a:buNone/>
            </a:pPr>
            <a:r>
              <a:rPr lang="zh-TW" altLang="en-US" sz="2400" dirty="0">
                <a:latin typeface="標楷體" panose="03000509000000000000" pitchFamily="65" charset="-120"/>
                <a:ea typeface="標楷體" panose="03000509000000000000" pitchFamily="65" charset="-120"/>
              </a:rPr>
              <a:t>四、不得約定應由出租人負擔之稅賦及費用，若較出租前增</a:t>
            </a:r>
            <a:endParaRPr lang="en-US" altLang="zh-TW" sz="2400" dirty="0">
              <a:latin typeface="標楷體" panose="03000509000000000000" pitchFamily="65" charset="-120"/>
              <a:ea typeface="標楷體" panose="03000509000000000000" pitchFamily="65" charset="-120"/>
            </a:endParaRPr>
          </a:p>
          <a:p>
            <a:pPr marL="177800" indent="0">
              <a:buNone/>
            </a:pPr>
            <a:r>
              <a:rPr lang="zh-TW" altLang="en-US" sz="2400" dirty="0">
                <a:latin typeface="標楷體" panose="03000509000000000000" pitchFamily="65" charset="-120"/>
                <a:ea typeface="標楷體" panose="03000509000000000000" pitchFamily="65" charset="-120"/>
              </a:rPr>
              <a:t>　　加時，其增加部分由承租人負擔。 </a:t>
            </a:r>
            <a:endParaRPr lang="en-US" altLang="zh-TW" sz="2400" dirty="0">
              <a:latin typeface="標楷體" panose="03000509000000000000" pitchFamily="65" charset="-120"/>
              <a:ea typeface="標楷體" panose="03000509000000000000" pitchFamily="65" charset="-120"/>
            </a:endParaRPr>
          </a:p>
          <a:p>
            <a:pPr marL="177800" indent="0">
              <a:buNone/>
            </a:pPr>
            <a:r>
              <a:rPr lang="zh-TW" altLang="en-US" sz="2400" dirty="0">
                <a:latin typeface="標楷體" panose="03000509000000000000" pitchFamily="65" charset="-120"/>
                <a:ea typeface="標楷體" panose="03000509000000000000" pitchFamily="65" charset="-120"/>
              </a:rPr>
              <a:t>五、不得約定免除或限制民法上出租人故意不告知之瑕疵擔</a:t>
            </a:r>
            <a:endParaRPr lang="en-US" altLang="zh-TW" sz="2400" dirty="0">
              <a:latin typeface="標楷體" panose="03000509000000000000" pitchFamily="65" charset="-120"/>
              <a:ea typeface="標楷體" panose="03000509000000000000" pitchFamily="65" charset="-120"/>
            </a:endParaRPr>
          </a:p>
          <a:p>
            <a:pPr marL="177800" indent="0">
              <a:buNone/>
            </a:pPr>
            <a:r>
              <a:rPr lang="zh-TW" altLang="en-US" sz="2400" dirty="0">
                <a:latin typeface="標楷體" panose="03000509000000000000" pitchFamily="65" charset="-120"/>
                <a:ea typeface="標楷體" panose="03000509000000000000" pitchFamily="65" charset="-120"/>
              </a:rPr>
              <a:t>　　保責任。 </a:t>
            </a:r>
            <a:endParaRPr lang="en-US" altLang="zh-TW" sz="2400" dirty="0">
              <a:latin typeface="標楷體" panose="03000509000000000000" pitchFamily="65" charset="-120"/>
              <a:ea typeface="標楷體" panose="03000509000000000000" pitchFamily="65" charset="-120"/>
            </a:endParaRPr>
          </a:p>
          <a:p>
            <a:pPr marL="177800" indent="0">
              <a:buNone/>
            </a:pPr>
            <a:r>
              <a:rPr lang="zh-TW" altLang="en-US" sz="2400" dirty="0">
                <a:latin typeface="標楷體" panose="03000509000000000000" pitchFamily="65" charset="-120"/>
                <a:ea typeface="標楷體" panose="03000509000000000000" pitchFamily="65" charset="-120"/>
              </a:rPr>
              <a:t>六、不得約定承租人須繳回契約書。 </a:t>
            </a:r>
            <a:endParaRPr lang="en-US" altLang="zh-TW" sz="2400" dirty="0">
              <a:latin typeface="標楷體" panose="03000509000000000000" pitchFamily="65" charset="-120"/>
              <a:ea typeface="標楷體" panose="03000509000000000000" pitchFamily="65" charset="-120"/>
            </a:endParaRPr>
          </a:p>
          <a:p>
            <a:pPr marL="177800" indent="0">
              <a:buNone/>
            </a:pPr>
            <a:r>
              <a:rPr lang="zh-TW" altLang="en-US" sz="2400" dirty="0">
                <a:latin typeface="標楷體" panose="03000509000000000000" pitchFamily="65" charset="-120"/>
                <a:ea typeface="標楷體" panose="03000509000000000000" pitchFamily="65" charset="-120"/>
              </a:rPr>
              <a:t>七、不得約定本契約之通知，僅以電話方式為之。 </a:t>
            </a:r>
            <a:endParaRPr lang="en-US" altLang="zh-TW" sz="2400" dirty="0">
              <a:latin typeface="標楷體" panose="03000509000000000000" pitchFamily="65" charset="-120"/>
              <a:ea typeface="標楷體" panose="03000509000000000000" pitchFamily="65" charset="-120"/>
            </a:endParaRPr>
          </a:p>
          <a:p>
            <a:pPr marL="177800" indent="0">
              <a:buNone/>
            </a:pPr>
            <a:r>
              <a:rPr lang="zh-TW" altLang="en-US" sz="2400" dirty="0">
                <a:latin typeface="標楷體" panose="03000509000000000000" pitchFamily="65" charset="-120"/>
                <a:ea typeface="標楷體" panose="03000509000000000000" pitchFamily="65" charset="-120"/>
              </a:rPr>
              <a:t>八、不得約定違反強制或禁止規定。</a:t>
            </a:r>
          </a:p>
        </p:txBody>
      </p:sp>
      <p:sp>
        <p:nvSpPr>
          <p:cNvPr id="3" name="標題 2"/>
          <p:cNvSpPr>
            <a:spLocks noGrp="1"/>
          </p:cNvSpPr>
          <p:nvPr>
            <p:ph type="title"/>
          </p:nvPr>
        </p:nvSpPr>
        <p:spPr/>
        <p:txBody>
          <a:bodyPr>
            <a:noAutofit/>
          </a:bodyPr>
          <a:lstStyle/>
          <a:p>
            <a:r>
              <a:rPr lang="zh-TW" altLang="en-US" sz="3600" dirty="0">
                <a:latin typeface="標楷體" panose="03000509000000000000" pitchFamily="65" charset="-120"/>
                <a:ea typeface="標楷體" panose="03000509000000000000" pitchFamily="65" charset="-120"/>
              </a:rPr>
              <a:t>不得約定事項</a:t>
            </a:r>
          </a:p>
        </p:txBody>
      </p:sp>
    </p:spTree>
    <p:extLst>
      <p:ext uri="{BB962C8B-B14F-4D97-AF65-F5344CB8AC3E}">
        <p14:creationId xmlns:p14="http://schemas.microsoft.com/office/powerpoint/2010/main" val="2253023513"/>
      </p:ext>
    </p:extLst>
  </p:cSld>
  <p:clrMapOvr>
    <a:masterClrMapping/>
  </p:clrMapOvr>
</p:sld>
</file>

<file path=ppt/theme/theme1.xml><?xml version="1.0" encoding="utf-8"?>
<a:theme xmlns:a="http://schemas.openxmlformats.org/drawingml/2006/main" name="Our Creative Company by Slidesgo">
  <a:themeElements>
    <a:clrScheme name="Simple Light">
      <a:dk1>
        <a:srgbClr val="16433D"/>
      </a:dk1>
      <a:lt1>
        <a:srgbClr val="FDF2E9"/>
      </a:lt1>
      <a:dk2>
        <a:srgbClr val="212121"/>
      </a:dk2>
      <a:lt2>
        <a:srgbClr val="E1A77B"/>
      </a:lt2>
      <a:accent1>
        <a:srgbClr val="16433D"/>
      </a:accent1>
      <a:accent2>
        <a:srgbClr val="212121"/>
      </a:accent2>
      <a:accent3>
        <a:srgbClr val="EFCCAE"/>
      </a:accent3>
      <a:accent4>
        <a:srgbClr val="B7D5C4"/>
      </a:accent4>
      <a:accent5>
        <a:srgbClr val="F4E3D6"/>
      </a:accent5>
      <a:accent6>
        <a:srgbClr val="E1A77B"/>
      </a:accent6>
      <a:hlink>
        <a:srgbClr val="212121"/>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178</TotalTime>
  <Words>3676</Words>
  <Application>Microsoft Office PowerPoint</Application>
  <PresentationFormat>如螢幕大小 (16:9)</PresentationFormat>
  <Paragraphs>243</Paragraphs>
  <Slides>50</Slides>
  <Notes>13</Notes>
  <HiddenSlides>0</HiddenSlides>
  <MMClips>0</MMClips>
  <ScaleCrop>false</ScaleCrop>
  <HeadingPairs>
    <vt:vector size="6" baseType="variant">
      <vt:variant>
        <vt:lpstr>使用字型</vt:lpstr>
      </vt:variant>
      <vt:variant>
        <vt:i4>8</vt:i4>
      </vt:variant>
      <vt:variant>
        <vt:lpstr>佈景主題</vt:lpstr>
      </vt:variant>
      <vt:variant>
        <vt:i4>1</vt:i4>
      </vt:variant>
      <vt:variant>
        <vt:lpstr>投影片標題</vt:lpstr>
      </vt:variant>
      <vt:variant>
        <vt:i4>50</vt:i4>
      </vt:variant>
    </vt:vector>
  </HeadingPairs>
  <TitlesOfParts>
    <vt:vector size="59" baseType="lpstr">
      <vt:lpstr>Arial</vt:lpstr>
      <vt:lpstr>新細明體</vt:lpstr>
      <vt:lpstr>Wingdings</vt:lpstr>
      <vt:lpstr>Montserrat Medium</vt:lpstr>
      <vt:lpstr>標楷體</vt:lpstr>
      <vt:lpstr>Open Sans</vt:lpstr>
      <vt:lpstr>Montserrat</vt:lpstr>
      <vt:lpstr>Merriweather</vt:lpstr>
      <vt:lpstr>Our Creative Company by Slidesgo</vt:lpstr>
      <vt:lpstr>學生校外租屋權益應行注意事項</vt:lpstr>
      <vt:lpstr>講師簡介</vt:lpstr>
      <vt:lpstr>住宅租賃權益應注意事項  一、簽約前 二、履約時 三、解約後</vt:lpstr>
      <vt:lpstr>簽約前-定金的性質與返還</vt:lpstr>
      <vt:lpstr>簽約前-定金的性質與返還</vt:lpstr>
      <vt:lpstr>常見詐騙手法</vt:lpstr>
      <vt:lpstr>簽約前-企業房東與個人房東</vt:lpstr>
      <vt:lpstr>應約定及不得約定事項</vt:lpstr>
      <vt:lpstr>不得約定事項</vt:lpstr>
      <vt:lpstr>常見詐騙手法</vt:lpstr>
      <vt:lpstr>簽約前-確認租屋權益的法律問題</vt:lpstr>
      <vt:lpstr>常見詐騙手法</vt:lpstr>
      <vt:lpstr>簽約前-租屋權益的法律問題</vt:lpstr>
      <vt:lpstr>簽約前-連帶保證人的法律問題</vt:lpstr>
      <vt:lpstr>常見詐騙手法</vt:lpstr>
      <vt:lpstr>簽約前-租客義務</vt:lpstr>
      <vt:lpstr>簽約前-租客義務</vt:lpstr>
      <vt:lpstr>簽約前-房東義務</vt:lpstr>
      <vt:lpstr>簽約前-房東義務</vt:lpstr>
      <vt:lpstr>簽約前-定期租約與未定期租約</vt:lpstr>
      <vt:lpstr>簽約前-定期租約與未定期租約</vt:lpstr>
      <vt:lpstr>簽約前-定期租約與未定期租約</vt:lpstr>
      <vt:lpstr>買賣不破租賃</vt:lpstr>
      <vt:lpstr>買賣不破租賃</vt:lpstr>
      <vt:lpstr>租屋之修繕責任</vt:lpstr>
      <vt:lpstr>租屋之修繕責任</vt:lpstr>
      <vt:lpstr>履約時-承租人終止事由</vt:lpstr>
      <vt:lpstr>常見詐騙手法</vt:lpstr>
      <vt:lpstr>履約時-承租人終止事由</vt:lpstr>
      <vt:lpstr>履約時-承租人終止事由</vt:lpstr>
      <vt:lpstr>履約時-破門而入要小心</vt:lpstr>
      <vt:lpstr>履約時-破門而入要小心</vt:lpstr>
      <vt:lpstr>履約時-換鎖斷電行不行</vt:lpstr>
      <vt:lpstr>履約時-換鎖斷電行不行</vt:lpstr>
      <vt:lpstr>履約時-硬體設備注意安全</vt:lpstr>
      <vt:lpstr>履約時-轉租風險要留意</vt:lpstr>
      <vt:lpstr>履約時-馬桶阻塞案</vt:lpstr>
      <vt:lpstr>履約時-凶宅的法律問題</vt:lpstr>
      <vt:lpstr>履約時-凶宅的法律問題</vt:lpstr>
      <vt:lpstr>履約時-租屋的失火責任</vt:lpstr>
      <vt:lpstr>履約時-租屋的失火責任</vt:lpstr>
      <vt:lpstr>解約後-押金的返還</vt:lpstr>
      <vt:lpstr>解約後-押金的返還</vt:lpstr>
      <vt:lpstr>解約後-房屋的返還、遺留物處理</vt:lpstr>
      <vt:lpstr>解約後-房屋的返還、遺留物處理</vt:lpstr>
      <vt:lpstr>常見詐騙手法</vt:lpstr>
      <vt:lpstr>解約後-房屋的返還、遺留物處理</vt:lpstr>
      <vt:lpstr>解約後-什麼是調解</vt:lpstr>
      <vt:lpstr>解約後-法律訴訟程序</vt:lpstr>
      <vt:lpstr>感謝聆聽！  提問時間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住宅租賃停看聽</dc:title>
  <dc:creator>user</dc:creator>
  <cp:lastModifiedBy>user</cp:lastModifiedBy>
  <cp:revision>28</cp:revision>
  <dcterms:modified xsi:type="dcterms:W3CDTF">2022-05-10T01:18:11Z</dcterms:modified>
</cp:coreProperties>
</file>