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19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88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23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12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397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929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28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462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0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54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04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63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2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7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06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05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3E89DB-BA1C-43BA-8BDE-72D053D121BA}" type="datetimeFigureOut">
              <a:rPr lang="zh-TW" altLang="en-US" smtClean="0"/>
              <a:t>2015/3/16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787C03-7F17-40FB-8B01-E01D8A1B3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276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cid:ii_14c01c6082c35767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2000">
              <a:schemeClr val="accent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6749"/>
            <a:ext cx="5282293" cy="162858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531" y="292389"/>
            <a:ext cx="68580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 w="1905000"/>
          </a:sp3d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交通事故案例剖析與預防講座</a:t>
            </a:r>
            <a:endParaRPr lang="zh-TW" altLang="en-US" sz="4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98" y="2666655"/>
            <a:ext cx="3313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講者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|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李瑞南警官</a:t>
            </a:r>
            <a:endParaRPr lang="en-US" altLang="zh-TW" sz="2400" dirty="0" smtClean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日期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|104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年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3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月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26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日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(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四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時間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|1200〜1300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時</a:t>
            </a:r>
            <a:endParaRPr lang="en-US" altLang="zh-TW" sz="2400" dirty="0" smtClean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地點</a:t>
            </a:r>
            <a:r>
              <a:rPr lang="en-US" altLang="zh-TW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|CS-B101</a:t>
            </a:r>
            <a:r>
              <a:rPr lang="zh-TW" alt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教室</a:t>
            </a:r>
            <a:endParaRPr lang="zh-TW" altLang="en-US" sz="24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9193" y="8949684"/>
            <a:ext cx="6332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7030A0"/>
              </a:buClr>
              <a:buFont typeface="華康談楷體W5" panose="03000509000000000000" pitchFamily="65" charset="-120"/>
              <a:buChar char="▲"/>
            </a:pPr>
            <a:r>
              <a:rPr lang="zh-TW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報名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前</a:t>
            </a:r>
            <a:r>
              <a:rPr lang="en-US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100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名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且在當日</a:t>
            </a:r>
            <a:r>
              <a:rPr lang="en-US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12</a:t>
            </a:r>
            <a:r>
              <a:rPr lang="zh-TW" altLang="en-US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：</a:t>
            </a:r>
            <a:r>
              <a:rPr lang="en-US" altLang="zh-TW" sz="2000" b="1" u="sng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前報到者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即可領取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餐點</a:t>
            </a:r>
            <a:r>
              <a:rPr lang="zh-TW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，</a:t>
            </a:r>
            <a:endParaRPr lang="en-US" altLang="zh-TW" sz="2000" dirty="0" smtClean="0">
              <a:latin typeface="華康談楷體W5" panose="03000509000000000000" pitchFamily="65" charset="-120"/>
              <a:ea typeface="華康談楷體W5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zh-TW" altLang="en-US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zh-TW" altLang="en-US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  </a:t>
            </a:r>
            <a:r>
              <a:rPr lang="en-US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12</a:t>
            </a:r>
            <a:r>
              <a:rPr lang="zh-TW" altLang="en-US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：</a:t>
            </a:r>
            <a:r>
              <a:rPr lang="en-US" altLang="zh-TW" sz="2000" dirty="0" smtClean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10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後開放</a:t>
            </a:r>
            <a:r>
              <a:rPr lang="zh-TW" altLang="zh-TW" sz="2000" b="1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現場報名者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領取</a:t>
            </a:r>
            <a:r>
              <a:rPr lang="zh-TW" altLang="zh-TW" sz="2000" u="sng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餐盒</a:t>
            </a:r>
            <a:r>
              <a:rPr lang="zh-TW" altLang="zh-TW" sz="2000" dirty="0">
                <a:latin typeface="華康談楷體W5" panose="03000509000000000000" pitchFamily="65" charset="-120"/>
                <a:ea typeface="華康談楷體W5" panose="03000509000000000000" pitchFamily="65" charset="-120"/>
                <a:cs typeface="新細明體" panose="02020500000000000000" pitchFamily="18" charset="-120"/>
              </a:rPr>
              <a:t>。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4"/>
          <a:stretch/>
        </p:blipFill>
        <p:spPr>
          <a:xfrm>
            <a:off x="3320391" y="1955052"/>
            <a:ext cx="3422469" cy="5419569"/>
          </a:xfrm>
          <a:prstGeom prst="rect">
            <a:avLst/>
          </a:prstGeom>
        </p:spPr>
      </p:pic>
      <p:pic>
        <p:nvPicPr>
          <p:cNvPr id="13" name="圖片 12" descr="內置圖片 3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5" y="5579650"/>
            <a:ext cx="3095625" cy="3095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50112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580</TotalTime>
  <Words>61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BatangChe</vt:lpstr>
      <vt:lpstr>華康談楷體W5</vt:lpstr>
      <vt:lpstr>微軟正黑體</vt:lpstr>
      <vt:lpstr>新細明體</vt:lpstr>
      <vt:lpstr>標楷體</vt:lpstr>
      <vt:lpstr>Century Gothic</vt:lpstr>
      <vt:lpstr>Wingdings 3</vt:lpstr>
      <vt:lpstr>切割線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newlearn</dc:creator>
  <cp:lastModifiedBy>kmu</cp:lastModifiedBy>
  <cp:revision>23</cp:revision>
  <cp:lastPrinted>2015-03-10T05:27:06Z</cp:lastPrinted>
  <dcterms:created xsi:type="dcterms:W3CDTF">2014-09-26T14:53:26Z</dcterms:created>
  <dcterms:modified xsi:type="dcterms:W3CDTF">2015-03-16T02:14:25Z</dcterms:modified>
</cp:coreProperties>
</file>