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4" r:id="rId2"/>
    <p:sldId id="275" r:id="rId3"/>
    <p:sldId id="280" r:id="rId4"/>
    <p:sldId id="281" r:id="rId5"/>
    <p:sldId id="282" r:id="rId6"/>
    <p:sldId id="283" r:id="rId7"/>
    <p:sldId id="277" r:id="rId8"/>
    <p:sldId id="27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B192-1529-44D3-80E3-B20912EEA1BF}" type="datetimeFigureOut">
              <a:rPr lang="zh-TW" altLang="en-US" smtClean="0"/>
              <a:t>2019/1/3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CFF9E-8B7B-4F4E-AF69-1BC6CA459C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6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83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1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3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4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4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89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5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7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8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B7FC8-E4C9-469D-8336-FFD2D58EC018}" type="slidenum">
              <a:rPr lang="en-US" altLang="zh-TW" smtClean="0">
                <a:solidFill>
                  <a:prstClr val="black"/>
                </a:solidFill>
              </a:rPr>
              <a:pPr/>
              <a:t>8</a:t>
            </a:fld>
            <a:endParaRPr lang="en-US" altLang="zh-TW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3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ing暫存\各處室\研發處\20130227母片\20130313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4456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7720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9925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6668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30733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2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975866"/>
            <a:ext cx="7643192" cy="652934"/>
          </a:xfrm>
        </p:spPr>
        <p:txBody>
          <a:bodyPr>
            <a:normAutofit/>
          </a:bodyPr>
          <a:lstStyle>
            <a:lvl1pPr>
              <a:defRPr sz="3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988840"/>
            <a:ext cx="7931224" cy="3993307"/>
          </a:xfrm>
        </p:spPr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37599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1715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03780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3857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58308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488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05774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 sz="2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46471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5475" y="63769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01207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D:\Ming暫存\各處室\研發處\20130227母片\20130313-0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fld id="{A6F7AA28-45DB-4C60-8732-3F0E6D059758}" type="datetimeFigureOut">
              <a:rPr lang="zh-TW" altLang="en-US" smtClean="0"/>
              <a:pPr/>
              <a:t>2019/1/3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fld id="{356D7847-1626-490F-97FE-96FF9DC0CD1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31" name="標題版面配置區 1"/>
          <p:cNvSpPr>
            <a:spLocks noGrp="1"/>
          </p:cNvSpPr>
          <p:nvPr>
            <p:ph type="title"/>
          </p:nvPr>
        </p:nvSpPr>
        <p:spPr bwMode="auto">
          <a:xfrm>
            <a:off x="519113" y="6207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cxnSp>
        <p:nvCxnSpPr>
          <p:cNvPr id="12" name="直線接點 11"/>
          <p:cNvCxnSpPr/>
          <p:nvPr/>
        </p:nvCxnSpPr>
        <p:spPr>
          <a:xfrm>
            <a:off x="0" y="6813550"/>
            <a:ext cx="91440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20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 kern="12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Times New Roman" pitchFamily="18" charset="0"/>
          <a:ea typeface="新細明體" charset="0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a.kmu.edu.tw/index.php/zh-TW/&#21508;&#39006;&#34920;&#21934;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sa.kmu.edu.tw/front/bin/home.p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/>
          <p:cNvSpPr txBox="1">
            <a:spLocks/>
          </p:cNvSpPr>
          <p:nvPr/>
        </p:nvSpPr>
        <p:spPr>
          <a:xfrm>
            <a:off x="179512" y="1052736"/>
            <a:ext cx="8763000" cy="86409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algn="ctr"/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83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年次以後役男徵服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個月常備兵役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軍事訓練</a:t>
            </a:r>
            <a:endParaRPr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暑期分階段常備兵役軍事訓練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endParaRPr lang="zh-TW" altLang="zh-TW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1"/>
          <p:cNvSpPr txBox="1">
            <a:spLocks/>
          </p:cNvSpPr>
          <p:nvPr/>
        </p:nvSpPr>
        <p:spPr>
          <a:xfrm>
            <a:off x="278632" y="2327723"/>
            <a:ext cx="866388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4863" indent="-8048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、何謂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常備兵役軍事訓練？</a:t>
            </a:r>
          </a:p>
          <a:p>
            <a:pPr marL="804863" indent="-804863">
              <a:lnSpc>
                <a:spcPts val="4000"/>
              </a:lnSpc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83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年次以後出生之役男，自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年起，經判定為常備役體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indent="-8048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者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，改徵服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個月常備兵役軍事訓練。</a:t>
            </a:r>
          </a:p>
          <a:p>
            <a:pPr marL="804863" indent="-804863">
              <a:lnSpc>
                <a:spcPts val="4000"/>
              </a:lnSpc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個月常備兵役軍事訓練之施訓內容，區分為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週入伍訓練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indent="-8048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及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週專長訓練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，訓練期間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合計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服完兵役了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lnSpc>
                <a:spcPts val="4000"/>
              </a:lnSpc>
              <a:buFont typeface="Arial" panose="020B0604020202020204" pitchFamily="34" charset="0"/>
              <a:buNone/>
            </a:pP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8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35506" y="1124744"/>
            <a:ext cx="910849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792163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83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年次以後出生之役男何時接受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個月軍事訓練？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常備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役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0113" indent="-792163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位役男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、就讀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專科以上學校男子，得依其志願，於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於內政部役政署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網站首頁「申請分階段接受常備兵役軍事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練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系統」申請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年暑假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，分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階段接受常備兵役軍事訓練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申請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人數逾訓練員額時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抽籤決定之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、未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申請分階段常備兵役軍事訓練之大專校院學生，於緩徵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因消滅後（如畢業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、休學、退學或開除學籍等）再接受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個月常備兵役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軍事訓練。</a:t>
            </a:r>
            <a:endParaRPr lang="zh-TW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8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35506" y="980728"/>
            <a:ext cx="910849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7921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三、專科以上學校男子申請分階段常備兵役軍事訓練之對象為何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83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年次以後就讀國內外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含香港、澳門或大陸地區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專科以上學校男子，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可連續二年暑假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分階段接受常備兵役軍事訓練者，皆可提出申請。</a:t>
            </a:r>
          </a:p>
          <a:p>
            <a:pPr marL="982663" indent="-873125">
              <a:lnSpc>
                <a:spcPts val="4000"/>
              </a:lnSpc>
              <a:buNone/>
            </a:pP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歲接近役齡男子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即志願提前於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歲之年接受徵兵處理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符合前揭條件者亦可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77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35506" y="908720"/>
            <a:ext cx="910849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7921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83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年次以後之專科以上學校男子申請分階段常備兵役軍事訓練，如何提出申請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日上午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時至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日下午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（依內政部公告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期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為準），於內政部役政署網站首頁「申請分階段接受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常備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兵役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軍事訓練系統」進行申請作業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、申請人數超過公告員額時，內政部役政署將進行申請序號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碼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公開抽籤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09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35506" y="908720"/>
            <a:ext cx="910849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113" indent="-7921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、已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申請分階段常備兵役軍事訓練之專科以上學校男子，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徵兵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0113" indent="-792163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處理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程序為何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申請分階段常備兵役軍事訓練中籤者，戶籍地鄉（鎮、市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區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）公所將於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翌年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月底前主動通知徵兵檢查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，並辦理後續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軍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種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兵科抽籤及徵集等徵兵處理事宜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入營時間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，將依國防部規劃暑假梯次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月中旬、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月上旬、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月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下旬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，排定梯次入營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年入營梯次對應第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年，不得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2663" indent="-873125">
              <a:lnSpc>
                <a:spcPts val="4000"/>
              </a:lnSpc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換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。徵集令將分別載明第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年及第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年指定之入營時間及地點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2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n-US" altLang="zh-TW" sz="4400" dirty="0">
                <a:solidFill>
                  <a:prstClr val="black"/>
                </a:solidFill>
                <a:effectLst/>
                <a:latin typeface="Calibri"/>
                <a:ea typeface="新細明體" panose="02020500000000000000" pitchFamily="18" charset="-120"/>
                <a:cs typeface="+mj-cs"/>
                <a:sym typeface="Wingdings 2"/>
              </a:rPr>
              <a:t></a:t>
            </a:r>
            <a:r>
              <a:rPr kumimoji="0" lang="en-US" altLang="zh-TW" sz="4400" dirty="0">
                <a:solidFill>
                  <a:prstClr val="black"/>
                </a:solidFill>
                <a:effectLst/>
                <a:latin typeface="Calibri"/>
                <a:ea typeface="新細明體" panose="02020500000000000000" pitchFamily="18" charset="-120"/>
                <a:cs typeface="+mj-cs"/>
              </a:rPr>
              <a:t> </a:t>
            </a:r>
            <a:r>
              <a:rPr kumimoji="0" lang="zh-TW" altLang="zh-TW" sz="4400" dirty="0">
                <a:solidFill>
                  <a:prstClr val="black"/>
                </a:solidFill>
                <a:effectLst/>
                <a:latin typeface="Calibri"/>
                <a:ea typeface="新細明體" panose="02020500000000000000" pitchFamily="18" charset="-120"/>
                <a:cs typeface="+mj-cs"/>
              </a:rPr>
              <a:t>兵役相關須知 </a:t>
            </a:r>
            <a:r>
              <a:rPr kumimoji="0" lang="en-US" altLang="zh-TW" sz="4400" dirty="0">
                <a:solidFill>
                  <a:prstClr val="black"/>
                </a:solidFill>
                <a:effectLst/>
                <a:latin typeface="Calibri"/>
                <a:ea typeface="新細明體" panose="02020500000000000000" pitchFamily="18" charset="-120"/>
                <a:cs typeface="+mj-cs"/>
                <a:sym typeface="Wingdings 2"/>
              </a:rPr>
              <a:t>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0000"/>
            <a:ext cx="9144000" cy="475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1748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/>
          <p:cNvSpPr txBox="1">
            <a:spLocks/>
          </p:cNvSpPr>
          <p:nvPr/>
        </p:nvSpPr>
        <p:spPr>
          <a:xfrm>
            <a:off x="395536" y="1057907"/>
            <a:ext cx="8229600" cy="72008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algn="ctr"/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</a:rPr>
              <a:t>高雄醫學大學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兵役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1"/>
          <p:cNvSpPr txBox="1">
            <a:spLocks/>
          </p:cNvSpPr>
          <p:nvPr/>
        </p:nvSpPr>
        <p:spPr>
          <a:xfrm>
            <a:off x="107504" y="1789827"/>
            <a:ext cx="8348986" cy="43961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入學之大學部、研究所新生及轉（學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系）、復學生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男生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未服役者辦理緩徵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已服役者辦理儘召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免服役者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繳交辦理緩徵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儘後召集申請表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貼妥身分證正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反面影本、貼妥退伍令正反面影本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已服役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免役證明書正反面影本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免服役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085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請同學自行至學務處網站下載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緩徵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儘後召集申請表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600" b="1" u="sng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</a:t>
            </a:r>
            <a:r>
              <a:rPr lang="en-US" altLang="zh-TW" sz="2600" b="1" u="sng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osa.kmu.edu.tw</a:t>
            </a:r>
            <a:r>
              <a:rPr lang="en-US" altLang="zh-TW" sz="2600" b="1" u="sng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sz="2600" b="1" u="sng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index.php</a:t>
            </a:r>
            <a:r>
              <a:rPr lang="en-US" altLang="zh-TW" sz="2600" b="1" u="sng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sz="2600" b="1" u="sng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zh</a:t>
            </a:r>
            <a:r>
              <a:rPr lang="en-US" altLang="zh-TW" sz="2600" b="1" u="sng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-TW/</a:t>
            </a:r>
            <a:r>
              <a:rPr lang="en-US" altLang="zh-TW" sz="2600" b="1" u="sng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各類表單</a:t>
            </a:r>
            <a:r>
              <a:rPr lang="en-US" altLang="zh-TW" sz="26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449263" indent="-354013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班代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日前將資料收齊，送交學務處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軍訓室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，以維自身權益。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8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/>
          </p:cNvSpPr>
          <p:nvPr/>
        </p:nvSpPr>
        <p:spPr>
          <a:xfrm>
            <a:off x="755576" y="1628800"/>
            <a:ext cx="7776864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83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年次以後出生之同學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役男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，已完成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個月之軍事訓練者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，需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繳交辦理</a:t>
            </a:r>
            <a:r>
              <a:rPr lang="zh-TW" altLang="zh-TW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緩徵</a:t>
            </a:r>
            <a:r>
              <a:rPr lang="en-US" altLang="zh-TW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儘後召集申請表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貼妥身分證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、退伍令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正反面影本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085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請同學自行至學務處網站下載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緩徵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儘後召集申請表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b="1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altLang="zh-TW" sz="2400" b="1" u="sng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osa.kmu.edu.tw</a:t>
            </a:r>
            <a:r>
              <a:rPr lang="en-US" altLang="zh-TW" sz="2400" b="1" u="sng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/front/bin/</a:t>
            </a:r>
            <a:r>
              <a:rPr lang="en-US" altLang="zh-TW" sz="2400" b="1" u="sng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home.phtml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45085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班代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日前將資料收齊，送交學務處生活輔導組辦理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，以維自身權益。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7" indent="0">
              <a:buFont typeface="Arial" panose="020B0604020202020204" pitchFamily="34" charset="0"/>
              <a:buNone/>
            </a:pP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8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 os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816</Words>
  <Application>Microsoft Office PowerPoint</Application>
  <PresentationFormat>如螢幕大小 (4:3)</PresentationFormat>
  <Paragraphs>48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新細明體</vt:lpstr>
      <vt:lpstr>標楷體</vt:lpstr>
      <vt:lpstr>Arial</vt:lpstr>
      <vt:lpstr>Calibri</vt:lpstr>
      <vt:lpstr>Times New Roman</vt:lpstr>
      <vt:lpstr>Wingdings 2</vt:lpstr>
      <vt:lpstr>佈景主題1 osa</vt:lpstr>
      <vt:lpstr>PowerPoint 簡報</vt:lpstr>
      <vt:lpstr>PowerPoint 簡報</vt:lpstr>
      <vt:lpstr>PowerPoint 簡報</vt:lpstr>
      <vt:lpstr>PowerPoint 簡報</vt:lpstr>
      <vt:lpstr>PowerPoint 簡報</vt:lpstr>
      <vt:lpstr> 兵役相關須知 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學務處‧軍訓室</dc:title>
  <dc:creator>user</dc:creator>
  <cp:lastModifiedBy>root</cp:lastModifiedBy>
  <cp:revision>42</cp:revision>
  <dcterms:created xsi:type="dcterms:W3CDTF">2016-05-31T00:46:56Z</dcterms:created>
  <dcterms:modified xsi:type="dcterms:W3CDTF">2019-01-03T00:22:55Z</dcterms:modified>
</cp:coreProperties>
</file>