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42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E9FD33-CA02-437A-BE7D-AE55869BB2E0}" type="datetimeFigureOut">
              <a:rPr lang="zh-TW" altLang="en-US" smtClean="0"/>
              <a:t>2018/4/2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FC5EC5-5BF6-4A93-9387-3DA57A6971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4312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/>
          </a:p>
        </p:txBody>
      </p:sp>
      <p:sp>
        <p:nvSpPr>
          <p:cNvPr id="7885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defTabSz="920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defTabSz="920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defTabSz="920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defTabSz="920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fld id="{07C3726A-90E5-4EB3-BC59-25771DE2B181}" type="slidenum">
              <a:rPr kumimoji="0" lang="zh-TW" altLang="en-US">
                <a:solidFill>
                  <a:srgbClr val="000000"/>
                </a:solidFill>
                <a:latin typeface="Calibri" pitchFamily="34" charset="0"/>
              </a:rPr>
              <a:pPr/>
              <a:t>1</a:t>
            </a:fld>
            <a:endParaRPr kumimoji="0" lang="zh-TW" altLang="en-US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7" descr="a02-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4E847-0682-49AA-9859-0D720AC28AC7}" type="datetime1">
              <a:rPr lang="zh-TW" altLang="en-US"/>
              <a:pPr>
                <a:defRPr/>
              </a:pPr>
              <a:t>2018/4/2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376988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93A9A8-0328-4DD4-9AD6-8ECE6807D8A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044594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B9851-0271-42C7-8B56-1EB0C804A643}" type="datetime1">
              <a:rPr lang="zh-TW" altLang="en-US"/>
              <a:pPr>
                <a:defRPr/>
              </a:pPr>
              <a:t>2018/4/2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5D0A1-DF70-44B7-B028-86CFFE6B1EB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698105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1018837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211FB-BDD8-4C0B-A0BC-6C7F292BC2B0}" type="datetime1">
              <a:rPr lang="zh-TW" altLang="en-US"/>
              <a:pPr>
                <a:defRPr/>
              </a:pPr>
              <a:t>2018/4/2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376988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9842850-C140-4D24-8AE3-8F828CC6333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740279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>
              <a:defRPr sz="24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>
              <a:defRPr sz="20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>
              <a:defRPr sz="24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>
              <a:defRPr sz="20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A8D8E-3C27-4CEC-A34E-F99CE93EAE42}" type="datetime1">
              <a:rPr lang="zh-TW" altLang="en-US"/>
              <a:pPr>
                <a:defRPr/>
              </a:pPr>
              <a:t>2018/4/2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3817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2CC36B-D9FD-4FDF-B2E2-9A7055FF83C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045773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>
              <a:defRPr sz="20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>
              <a:defRPr sz="18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>
              <a:defRPr sz="16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>
              <a:defRPr sz="16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>
              <a:defRPr sz="20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>
              <a:defRPr sz="18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>
              <a:defRPr sz="16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>
              <a:defRPr sz="16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07EDB-C558-4600-8A60-0364CE48D57C}" type="datetime1">
              <a:rPr lang="zh-TW" altLang="en-US"/>
              <a:pPr>
                <a:defRPr/>
              </a:pPr>
              <a:t>2018/4/2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48488" y="6376988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D284FF-E505-4C06-AE1C-5BBFB69E0EE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088089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>
              <a:defRPr sz="28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>
              <a:defRPr sz="24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>
              <a:defRPr sz="20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>
              <a:defRPr sz="20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6C17D-25AE-43F8-8B22-8CD1257EFE78}" type="datetime1">
              <a:rPr lang="zh-TW" altLang="en-US"/>
              <a:pPr>
                <a:defRPr/>
              </a:pPr>
              <a:t>2018/4/2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376988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BC8546D-6BF6-4255-AFBA-C8ADA0CCE91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39427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50166-AEC7-465B-8F75-1820EF84E6A2}" type="datetime1">
              <a:rPr lang="zh-TW" altLang="en-US"/>
              <a:pPr>
                <a:defRPr/>
              </a:pPr>
              <a:t>2018/4/2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376988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E3A1BB-8074-43F2-ADD4-872FA694667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846424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997DE-E018-49AB-B92B-AB47DE82729C}" type="datetime1">
              <a:rPr lang="zh-TW" altLang="en-US"/>
              <a:pPr>
                <a:defRPr/>
              </a:pPr>
              <a:t>2018/4/2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9925" y="6376988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6650FB-FFB8-476C-A6AD-B7DDEA113FD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735277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013CC-7F99-4184-973F-7C044BD2804C}" type="datetime1">
              <a:rPr lang="zh-TW" altLang="en-US"/>
              <a:pPr>
                <a:defRPr/>
              </a:pPr>
              <a:t>2018/4/2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3817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B17728-BE42-4C2D-B683-4A3175AE085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041193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98BD5-436B-40BC-967A-B59301A9897B}" type="datetime1">
              <a:rPr lang="zh-TW" altLang="en-US"/>
              <a:pPr>
                <a:defRPr/>
              </a:pPr>
              <a:t>2018/4/2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97B45-7D2E-4E32-8DAF-42ED3249AE4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804169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3315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solidFill>
                  <a:srgbClr val="898989"/>
                </a:solidFill>
                <a:latin typeface="Times New Roman" pitchFamily="18" charset="0"/>
                <a:ea typeface="標楷體" pitchFamily="65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7F627F-9662-45D1-A31B-FF8C13287E5F}" type="datetime1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2018/4/2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>
                <a:solidFill>
                  <a:srgbClr val="89898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>
                <a:solidFill>
                  <a:srgbClr val="898989"/>
                </a:solidFill>
                <a:latin typeface="Times New Roman" pitchFamily="18" charset="0"/>
                <a:ea typeface="標楷體" pitchFamily="65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8C50BE-4077-4CB2-AC8F-DEEFA3F8BEF0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zh-TW" altLang="en-US"/>
          </a:p>
        </p:txBody>
      </p:sp>
      <p:pic>
        <p:nvPicPr>
          <p:cNvPr id="13319" name="圖片 8" descr="a02-2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8921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Times New Roman" pitchFamily="18" charset="0"/>
          <a:ea typeface="新細明體" charset="0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pitchFamily="18" charset="0"/>
          <a:ea typeface="新細明體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pitchFamily="18" charset="0"/>
          <a:ea typeface="新細明體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pitchFamily="18" charset="0"/>
          <a:ea typeface="新細明體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pitchFamily="18" charset="0"/>
          <a:ea typeface="新細明體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Times New Roman" pitchFamily="18" charset="0"/>
          <a:ea typeface="新細明體" charset="0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Times New Roman" pitchFamily="18" charset="0"/>
          <a:ea typeface="Times New Roman" charset="0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Times New Roman" pitchFamily="18" charset="0"/>
          <a:ea typeface="Times New Roman" charset="0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Times New Roman" pitchFamily="18" charset="0"/>
          <a:ea typeface="Times New Roman" charset="0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Times New Roman" pitchFamily="18" charset="0"/>
          <a:ea typeface="Times New Roman" charset="0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107950" y="754063"/>
            <a:ext cx="9251950" cy="927100"/>
          </a:xfrm>
        </p:spPr>
        <p:txBody>
          <a:bodyPr/>
          <a:lstStyle/>
          <a:p>
            <a:pPr>
              <a:defRPr/>
            </a:pPr>
            <a:r>
              <a:rPr lang="zh-TW" altLang="en-US" sz="3600" spc="38" dirty="0">
                <a:ln w="11430"/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學校週邊交通事故發生熱點</a:t>
            </a:r>
            <a:r>
              <a:rPr lang="zh-TW" altLang="en-US" sz="3600" spc="38" dirty="0" smtClean="0">
                <a:ln w="11430"/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地圖</a:t>
            </a:r>
            <a:r>
              <a:rPr lang="en-US" altLang="zh-TW" sz="2000" spc="38" dirty="0" smtClean="0">
                <a:ln w="11430"/>
                <a:latin typeface="標楷體" panose="03000509000000000000" pitchFamily="65" charset="-120"/>
                <a:ea typeface="標楷體" panose="03000509000000000000" pitchFamily="65" charset="-120"/>
              </a:rPr>
              <a:t>(106</a:t>
            </a:r>
            <a:r>
              <a:rPr lang="zh-TW" altLang="en-US" sz="2000" spc="38" dirty="0">
                <a:ln w="11430"/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000" spc="38" dirty="0">
                <a:ln w="11430"/>
                <a:latin typeface="標楷體" panose="03000509000000000000" pitchFamily="65" charset="-120"/>
                <a:ea typeface="標楷體" panose="03000509000000000000" pitchFamily="65" charset="-120"/>
              </a:rPr>
              <a:t>7-12</a:t>
            </a:r>
            <a:r>
              <a:rPr lang="zh-TW" altLang="en-US" sz="2000" spc="38" dirty="0">
                <a:ln w="11430"/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000" spc="38" dirty="0">
                <a:ln w="11430"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000" spc="38" dirty="0">
              <a:ln w="11430"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5059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fld id="{ACFEBFDF-45CF-44CF-AFAE-C4FD2BAEF43B}" type="slidenum">
              <a:rPr kumimoji="0" lang="zh-TW" altLang="en-US" smtClean="0">
                <a:solidFill>
                  <a:srgbClr val="89898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pPr/>
              <a:t>1</a:t>
            </a:fld>
            <a:endParaRPr kumimoji="0" lang="zh-TW" altLang="en-US" smtClean="0">
              <a:solidFill>
                <a:srgbClr val="89898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4506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63" y="1531938"/>
            <a:ext cx="7842250" cy="515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061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3981450"/>
            <a:ext cx="2508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2" name="圖片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6165850"/>
            <a:ext cx="5143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3" name="圖片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9263" y="4278313"/>
            <a:ext cx="63023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4" name="圖片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650" y="4518025"/>
            <a:ext cx="4159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5" name="圖片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5464175" y="3306763"/>
            <a:ext cx="3587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6" name="圖片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1714500"/>
            <a:ext cx="5143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7" name="圖片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228850"/>
            <a:ext cx="5143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8" name="圖片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49675"/>
            <a:ext cx="5143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9" name="圖片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0413" y="1989138"/>
            <a:ext cx="5143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70" name="圖片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7975" y="5110163"/>
            <a:ext cx="44132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71" name="文字方塊 2"/>
          <p:cNvSpPr txBox="1">
            <a:spLocks noChangeArrowheads="1"/>
          </p:cNvSpPr>
          <p:nvPr/>
        </p:nvSpPr>
        <p:spPr bwMode="auto">
          <a:xfrm>
            <a:off x="7110413" y="1638300"/>
            <a:ext cx="5349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zh-TW" sz="1600">
                <a:solidFill>
                  <a:srgbClr val="8064A2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7</a:t>
            </a:r>
            <a:r>
              <a:rPr kumimoji="0" lang="zh-TW" altLang="en-US" sz="1600">
                <a:solidFill>
                  <a:srgbClr val="8064A2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件</a:t>
            </a:r>
          </a:p>
        </p:txBody>
      </p:sp>
      <p:sp>
        <p:nvSpPr>
          <p:cNvPr id="45072" name="文字方塊 18"/>
          <p:cNvSpPr txBox="1">
            <a:spLocks noChangeArrowheads="1"/>
          </p:cNvSpPr>
          <p:nvPr/>
        </p:nvSpPr>
        <p:spPr bwMode="auto">
          <a:xfrm>
            <a:off x="7454900" y="4344988"/>
            <a:ext cx="5349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zh-TW" sz="160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9</a:t>
            </a:r>
            <a:r>
              <a:rPr kumimoji="0" lang="zh-TW" altLang="en-US" sz="160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件</a:t>
            </a:r>
          </a:p>
        </p:txBody>
      </p:sp>
      <p:sp>
        <p:nvSpPr>
          <p:cNvPr id="45073" name="文字方塊 19"/>
          <p:cNvSpPr txBox="1">
            <a:spLocks noChangeArrowheads="1"/>
          </p:cNvSpPr>
          <p:nvPr/>
        </p:nvSpPr>
        <p:spPr bwMode="auto">
          <a:xfrm>
            <a:off x="4854575" y="4076700"/>
            <a:ext cx="43815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zh-TW" sz="120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6</a:t>
            </a:r>
            <a:r>
              <a:rPr kumimoji="0" lang="zh-TW" altLang="en-US" sz="120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件</a:t>
            </a:r>
          </a:p>
        </p:txBody>
      </p:sp>
      <p:sp>
        <p:nvSpPr>
          <p:cNvPr id="45074" name="文字方塊 20"/>
          <p:cNvSpPr txBox="1">
            <a:spLocks noChangeArrowheads="1"/>
          </p:cNvSpPr>
          <p:nvPr/>
        </p:nvSpPr>
        <p:spPr bwMode="auto">
          <a:xfrm>
            <a:off x="5459413" y="3552825"/>
            <a:ext cx="4381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zh-TW" sz="120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2</a:t>
            </a:r>
            <a:r>
              <a:rPr kumimoji="0" lang="zh-TW" altLang="en-US" sz="120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件</a:t>
            </a:r>
          </a:p>
        </p:txBody>
      </p:sp>
      <p:sp>
        <p:nvSpPr>
          <p:cNvPr id="45075" name="文字方塊 22"/>
          <p:cNvSpPr txBox="1">
            <a:spLocks noChangeArrowheads="1"/>
          </p:cNvSpPr>
          <p:nvPr/>
        </p:nvSpPr>
        <p:spPr bwMode="auto">
          <a:xfrm>
            <a:off x="3937000" y="5110163"/>
            <a:ext cx="4381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endParaRPr kumimoji="0" lang="zh-TW" altLang="en-US" sz="1200">
              <a:solidFill>
                <a:srgbClr val="0070C0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5076" name="文字方塊 23"/>
          <p:cNvSpPr txBox="1">
            <a:spLocks noChangeArrowheads="1"/>
          </p:cNvSpPr>
          <p:nvPr/>
        </p:nvSpPr>
        <p:spPr bwMode="auto">
          <a:xfrm>
            <a:off x="2308225" y="1728788"/>
            <a:ext cx="5349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zh-TW" sz="1600">
                <a:solidFill>
                  <a:srgbClr val="8064A2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9</a:t>
            </a:r>
            <a:r>
              <a:rPr kumimoji="0" lang="zh-TW" altLang="en-US" sz="1600">
                <a:solidFill>
                  <a:srgbClr val="8064A2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件</a:t>
            </a:r>
          </a:p>
        </p:txBody>
      </p:sp>
      <p:sp>
        <p:nvSpPr>
          <p:cNvPr id="45077" name="文字方塊 24"/>
          <p:cNvSpPr txBox="1">
            <a:spLocks noChangeArrowheads="1"/>
          </p:cNvSpPr>
          <p:nvPr/>
        </p:nvSpPr>
        <p:spPr bwMode="auto">
          <a:xfrm>
            <a:off x="3071813" y="4306888"/>
            <a:ext cx="5349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zh-TW" sz="160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7</a:t>
            </a:r>
            <a:r>
              <a:rPr kumimoji="0" lang="zh-TW" altLang="en-US" sz="160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件</a:t>
            </a:r>
          </a:p>
        </p:txBody>
      </p:sp>
      <p:sp>
        <p:nvSpPr>
          <p:cNvPr id="45078" name="文字方塊 25"/>
          <p:cNvSpPr txBox="1">
            <a:spLocks noChangeArrowheads="1"/>
          </p:cNvSpPr>
          <p:nvPr/>
        </p:nvSpPr>
        <p:spPr bwMode="auto">
          <a:xfrm>
            <a:off x="5538788" y="6165850"/>
            <a:ext cx="5349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zh-TW" sz="160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4</a:t>
            </a:r>
            <a:r>
              <a:rPr kumimoji="0" lang="zh-TW" altLang="en-US" sz="160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件</a:t>
            </a:r>
          </a:p>
        </p:txBody>
      </p:sp>
      <p:sp>
        <p:nvSpPr>
          <p:cNvPr id="45079" name="文字方塊 26"/>
          <p:cNvSpPr txBox="1">
            <a:spLocks noChangeArrowheads="1"/>
          </p:cNvSpPr>
          <p:nvPr/>
        </p:nvSpPr>
        <p:spPr bwMode="auto">
          <a:xfrm>
            <a:off x="755650" y="2574925"/>
            <a:ext cx="5349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zh-TW" sz="1600">
                <a:solidFill>
                  <a:srgbClr val="8064A2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4</a:t>
            </a:r>
            <a:r>
              <a:rPr kumimoji="0" lang="zh-TW" altLang="en-US" sz="1600">
                <a:solidFill>
                  <a:srgbClr val="8064A2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件</a:t>
            </a:r>
          </a:p>
        </p:txBody>
      </p:sp>
      <p:sp>
        <p:nvSpPr>
          <p:cNvPr id="45080" name="文字方塊 19"/>
          <p:cNvSpPr txBox="1">
            <a:spLocks noChangeArrowheads="1"/>
          </p:cNvSpPr>
          <p:nvPr/>
        </p:nvSpPr>
        <p:spPr bwMode="auto">
          <a:xfrm>
            <a:off x="4610100" y="4716463"/>
            <a:ext cx="4381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zh-TW" sz="120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6</a:t>
            </a:r>
            <a:r>
              <a:rPr kumimoji="0" lang="zh-TW" altLang="en-US" sz="120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件</a:t>
            </a:r>
          </a:p>
        </p:txBody>
      </p:sp>
      <p:sp>
        <p:nvSpPr>
          <p:cNvPr id="45081" name="文字方塊 18"/>
          <p:cNvSpPr txBox="1">
            <a:spLocks noChangeArrowheads="1"/>
          </p:cNvSpPr>
          <p:nvPr/>
        </p:nvSpPr>
        <p:spPr bwMode="auto">
          <a:xfrm>
            <a:off x="5483225" y="5386388"/>
            <a:ext cx="53498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zh-TW" sz="110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2</a:t>
            </a:r>
            <a:r>
              <a:rPr kumimoji="0" lang="zh-TW" altLang="en-US" sz="110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件</a:t>
            </a:r>
          </a:p>
        </p:txBody>
      </p:sp>
      <p:pic>
        <p:nvPicPr>
          <p:cNvPr id="45082" name="圖片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2128838" y="2871788"/>
            <a:ext cx="3587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83" name="文字方塊 22"/>
          <p:cNvSpPr txBox="1">
            <a:spLocks noChangeArrowheads="1"/>
          </p:cNvSpPr>
          <p:nvPr/>
        </p:nvSpPr>
        <p:spPr bwMode="auto">
          <a:xfrm>
            <a:off x="2128838" y="3052763"/>
            <a:ext cx="4381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zh-TW" sz="120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1</a:t>
            </a:r>
            <a:r>
              <a:rPr kumimoji="0" lang="zh-TW" altLang="en-US" sz="120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件</a:t>
            </a:r>
          </a:p>
        </p:txBody>
      </p:sp>
      <p:pic>
        <p:nvPicPr>
          <p:cNvPr id="45084" name="圖片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9175" y="4519613"/>
            <a:ext cx="45402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85" name="文字方塊 22"/>
          <p:cNvSpPr txBox="1">
            <a:spLocks noChangeArrowheads="1"/>
          </p:cNvSpPr>
          <p:nvPr/>
        </p:nvSpPr>
        <p:spPr bwMode="auto">
          <a:xfrm>
            <a:off x="5751513" y="4545013"/>
            <a:ext cx="4381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zh-TW" sz="120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1</a:t>
            </a:r>
            <a:r>
              <a:rPr kumimoji="0" lang="zh-TW" altLang="en-US" sz="120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件</a:t>
            </a:r>
          </a:p>
        </p:txBody>
      </p:sp>
    </p:spTree>
    <p:extLst>
      <p:ext uri="{BB962C8B-B14F-4D97-AF65-F5344CB8AC3E}">
        <p14:creationId xmlns:p14="http://schemas.microsoft.com/office/powerpoint/2010/main" val="3633055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Office 佈景主題">
  <a:themeElements>
    <a:clrScheme name="自訂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0000"/>
      </a:hlink>
      <a:folHlink>
        <a:srgbClr val="FF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40</Words>
  <Application>Microsoft Office PowerPoint</Application>
  <PresentationFormat>如螢幕大小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5_Office 佈景主題</vt:lpstr>
      <vt:lpstr>學校週邊交通事故發生熱點地圖(106年7-12月)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學校週邊交通事故發生熱點地圖(106年7-12月)</dc:title>
  <dc:creator>user</dc:creator>
  <cp:lastModifiedBy>user</cp:lastModifiedBy>
  <cp:revision>4</cp:revision>
  <dcterms:created xsi:type="dcterms:W3CDTF">2018-03-30T08:01:33Z</dcterms:created>
  <dcterms:modified xsi:type="dcterms:W3CDTF">2018-04-02T06:46:18Z</dcterms:modified>
</cp:coreProperties>
</file>