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13E6B-102B-446A-B80F-1C509AD2A0C3}" type="datetimeFigureOut">
              <a:rPr lang="zh-TW" altLang="en-US" smtClean="0"/>
              <a:t>2016/2/17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5EB7-AFFF-468E-A3B7-44FC6F683DE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13E6B-102B-446A-B80F-1C509AD2A0C3}" type="datetimeFigureOut">
              <a:rPr lang="zh-TW" altLang="en-US" smtClean="0"/>
              <a:t>2016/2/17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5EB7-AFFF-468E-A3B7-44FC6F683DE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13E6B-102B-446A-B80F-1C509AD2A0C3}" type="datetimeFigureOut">
              <a:rPr lang="zh-TW" altLang="en-US" smtClean="0"/>
              <a:t>2016/2/17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5EB7-AFFF-468E-A3B7-44FC6F683DE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13E6B-102B-446A-B80F-1C509AD2A0C3}" type="datetimeFigureOut">
              <a:rPr lang="zh-TW" altLang="en-US" smtClean="0"/>
              <a:t>2016/2/17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5EB7-AFFF-468E-A3B7-44FC6F683DE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13E6B-102B-446A-B80F-1C509AD2A0C3}" type="datetimeFigureOut">
              <a:rPr lang="zh-TW" altLang="en-US" smtClean="0"/>
              <a:t>2016/2/17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5EB7-AFFF-468E-A3B7-44FC6F683DE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13E6B-102B-446A-B80F-1C509AD2A0C3}" type="datetimeFigureOut">
              <a:rPr lang="zh-TW" altLang="en-US" smtClean="0"/>
              <a:t>2016/2/17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5EB7-AFFF-468E-A3B7-44FC6F683DE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13E6B-102B-446A-B80F-1C509AD2A0C3}" type="datetimeFigureOut">
              <a:rPr lang="zh-TW" altLang="en-US" smtClean="0"/>
              <a:t>2016/2/17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5EB7-AFFF-468E-A3B7-44FC6F683DE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13E6B-102B-446A-B80F-1C509AD2A0C3}" type="datetimeFigureOut">
              <a:rPr lang="zh-TW" altLang="en-US" smtClean="0"/>
              <a:t>2016/2/17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5EB7-AFFF-468E-A3B7-44FC6F683DE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13E6B-102B-446A-B80F-1C509AD2A0C3}" type="datetimeFigureOut">
              <a:rPr lang="zh-TW" altLang="en-US" smtClean="0"/>
              <a:t>2016/2/17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5EB7-AFFF-468E-A3B7-44FC6F683DE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13E6B-102B-446A-B80F-1C509AD2A0C3}" type="datetimeFigureOut">
              <a:rPr lang="zh-TW" altLang="en-US" smtClean="0"/>
              <a:t>2016/2/17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5EB7-AFFF-468E-A3B7-44FC6F683DE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2" name="矩形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9013E6B-102B-446A-B80F-1C509AD2A0C3}" type="datetimeFigureOut">
              <a:rPr lang="zh-TW" altLang="en-US" smtClean="0"/>
              <a:t>2016/2/17</a:t>
            </a:fld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7025EB7-AFFF-468E-A3B7-44FC6F683DE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矩形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9013E6B-102B-446A-B80F-1C509AD2A0C3}" type="datetimeFigureOut">
              <a:rPr lang="zh-TW" altLang="en-US" smtClean="0"/>
              <a:t>2016/2/17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7025EB7-AFFF-468E-A3B7-44FC6F683DE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400" b="1" kern="1200">
          <a:solidFill>
            <a:schemeClr val="accent1">
              <a:satMod val="150000"/>
            </a:schemeClr>
          </a:solidFill>
          <a:effectLst/>
          <a:latin typeface="微軟正黑體" pitchFamily="34" charset="-120"/>
          <a:ea typeface="微軟正黑體" pitchFamily="34" charset="-120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lum bright="40000"/>
          </a:blip>
          <a:srcRect/>
          <a:stretch>
            <a:fillRect/>
          </a:stretch>
        </p:blipFill>
        <p:spPr bwMode="auto">
          <a:xfrm>
            <a:off x="0" y="4500570"/>
            <a:ext cx="9144000" cy="23574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校內工讀事前準備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zh-TW" altLang="en-US" b="1" dirty="0" smtClean="0"/>
              <a:t>菁英工讀認證</a:t>
            </a:r>
            <a:endParaRPr lang="en-US" altLang="zh-TW" b="1" dirty="0" smtClean="0"/>
          </a:p>
          <a:p>
            <a:pPr>
              <a:lnSpc>
                <a:spcPct val="150000"/>
              </a:lnSpc>
              <a:buNone/>
            </a:pPr>
            <a:r>
              <a:rPr lang="zh-TW" altLang="en-US" b="1" dirty="0" smtClean="0"/>
              <a:t>學務處網站</a:t>
            </a:r>
            <a:endParaRPr lang="en-US" altLang="zh-TW" b="1" dirty="0" smtClean="0"/>
          </a:p>
          <a:p>
            <a:pPr>
              <a:lnSpc>
                <a:spcPct val="150000"/>
              </a:lnSpc>
              <a:buNone/>
            </a:pPr>
            <a:r>
              <a:rPr lang="zh-TW" altLang="en-US" b="1" dirty="0" smtClean="0"/>
              <a:t>→生輔組</a:t>
            </a:r>
            <a:endParaRPr lang="en-US" altLang="zh-TW" b="1" dirty="0" smtClean="0"/>
          </a:p>
          <a:p>
            <a:pPr>
              <a:lnSpc>
                <a:spcPct val="150000"/>
              </a:lnSpc>
              <a:buNone/>
            </a:pPr>
            <a:r>
              <a:rPr lang="zh-TW" altLang="en-US" b="1" dirty="0" smtClean="0"/>
              <a:t>→校內工讀</a:t>
            </a:r>
            <a:endParaRPr lang="zh-TW" alt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1857364"/>
            <a:ext cx="5870235" cy="4448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模組">
  <a:themeElements>
    <a:clrScheme name="模組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模組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模組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49</TotalTime>
  <Words>20</Words>
  <Application>Microsoft Office PowerPoint</Application>
  <PresentationFormat>如螢幕大小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微軟正黑體</vt:lpstr>
      <vt:lpstr>新細明體</vt:lpstr>
      <vt:lpstr>Arial</vt:lpstr>
      <vt:lpstr>Corbel</vt:lpstr>
      <vt:lpstr>Wingdings</vt:lpstr>
      <vt:lpstr>Wingdings 2</vt:lpstr>
      <vt:lpstr>Wingdings 3</vt:lpstr>
      <vt:lpstr>模組</vt:lpstr>
      <vt:lpstr>校內工讀事前準備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104-1 學年度          校內工讀經驗分享</dc:title>
  <dc:creator>鄭建南的電腦</dc:creator>
  <cp:lastModifiedBy>kmu</cp:lastModifiedBy>
  <cp:revision>9</cp:revision>
  <dcterms:created xsi:type="dcterms:W3CDTF">2015-10-11T12:05:23Z</dcterms:created>
  <dcterms:modified xsi:type="dcterms:W3CDTF">2016-02-17T00:17:14Z</dcterms:modified>
</cp:coreProperties>
</file>