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8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19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88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23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121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397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4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929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281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462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0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54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6481704"/>
            <a:ext cx="4801850" cy="221356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70466"/>
            <a:ext cx="2961179" cy="5429956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04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50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63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2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73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06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4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05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3E89DB-BA1C-43BA-8BDE-72D053D121BA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276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6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-18869" y="292389"/>
            <a:ext cx="6858000" cy="63094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 w="1905000"/>
          </a:sp3d>
        </p:spPr>
        <p:txBody>
          <a:bodyPr wrap="square" rtlCol="0">
            <a:spAutoFit/>
          </a:bodyPr>
          <a:lstStyle/>
          <a:p>
            <a:r>
              <a:rPr lang="zh-TW" altLang="en-US" sz="35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交通安全宣導教育─機車安全駕駛</a:t>
            </a:r>
            <a:endParaRPr lang="zh-TW" altLang="en-US" sz="35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6534" y="1114872"/>
            <a:ext cx="328140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講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者：</a:t>
            </a:r>
            <a:r>
              <a:rPr lang="zh-TW" altLang="en-US" sz="3200" b="1" dirty="0" smtClean="0">
                <a:solidFill>
                  <a:srgbClr val="FFFF00"/>
                </a:solidFill>
                <a:latin typeface="+mj-ea"/>
                <a:ea typeface="+mj-ea"/>
              </a:rPr>
              <a:t>雍聰敏 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課長</a:t>
            </a:r>
            <a:endParaRPr lang="en-US" altLang="zh-TW" sz="2400" dirty="0" smtClean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  <a:p>
            <a:pPr algn="dist">
              <a:lnSpc>
                <a:spcPct val="150000"/>
              </a:lnSpc>
            </a:pPr>
            <a:r>
              <a:rPr lang="en-US" altLang="zh-TW" sz="2000" spc="-3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zh-TW" altLang="en-US" sz="2000" spc="-3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zh-TW" altLang="en-US" sz="2000" spc="-2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高雄區監理所駕駛人管理課 </a:t>
            </a:r>
            <a:r>
              <a:rPr lang="en-US" altLang="zh-TW" sz="2000" spc="-2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en-US" altLang="zh-TW" sz="2000" spc="-200" dirty="0" smtClean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日期：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104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年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6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9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日</a:t>
            </a:r>
            <a:r>
              <a:rPr lang="en-US" altLang="zh-TW" sz="2400" spc="-3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zh-TW" altLang="en-US" sz="2400" spc="-3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二</a:t>
            </a:r>
            <a:r>
              <a:rPr lang="en-US" altLang="zh-TW" sz="2400" spc="-3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時間：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1200〜1400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時</a:t>
            </a:r>
            <a:endParaRPr lang="en-US" altLang="zh-TW" sz="2400" dirty="0" smtClean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地點：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CS-201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教室</a:t>
            </a:r>
            <a:endParaRPr lang="zh-TW" altLang="en-US" sz="2400" dirty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5962" y="9058200"/>
            <a:ext cx="6332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</a:pPr>
            <a:r>
              <a:rPr lang="zh-TW" altLang="en-US" sz="2000" b="1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◇</a:t>
            </a:r>
            <a:r>
              <a:rPr lang="zh-TW" altLang="zh-TW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報名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前</a:t>
            </a:r>
            <a:r>
              <a:rPr lang="en-US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100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名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且在當日</a:t>
            </a:r>
            <a:r>
              <a:rPr lang="en-US" altLang="zh-TW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12</a:t>
            </a:r>
            <a:r>
              <a:rPr lang="zh-TW" altLang="en-US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：</a:t>
            </a:r>
            <a:r>
              <a:rPr lang="en-US" altLang="zh-TW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10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前報到者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即可</a:t>
            </a:r>
            <a:r>
              <a:rPr lang="zh-TW" altLang="zh-TW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領取</a:t>
            </a:r>
            <a:r>
              <a:rPr lang="zh-TW" altLang="zh-TW" sz="2000" b="1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餐點</a:t>
            </a:r>
            <a:endParaRPr lang="en-US" altLang="zh-TW" sz="2000" b="1" dirty="0" smtClean="0">
              <a:latin typeface="華康談楷體W5" panose="03000509000000000000" pitchFamily="65" charset="-120"/>
              <a:ea typeface="華康談楷體W5" panose="03000509000000000000" pitchFamily="65" charset="-120"/>
              <a:cs typeface="新細明體" panose="02020500000000000000" pitchFamily="18" charset="-120"/>
            </a:endParaRPr>
          </a:p>
          <a:p>
            <a:pPr>
              <a:buClr>
                <a:srgbClr val="7030A0"/>
              </a:buClr>
            </a:pPr>
            <a:r>
              <a:rPr lang="zh-TW" altLang="en-US" sz="2000" b="1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2000" b="1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zh-TW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，</a:t>
            </a:r>
            <a:r>
              <a:rPr lang="en-US" altLang="zh-TW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12</a:t>
            </a:r>
            <a:r>
              <a:rPr lang="zh-TW" altLang="en-US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：</a:t>
            </a:r>
            <a:r>
              <a:rPr lang="en-US" altLang="zh-TW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10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後開放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現場報名者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領取</a:t>
            </a:r>
            <a:r>
              <a:rPr lang="zh-TW" altLang="zh-TW" sz="2000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餐盒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。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4"/>
          <a:stretch/>
        </p:blipFill>
        <p:spPr>
          <a:xfrm>
            <a:off x="3346037" y="1291333"/>
            <a:ext cx="3422469" cy="5419569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68" y="4069527"/>
            <a:ext cx="3103133" cy="310313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6227" y="7392155"/>
            <a:ext cx="62078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dirty="0">
                <a:solidFill>
                  <a:srgbClr val="FFFF00"/>
                </a:solidFill>
              </a:rPr>
              <a:t>您知道機車如何駕駛才能安全嗎？</a:t>
            </a:r>
          </a:p>
          <a:p>
            <a:r>
              <a:rPr lang="zh-TW" altLang="en-US" sz="2200" dirty="0">
                <a:solidFill>
                  <a:srgbClr val="FFFF00"/>
                </a:solidFill>
              </a:rPr>
              <a:t>您知道酒後駕車的感覺如何嗎？</a:t>
            </a:r>
          </a:p>
          <a:p>
            <a:r>
              <a:rPr lang="zh-TW" altLang="en-US" sz="2200" dirty="0">
                <a:solidFill>
                  <a:srgbClr val="FFFF00"/>
                </a:solidFill>
              </a:rPr>
              <a:t>讓雍</a:t>
            </a:r>
            <a:r>
              <a:rPr lang="zh-TW" altLang="en-US" sz="2200" dirty="0" smtClean="0">
                <a:solidFill>
                  <a:srgbClr val="FFFF00"/>
                </a:solidFill>
              </a:rPr>
              <a:t>聰敏課長</a:t>
            </a:r>
            <a:r>
              <a:rPr lang="zh-TW" altLang="en-US" sz="2200" dirty="0">
                <a:solidFill>
                  <a:srgbClr val="FFFF00"/>
                </a:solidFill>
              </a:rPr>
              <a:t>告訴您如何趨吉避凶的方法！</a:t>
            </a:r>
          </a:p>
          <a:p>
            <a:r>
              <a:rPr lang="zh-TW" altLang="en-US" sz="2200" dirty="0">
                <a:solidFill>
                  <a:srgbClr val="FFFF00"/>
                </a:solidFill>
              </a:rPr>
              <a:t>講習中有酒駕體驗活動，讓您知道酒駕有多危險！</a:t>
            </a:r>
          </a:p>
        </p:txBody>
      </p:sp>
    </p:spTree>
    <p:extLst>
      <p:ext uri="{BB962C8B-B14F-4D97-AF65-F5344CB8AC3E}">
        <p14:creationId xmlns:p14="http://schemas.microsoft.com/office/powerpoint/2010/main" val="9405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656</TotalTime>
  <Words>122</Words>
  <Application>Microsoft Office PowerPoint</Application>
  <PresentationFormat>A4 紙張 (210x297 公釐)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華康談楷體W5</vt:lpstr>
      <vt:lpstr>微軟正黑體</vt:lpstr>
      <vt:lpstr>新細明體</vt:lpstr>
      <vt:lpstr>標楷體</vt:lpstr>
      <vt:lpstr>Century Gothic</vt:lpstr>
      <vt:lpstr>Wingdings 3</vt:lpstr>
      <vt:lpstr>切割線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newlearn</dc:creator>
  <cp:lastModifiedBy>kmu</cp:lastModifiedBy>
  <cp:revision>33</cp:revision>
  <cp:lastPrinted>2015-03-10T05:27:06Z</cp:lastPrinted>
  <dcterms:created xsi:type="dcterms:W3CDTF">2014-09-26T14:53:26Z</dcterms:created>
  <dcterms:modified xsi:type="dcterms:W3CDTF">2015-05-18T07:32:52Z</dcterms:modified>
</cp:coreProperties>
</file>